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55"/>
  </p:notesMasterIdLst>
  <p:sldIdLst>
    <p:sldId id="256" r:id="rId2"/>
    <p:sldId id="287" r:id="rId3"/>
    <p:sldId id="258" r:id="rId4"/>
    <p:sldId id="260" r:id="rId5"/>
    <p:sldId id="257" r:id="rId6"/>
    <p:sldId id="259" r:id="rId7"/>
    <p:sldId id="342" r:id="rId8"/>
    <p:sldId id="312" r:id="rId9"/>
    <p:sldId id="343" r:id="rId10"/>
    <p:sldId id="313" r:id="rId11"/>
    <p:sldId id="344" r:id="rId12"/>
    <p:sldId id="314" r:id="rId13"/>
    <p:sldId id="345" r:id="rId14"/>
    <p:sldId id="315" r:id="rId15"/>
    <p:sldId id="261" r:id="rId16"/>
    <p:sldId id="320" r:id="rId17"/>
    <p:sldId id="346" r:id="rId18"/>
    <p:sldId id="316" r:id="rId19"/>
    <p:sldId id="347" r:id="rId20"/>
    <p:sldId id="262" r:id="rId21"/>
    <p:sldId id="341" r:id="rId22"/>
    <p:sldId id="348" r:id="rId23"/>
    <p:sldId id="317" r:id="rId24"/>
    <p:sldId id="349" r:id="rId25"/>
    <p:sldId id="318" r:id="rId26"/>
    <p:sldId id="350" r:id="rId27"/>
    <p:sldId id="319" r:id="rId28"/>
    <p:sldId id="351" r:id="rId29"/>
    <p:sldId id="322" r:id="rId30"/>
    <p:sldId id="352" r:id="rId31"/>
    <p:sldId id="321" r:id="rId32"/>
    <p:sldId id="353" r:id="rId33"/>
    <p:sldId id="327" r:id="rId34"/>
    <p:sldId id="324" r:id="rId35"/>
    <p:sldId id="325" r:id="rId36"/>
    <p:sldId id="354" r:id="rId37"/>
    <p:sldId id="326" r:id="rId38"/>
    <p:sldId id="338" r:id="rId39"/>
    <p:sldId id="339" r:id="rId40"/>
    <p:sldId id="337" r:id="rId41"/>
    <p:sldId id="340" r:id="rId42"/>
    <p:sldId id="328" r:id="rId43"/>
    <p:sldId id="266" r:id="rId44"/>
    <p:sldId id="329" r:id="rId45"/>
    <p:sldId id="330" r:id="rId46"/>
    <p:sldId id="331" r:id="rId47"/>
    <p:sldId id="333" r:id="rId48"/>
    <p:sldId id="332" r:id="rId49"/>
    <p:sldId id="334" r:id="rId50"/>
    <p:sldId id="264" r:id="rId51"/>
    <p:sldId id="335" r:id="rId52"/>
    <p:sldId id="336" r:id="rId53"/>
    <p:sldId id="271" r:id="rId54"/>
  </p:sldIdLst>
  <p:sldSz cx="9144000" cy="5143500" type="screen16x9"/>
  <p:notesSz cx="6858000" cy="9144000"/>
  <p:embeddedFontLst>
    <p:embeddedFont>
      <p:font typeface="Aptos Narrow" panose="020B0004020202020204" pitchFamily="34" charset="0"/>
      <p:regular r:id="rId56"/>
      <p:bold r:id="rId57"/>
      <p:italic r:id="rId58"/>
      <p:boldItalic r:id="rId59"/>
    </p:embeddedFont>
    <p:embeddedFont>
      <p:font typeface="Raleway" pitchFamily="2" charset="0"/>
      <p:regular r:id="rId60"/>
      <p:bold r:id="rId61"/>
      <p:italic r:id="rId62"/>
      <p:boldItalic r:id="rId63"/>
    </p:embeddedFont>
    <p:embeddedFont>
      <p:font typeface="Rubik" panose="020B0604020202020204" charset="-79"/>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B"/>
    <a:srgbClr val="F9F9FF"/>
    <a:srgbClr val="98A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299A30-BC94-482C-BE47-FBCD0F6D506F}" v="130" dt="2024-05-04T21:45:58.548"/>
  </p1510:revLst>
</p1510:revInfo>
</file>

<file path=ppt/tableStyles.xml><?xml version="1.0" encoding="utf-8"?>
<a:tblStyleLst xmlns:a="http://schemas.openxmlformats.org/drawingml/2006/main" def="{31081462-A978-4435-9B7C-815A0597EAD6}">
  <a:tblStyle styleId="{31081462-A978-4435-9B7C-815A0597EA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04" d="100"/>
          <a:sy n="104" d="100"/>
        </p:scale>
        <p:origin x="85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kha Shah" userId="922546c962530cbc" providerId="LiveId" clId="{A5299A30-BC94-482C-BE47-FBCD0F6D506F}"/>
    <pc:docChg chg="undo redo custSel addSld delSld modSld sldOrd delMainMaster">
      <pc:chgData name="Shikha Shah" userId="922546c962530cbc" providerId="LiveId" clId="{A5299A30-BC94-482C-BE47-FBCD0F6D506F}" dt="2024-05-04T21:47:58.545" v="14166" actId="113"/>
      <pc:docMkLst>
        <pc:docMk/>
      </pc:docMkLst>
      <pc:sldChg chg="modSp mod">
        <pc:chgData name="Shikha Shah" userId="922546c962530cbc" providerId="LiveId" clId="{A5299A30-BC94-482C-BE47-FBCD0F6D506F}" dt="2024-05-01T20:39:44.449" v="155" actId="113"/>
        <pc:sldMkLst>
          <pc:docMk/>
          <pc:sldMk cId="0" sldId="256"/>
        </pc:sldMkLst>
        <pc:spChg chg="mod">
          <ac:chgData name="Shikha Shah" userId="922546c962530cbc" providerId="LiveId" clId="{A5299A30-BC94-482C-BE47-FBCD0F6D506F}" dt="2024-05-01T20:38:59.896" v="68" actId="20577"/>
          <ac:spMkLst>
            <pc:docMk/>
            <pc:sldMk cId="0" sldId="256"/>
            <ac:spMk id="368" creationId="{00000000-0000-0000-0000-000000000000}"/>
          </ac:spMkLst>
        </pc:spChg>
        <pc:spChg chg="mod">
          <ac:chgData name="Shikha Shah" userId="922546c962530cbc" providerId="LiveId" clId="{A5299A30-BC94-482C-BE47-FBCD0F6D506F}" dt="2024-05-01T20:39:44.449" v="155" actId="113"/>
          <ac:spMkLst>
            <pc:docMk/>
            <pc:sldMk cId="0" sldId="256"/>
            <ac:spMk id="369" creationId="{00000000-0000-0000-0000-000000000000}"/>
          </ac:spMkLst>
        </pc:spChg>
      </pc:sldChg>
      <pc:sldChg chg="addSp delSp modSp mod">
        <pc:chgData name="Shikha Shah" userId="922546c962530cbc" providerId="LiveId" clId="{A5299A30-BC94-482C-BE47-FBCD0F6D506F}" dt="2024-05-01T21:28:56.224" v="1342" actId="20577"/>
        <pc:sldMkLst>
          <pc:docMk/>
          <pc:sldMk cId="0" sldId="257"/>
        </pc:sldMkLst>
        <pc:spChg chg="add del mod">
          <ac:chgData name="Shikha Shah" userId="922546c962530cbc" providerId="LiveId" clId="{A5299A30-BC94-482C-BE47-FBCD0F6D506F}" dt="2024-05-01T21:24:55.092" v="1191" actId="478"/>
          <ac:spMkLst>
            <pc:docMk/>
            <pc:sldMk cId="0" sldId="257"/>
            <ac:spMk id="3" creationId="{2557FCBE-7CEE-38D7-5ADF-D7BEE2FE001A}"/>
          </ac:spMkLst>
        </pc:spChg>
        <pc:spChg chg="mod">
          <ac:chgData name="Shikha Shah" userId="922546c962530cbc" providerId="LiveId" clId="{A5299A30-BC94-482C-BE47-FBCD0F6D506F}" dt="2024-05-01T21:28:56.224" v="1342" actId="20577"/>
          <ac:spMkLst>
            <pc:docMk/>
            <pc:sldMk cId="0" sldId="257"/>
            <ac:spMk id="560" creationId="{00000000-0000-0000-0000-000000000000}"/>
          </ac:spMkLst>
        </pc:spChg>
        <pc:spChg chg="del">
          <ac:chgData name="Shikha Shah" userId="922546c962530cbc" providerId="LiveId" clId="{A5299A30-BC94-482C-BE47-FBCD0F6D506F}" dt="2024-05-01T21:24:53.302" v="1190" actId="478"/>
          <ac:spMkLst>
            <pc:docMk/>
            <pc:sldMk cId="0" sldId="257"/>
            <ac:spMk id="561" creationId="{00000000-0000-0000-0000-000000000000}"/>
          </ac:spMkLst>
        </pc:spChg>
        <pc:spChg chg="del">
          <ac:chgData name="Shikha Shah" userId="922546c962530cbc" providerId="LiveId" clId="{A5299A30-BC94-482C-BE47-FBCD0F6D506F}" dt="2024-05-01T21:25:03.140" v="1193" actId="478"/>
          <ac:spMkLst>
            <pc:docMk/>
            <pc:sldMk cId="0" sldId="257"/>
            <ac:spMk id="563" creationId="{00000000-0000-0000-0000-000000000000}"/>
          </ac:spMkLst>
        </pc:spChg>
        <pc:spChg chg="del">
          <ac:chgData name="Shikha Shah" userId="922546c962530cbc" providerId="LiveId" clId="{A5299A30-BC94-482C-BE47-FBCD0F6D506F}" dt="2024-05-01T21:24:59.631" v="1192" actId="478"/>
          <ac:spMkLst>
            <pc:docMk/>
            <pc:sldMk cId="0" sldId="257"/>
            <ac:spMk id="564" creationId="{00000000-0000-0000-0000-000000000000}"/>
          </ac:spMkLst>
        </pc:spChg>
        <pc:graphicFrameChg chg="mod modGraphic">
          <ac:chgData name="Shikha Shah" userId="922546c962530cbc" providerId="LiveId" clId="{A5299A30-BC94-482C-BE47-FBCD0F6D506F}" dt="2024-05-01T21:28:46.407" v="1337" actId="108"/>
          <ac:graphicFrameMkLst>
            <pc:docMk/>
            <pc:sldMk cId="0" sldId="257"/>
            <ac:graphicFrameMk id="562" creationId="{00000000-0000-0000-0000-000000000000}"/>
          </ac:graphicFrameMkLst>
        </pc:graphicFrameChg>
      </pc:sldChg>
      <pc:sldChg chg="modSp mod ord">
        <pc:chgData name="Shikha Shah" userId="922546c962530cbc" providerId="LiveId" clId="{A5299A30-BC94-482C-BE47-FBCD0F6D506F}" dt="2024-05-01T22:50:25.236" v="3340" actId="20577"/>
        <pc:sldMkLst>
          <pc:docMk/>
          <pc:sldMk cId="0" sldId="258"/>
        </pc:sldMkLst>
        <pc:spChg chg="mod">
          <ac:chgData name="Shikha Shah" userId="922546c962530cbc" providerId="LiveId" clId="{A5299A30-BC94-482C-BE47-FBCD0F6D506F}" dt="2024-05-01T21:20:21.652" v="1082" actId="1076"/>
          <ac:spMkLst>
            <pc:docMk/>
            <pc:sldMk cId="0" sldId="258"/>
            <ac:spMk id="569" creationId="{00000000-0000-0000-0000-000000000000}"/>
          </ac:spMkLst>
        </pc:spChg>
        <pc:spChg chg="mod">
          <ac:chgData name="Shikha Shah" userId="922546c962530cbc" providerId="LiveId" clId="{A5299A30-BC94-482C-BE47-FBCD0F6D506F}" dt="2024-05-01T21:20:42.681" v="1083" actId="1076"/>
          <ac:spMkLst>
            <pc:docMk/>
            <pc:sldMk cId="0" sldId="258"/>
            <ac:spMk id="570" creationId="{00000000-0000-0000-0000-000000000000}"/>
          </ac:spMkLst>
        </pc:spChg>
        <pc:spChg chg="mod">
          <ac:chgData name="Shikha Shah" userId="922546c962530cbc" providerId="LiveId" clId="{A5299A30-BC94-482C-BE47-FBCD0F6D506F}" dt="2024-05-01T21:20:42.681" v="1083" actId="1076"/>
          <ac:spMkLst>
            <pc:docMk/>
            <pc:sldMk cId="0" sldId="258"/>
            <ac:spMk id="571" creationId="{00000000-0000-0000-0000-000000000000}"/>
          </ac:spMkLst>
        </pc:spChg>
        <pc:spChg chg="mod">
          <ac:chgData name="Shikha Shah" userId="922546c962530cbc" providerId="LiveId" clId="{A5299A30-BC94-482C-BE47-FBCD0F6D506F}" dt="2024-05-01T21:20:42.681" v="1083" actId="1076"/>
          <ac:spMkLst>
            <pc:docMk/>
            <pc:sldMk cId="0" sldId="258"/>
            <ac:spMk id="572" creationId="{00000000-0000-0000-0000-000000000000}"/>
          </ac:spMkLst>
        </pc:spChg>
        <pc:spChg chg="mod">
          <ac:chgData name="Shikha Shah" userId="922546c962530cbc" providerId="LiveId" clId="{A5299A30-BC94-482C-BE47-FBCD0F6D506F}" dt="2024-05-01T22:33:37.955" v="2241" actId="20577"/>
          <ac:spMkLst>
            <pc:docMk/>
            <pc:sldMk cId="0" sldId="258"/>
            <ac:spMk id="573" creationId="{00000000-0000-0000-0000-000000000000}"/>
          </ac:spMkLst>
        </pc:spChg>
        <pc:spChg chg="mod">
          <ac:chgData name="Shikha Shah" userId="922546c962530cbc" providerId="LiveId" clId="{A5299A30-BC94-482C-BE47-FBCD0F6D506F}" dt="2024-05-01T21:20:42.681" v="1083" actId="1076"/>
          <ac:spMkLst>
            <pc:docMk/>
            <pc:sldMk cId="0" sldId="258"/>
            <ac:spMk id="574" creationId="{00000000-0000-0000-0000-000000000000}"/>
          </ac:spMkLst>
        </pc:spChg>
        <pc:spChg chg="mod">
          <ac:chgData name="Shikha Shah" userId="922546c962530cbc" providerId="LiveId" clId="{A5299A30-BC94-482C-BE47-FBCD0F6D506F}" dt="2024-05-01T22:50:25.236" v="3340" actId="20577"/>
          <ac:spMkLst>
            <pc:docMk/>
            <pc:sldMk cId="0" sldId="258"/>
            <ac:spMk id="575" creationId="{00000000-0000-0000-0000-000000000000}"/>
          </ac:spMkLst>
        </pc:spChg>
        <pc:spChg chg="mod">
          <ac:chgData name="Shikha Shah" userId="922546c962530cbc" providerId="LiveId" clId="{A5299A30-BC94-482C-BE47-FBCD0F6D506F}" dt="2024-05-01T21:20:57.177" v="1084" actId="1076"/>
          <ac:spMkLst>
            <pc:docMk/>
            <pc:sldMk cId="0" sldId="258"/>
            <ac:spMk id="576" creationId="{00000000-0000-0000-0000-000000000000}"/>
          </ac:spMkLst>
        </pc:spChg>
        <pc:spChg chg="mod">
          <ac:chgData name="Shikha Shah" userId="922546c962530cbc" providerId="LiveId" clId="{A5299A30-BC94-482C-BE47-FBCD0F6D506F}" dt="2024-05-01T22:49:11.493" v="3269" actId="20577"/>
          <ac:spMkLst>
            <pc:docMk/>
            <pc:sldMk cId="0" sldId="258"/>
            <ac:spMk id="577" creationId="{00000000-0000-0000-0000-000000000000}"/>
          </ac:spMkLst>
        </pc:spChg>
        <pc:spChg chg="mod">
          <ac:chgData name="Shikha Shah" userId="922546c962530cbc" providerId="LiveId" clId="{A5299A30-BC94-482C-BE47-FBCD0F6D506F}" dt="2024-05-01T21:20:57.177" v="1084" actId="1076"/>
          <ac:spMkLst>
            <pc:docMk/>
            <pc:sldMk cId="0" sldId="258"/>
            <ac:spMk id="578" creationId="{00000000-0000-0000-0000-000000000000}"/>
          </ac:spMkLst>
        </pc:spChg>
        <pc:spChg chg="mod">
          <ac:chgData name="Shikha Shah" userId="922546c962530cbc" providerId="LiveId" clId="{A5299A30-BC94-482C-BE47-FBCD0F6D506F}" dt="2024-05-01T22:49:47.046" v="3310" actId="1076"/>
          <ac:spMkLst>
            <pc:docMk/>
            <pc:sldMk cId="0" sldId="258"/>
            <ac:spMk id="579" creationId="{00000000-0000-0000-0000-000000000000}"/>
          </ac:spMkLst>
        </pc:spChg>
        <pc:spChg chg="mod">
          <ac:chgData name="Shikha Shah" userId="922546c962530cbc" providerId="LiveId" clId="{A5299A30-BC94-482C-BE47-FBCD0F6D506F}" dt="2024-05-01T21:20:57.177" v="1084" actId="1076"/>
          <ac:spMkLst>
            <pc:docMk/>
            <pc:sldMk cId="0" sldId="258"/>
            <ac:spMk id="580" creationId="{00000000-0000-0000-0000-000000000000}"/>
          </ac:spMkLst>
        </pc:spChg>
        <pc:spChg chg="mod">
          <ac:chgData name="Shikha Shah" userId="922546c962530cbc" providerId="LiveId" clId="{A5299A30-BC94-482C-BE47-FBCD0F6D506F}" dt="2024-05-01T22:50:04.923" v="3313" actId="1076"/>
          <ac:spMkLst>
            <pc:docMk/>
            <pc:sldMk cId="0" sldId="258"/>
            <ac:spMk id="581" creationId="{00000000-0000-0000-0000-000000000000}"/>
          </ac:spMkLst>
        </pc:spChg>
      </pc:sldChg>
      <pc:sldChg chg="addSp delSp modSp mod ord modNotes">
        <pc:chgData name="Shikha Shah" userId="922546c962530cbc" providerId="LiveId" clId="{A5299A30-BC94-482C-BE47-FBCD0F6D506F}" dt="2024-05-04T20:11:26.699" v="7510" actId="478"/>
        <pc:sldMkLst>
          <pc:docMk/>
          <pc:sldMk cId="0" sldId="259"/>
        </pc:sldMkLst>
        <pc:spChg chg="add del mod">
          <ac:chgData name="Shikha Shah" userId="922546c962530cbc" providerId="LiveId" clId="{A5299A30-BC94-482C-BE47-FBCD0F6D506F}" dt="2024-05-04T20:11:26.699" v="7510" actId="478"/>
          <ac:spMkLst>
            <pc:docMk/>
            <pc:sldMk cId="0" sldId="259"/>
            <ac:spMk id="2" creationId="{566B0398-B56B-F03B-BBAC-130B04655D63}"/>
          </ac:spMkLst>
        </pc:spChg>
        <pc:spChg chg="add del mod">
          <ac:chgData name="Shikha Shah" userId="922546c962530cbc" providerId="LiveId" clId="{A5299A30-BC94-482C-BE47-FBCD0F6D506F}" dt="2024-05-04T20:11:03.763" v="7505" actId="478"/>
          <ac:spMkLst>
            <pc:docMk/>
            <pc:sldMk cId="0" sldId="259"/>
            <ac:spMk id="3" creationId="{6E3B4918-FE25-DAA3-0A59-45BB673B46E1}"/>
          </ac:spMkLst>
        </pc:spChg>
        <pc:spChg chg="add del mod">
          <ac:chgData name="Shikha Shah" userId="922546c962530cbc" providerId="LiveId" clId="{A5299A30-BC94-482C-BE47-FBCD0F6D506F}" dt="2024-05-01T22:06:38.253" v="1474" actId="478"/>
          <ac:spMkLst>
            <pc:docMk/>
            <pc:sldMk cId="0" sldId="259"/>
            <ac:spMk id="3" creationId="{8132B0DE-2769-03CF-A570-9C0C46266416}"/>
          </ac:spMkLst>
        </pc:spChg>
        <pc:spChg chg="add del mod">
          <ac:chgData name="Shikha Shah" userId="922546c962530cbc" providerId="LiveId" clId="{A5299A30-BC94-482C-BE47-FBCD0F6D506F}" dt="2024-05-04T20:11:08.610" v="7506" actId="478"/>
          <ac:spMkLst>
            <pc:docMk/>
            <pc:sldMk cId="0" sldId="259"/>
            <ac:spMk id="6" creationId="{5CE0B931-DE84-609E-BE89-DDE7A9B7DC00}"/>
          </ac:spMkLst>
        </pc:spChg>
        <pc:spChg chg="add del mod">
          <ac:chgData name="Shikha Shah" userId="922546c962530cbc" providerId="LiveId" clId="{A5299A30-BC94-482C-BE47-FBCD0F6D506F}" dt="2024-05-04T20:11:14.758" v="7507" actId="478"/>
          <ac:spMkLst>
            <pc:docMk/>
            <pc:sldMk cId="0" sldId="259"/>
            <ac:spMk id="7" creationId="{69FB4C5D-F67A-82BB-D6AA-57C67BF0777A}"/>
          </ac:spMkLst>
        </pc:spChg>
        <pc:spChg chg="add del mod">
          <ac:chgData name="Shikha Shah" userId="922546c962530cbc" providerId="LiveId" clId="{A5299A30-BC94-482C-BE47-FBCD0F6D506F}" dt="2024-05-04T20:11:18.291" v="7508" actId="478"/>
          <ac:spMkLst>
            <pc:docMk/>
            <pc:sldMk cId="0" sldId="259"/>
            <ac:spMk id="8" creationId="{B87D7725-5440-89E4-0922-BCFE2D0AE89B}"/>
          </ac:spMkLst>
        </pc:spChg>
        <pc:spChg chg="add del mod">
          <ac:chgData name="Shikha Shah" userId="922546c962530cbc" providerId="LiveId" clId="{A5299A30-BC94-482C-BE47-FBCD0F6D506F}" dt="2024-05-04T20:11:23.567" v="7509" actId="478"/>
          <ac:spMkLst>
            <pc:docMk/>
            <pc:sldMk cId="0" sldId="259"/>
            <ac:spMk id="9" creationId="{2DC6ACA3-1DB8-640F-66F3-821079B99EA2}"/>
          </ac:spMkLst>
        </pc:spChg>
        <pc:spChg chg="mod">
          <ac:chgData name="Shikha Shah" userId="922546c962530cbc" providerId="LiveId" clId="{A5299A30-BC94-482C-BE47-FBCD0F6D506F}" dt="2024-05-01T22:07:59.359" v="1480" actId="1076"/>
          <ac:spMkLst>
            <pc:docMk/>
            <pc:sldMk cId="0" sldId="259"/>
            <ac:spMk id="586" creationId="{00000000-0000-0000-0000-000000000000}"/>
          </ac:spMkLst>
        </pc:spChg>
        <pc:spChg chg="del mod">
          <ac:chgData name="Shikha Shah" userId="922546c962530cbc" providerId="LiveId" clId="{A5299A30-BC94-482C-BE47-FBCD0F6D506F}" dt="2024-05-01T22:06:35.631" v="1473" actId="478"/>
          <ac:spMkLst>
            <pc:docMk/>
            <pc:sldMk cId="0" sldId="259"/>
            <ac:spMk id="587" creationId="{00000000-0000-0000-0000-000000000000}"/>
          </ac:spMkLst>
        </pc:spChg>
        <pc:picChg chg="add mod">
          <ac:chgData name="Shikha Shah" userId="922546c962530cbc" providerId="LiveId" clId="{A5299A30-BC94-482C-BE47-FBCD0F6D506F}" dt="2024-05-04T19:57:43.809" v="6534" actId="1076"/>
          <ac:picMkLst>
            <pc:docMk/>
            <pc:sldMk cId="0" sldId="259"/>
            <ac:picMk id="4" creationId="{3FBF5F1B-5959-1FF8-C18F-7EA8D4D590B4}"/>
          </ac:picMkLst>
        </pc:picChg>
        <pc:picChg chg="add mod">
          <ac:chgData name="Shikha Shah" userId="922546c962530cbc" providerId="LiveId" clId="{A5299A30-BC94-482C-BE47-FBCD0F6D506F}" dt="2024-05-01T22:08:59.102" v="1489" actId="1076"/>
          <ac:picMkLst>
            <pc:docMk/>
            <pc:sldMk cId="0" sldId="259"/>
            <ac:picMk id="5" creationId="{05D1B5B6-7707-92DB-8EAA-CE9846E36AE5}"/>
          </ac:picMkLst>
        </pc:picChg>
      </pc:sldChg>
      <pc:sldChg chg="addSp modSp mod ord">
        <pc:chgData name="Shikha Shah" userId="922546c962530cbc" providerId="LiveId" clId="{A5299A30-BC94-482C-BE47-FBCD0F6D506F}" dt="2024-05-01T22:05:58.702" v="1438" actId="115"/>
        <pc:sldMkLst>
          <pc:docMk/>
          <pc:sldMk cId="0" sldId="260"/>
        </pc:sldMkLst>
        <pc:spChg chg="add mod">
          <ac:chgData name="Shikha Shah" userId="922546c962530cbc" providerId="LiveId" clId="{A5299A30-BC94-482C-BE47-FBCD0F6D506F}" dt="2024-05-01T22:05:58.702" v="1438" actId="115"/>
          <ac:spMkLst>
            <pc:docMk/>
            <pc:sldMk cId="0" sldId="260"/>
            <ac:spMk id="3" creationId="{2BF03D02-E7D7-F4AB-1EF8-9A3AD37F805B}"/>
          </ac:spMkLst>
        </pc:spChg>
        <pc:spChg chg="mod">
          <ac:chgData name="Shikha Shah" userId="922546c962530cbc" providerId="LiveId" clId="{A5299A30-BC94-482C-BE47-FBCD0F6D506F}" dt="2024-05-01T22:05:02.395" v="1428" actId="1076"/>
          <ac:spMkLst>
            <pc:docMk/>
            <pc:sldMk cId="0" sldId="260"/>
            <ac:spMk id="691" creationId="{00000000-0000-0000-0000-000000000000}"/>
          </ac:spMkLst>
        </pc:spChg>
        <pc:spChg chg="mod">
          <ac:chgData name="Shikha Shah" userId="922546c962530cbc" providerId="LiveId" clId="{A5299A30-BC94-482C-BE47-FBCD0F6D506F}" dt="2024-05-01T22:04:56.693" v="1427" actId="1076"/>
          <ac:spMkLst>
            <pc:docMk/>
            <pc:sldMk cId="0" sldId="260"/>
            <ac:spMk id="692" creationId="{00000000-0000-0000-0000-000000000000}"/>
          </ac:spMkLst>
        </pc:spChg>
      </pc:sldChg>
      <pc:sldChg chg="addSp delSp modSp mod">
        <pc:chgData name="Shikha Shah" userId="922546c962530cbc" providerId="LiveId" clId="{A5299A30-BC94-482C-BE47-FBCD0F6D506F}" dt="2024-05-01T22:46:55.989" v="3148" actId="113"/>
        <pc:sldMkLst>
          <pc:docMk/>
          <pc:sldMk cId="0" sldId="261"/>
        </pc:sldMkLst>
        <pc:spChg chg="add mod">
          <ac:chgData name="Shikha Shah" userId="922546c962530cbc" providerId="LiveId" clId="{A5299A30-BC94-482C-BE47-FBCD0F6D506F}" dt="2024-05-01T22:46:55.989" v="3148" actId="113"/>
          <ac:spMkLst>
            <pc:docMk/>
            <pc:sldMk cId="0" sldId="261"/>
            <ac:spMk id="2" creationId="{4131AFBD-81A2-B648-EFC1-6479D2C2ADFA}"/>
          </ac:spMkLst>
        </pc:spChg>
        <pc:spChg chg="mod">
          <ac:chgData name="Shikha Shah" userId="922546c962530cbc" providerId="LiveId" clId="{A5299A30-BC94-482C-BE47-FBCD0F6D506F}" dt="2024-05-01T22:43:12.384" v="2871" actId="14100"/>
          <ac:spMkLst>
            <pc:docMk/>
            <pc:sldMk cId="0" sldId="261"/>
            <ac:spMk id="859" creationId="{00000000-0000-0000-0000-000000000000}"/>
          </ac:spMkLst>
        </pc:spChg>
        <pc:spChg chg="del mod">
          <ac:chgData name="Shikha Shah" userId="922546c962530cbc" providerId="LiveId" clId="{A5299A30-BC94-482C-BE47-FBCD0F6D506F}" dt="2024-05-01T22:33:10.183" v="2226" actId="478"/>
          <ac:spMkLst>
            <pc:docMk/>
            <pc:sldMk cId="0" sldId="261"/>
            <ac:spMk id="860" creationId="{00000000-0000-0000-0000-000000000000}"/>
          </ac:spMkLst>
        </pc:spChg>
      </pc:sldChg>
      <pc:sldChg chg="addSp delSp modSp mod">
        <pc:chgData name="Shikha Shah" userId="922546c962530cbc" providerId="LiveId" clId="{A5299A30-BC94-482C-BE47-FBCD0F6D506F}" dt="2024-05-04T20:26:45.475" v="8305" actId="20577"/>
        <pc:sldMkLst>
          <pc:docMk/>
          <pc:sldMk cId="0" sldId="262"/>
        </pc:sldMkLst>
        <pc:spChg chg="add mod">
          <ac:chgData name="Shikha Shah" userId="922546c962530cbc" providerId="LiveId" clId="{A5299A30-BC94-482C-BE47-FBCD0F6D506F}" dt="2024-05-04T20:24:21.411" v="8142" actId="113"/>
          <ac:spMkLst>
            <pc:docMk/>
            <pc:sldMk cId="0" sldId="262"/>
            <ac:spMk id="2" creationId="{6E188400-EA49-0E87-8A55-8B2DB2390AA5}"/>
          </ac:spMkLst>
        </pc:spChg>
        <pc:spChg chg="add del mod">
          <ac:chgData name="Shikha Shah" userId="922546c962530cbc" providerId="LiveId" clId="{A5299A30-BC94-482C-BE47-FBCD0F6D506F}" dt="2024-05-01T22:52:22.322" v="3380" actId="478"/>
          <ac:spMkLst>
            <pc:docMk/>
            <pc:sldMk cId="0" sldId="262"/>
            <ac:spMk id="3" creationId="{71E9B923-8507-2029-82FE-0E2CB9B5047D}"/>
          </ac:spMkLst>
        </pc:spChg>
        <pc:spChg chg="add mod">
          <ac:chgData name="Shikha Shah" userId="922546c962530cbc" providerId="LiveId" clId="{A5299A30-BC94-482C-BE47-FBCD0F6D506F}" dt="2024-05-04T20:26:45.475" v="8305" actId="20577"/>
          <ac:spMkLst>
            <pc:docMk/>
            <pc:sldMk cId="0" sldId="262"/>
            <ac:spMk id="4" creationId="{0DB6DD26-FF31-8B4A-C493-6350B79877EB}"/>
          </ac:spMkLst>
        </pc:spChg>
        <pc:spChg chg="add del mod">
          <ac:chgData name="Shikha Shah" userId="922546c962530cbc" providerId="LiveId" clId="{A5299A30-BC94-482C-BE47-FBCD0F6D506F}" dt="2024-05-01T22:52:27.620" v="3382" actId="478"/>
          <ac:spMkLst>
            <pc:docMk/>
            <pc:sldMk cId="0" sldId="262"/>
            <ac:spMk id="5" creationId="{E0923744-4BD8-2155-BEA9-1603430450B3}"/>
          </ac:spMkLst>
        </pc:spChg>
        <pc:spChg chg="del">
          <ac:chgData name="Shikha Shah" userId="922546c962530cbc" providerId="LiveId" clId="{A5299A30-BC94-482C-BE47-FBCD0F6D506F}" dt="2024-05-01T22:52:20.532" v="3379" actId="478"/>
          <ac:spMkLst>
            <pc:docMk/>
            <pc:sldMk cId="0" sldId="262"/>
            <ac:spMk id="865" creationId="{00000000-0000-0000-0000-000000000000}"/>
          </ac:spMkLst>
        </pc:spChg>
        <pc:spChg chg="del">
          <ac:chgData name="Shikha Shah" userId="922546c962530cbc" providerId="LiveId" clId="{A5299A30-BC94-482C-BE47-FBCD0F6D506F}" dt="2024-05-01T22:52:25.782" v="3381" actId="478"/>
          <ac:spMkLst>
            <pc:docMk/>
            <pc:sldMk cId="0" sldId="262"/>
            <ac:spMk id="866" creationId="{00000000-0000-0000-0000-000000000000}"/>
          </ac:spMkLst>
        </pc:spChg>
        <pc:spChg chg="mod">
          <ac:chgData name="Shikha Shah" userId="922546c962530cbc" providerId="LiveId" clId="{A5299A30-BC94-482C-BE47-FBCD0F6D506F}" dt="2024-05-01T22:55:22.990" v="3416" actId="1076"/>
          <ac:spMkLst>
            <pc:docMk/>
            <pc:sldMk cId="0" sldId="262"/>
            <ac:spMk id="959" creationId="{00000000-0000-0000-0000-000000000000}"/>
          </ac:spMkLst>
        </pc:spChg>
        <pc:spChg chg="del">
          <ac:chgData name="Shikha Shah" userId="922546c962530cbc" providerId="LiveId" clId="{A5299A30-BC94-482C-BE47-FBCD0F6D506F}" dt="2024-05-01T22:58:07.520" v="3431" actId="478"/>
          <ac:spMkLst>
            <pc:docMk/>
            <pc:sldMk cId="0" sldId="262"/>
            <ac:spMk id="991" creationId="{00000000-0000-0000-0000-000000000000}"/>
          </ac:spMkLst>
        </pc:spChg>
        <pc:spChg chg="del">
          <ac:chgData name="Shikha Shah" userId="922546c962530cbc" providerId="LiveId" clId="{A5299A30-BC94-482C-BE47-FBCD0F6D506F}" dt="2024-05-01T22:58:33.415" v="3435" actId="478"/>
          <ac:spMkLst>
            <pc:docMk/>
            <pc:sldMk cId="0" sldId="262"/>
            <ac:spMk id="992" creationId="{00000000-0000-0000-0000-000000000000}"/>
          </ac:spMkLst>
        </pc:spChg>
        <pc:spChg chg="del mod">
          <ac:chgData name="Shikha Shah" userId="922546c962530cbc" providerId="LiveId" clId="{A5299A30-BC94-482C-BE47-FBCD0F6D506F}" dt="2024-05-01T22:58:57.604" v="3440" actId="478"/>
          <ac:spMkLst>
            <pc:docMk/>
            <pc:sldMk cId="0" sldId="262"/>
            <ac:spMk id="993" creationId="{00000000-0000-0000-0000-000000000000}"/>
          </ac:spMkLst>
        </pc:spChg>
        <pc:spChg chg="del">
          <ac:chgData name="Shikha Shah" userId="922546c962530cbc" providerId="LiveId" clId="{A5299A30-BC94-482C-BE47-FBCD0F6D506F}" dt="2024-05-01T22:58:28.633" v="3434" actId="478"/>
          <ac:spMkLst>
            <pc:docMk/>
            <pc:sldMk cId="0" sldId="262"/>
            <ac:spMk id="994" creationId="{00000000-0000-0000-0000-000000000000}"/>
          </ac:spMkLst>
        </pc:spChg>
        <pc:spChg chg="del">
          <ac:chgData name="Shikha Shah" userId="922546c962530cbc" providerId="LiveId" clId="{A5299A30-BC94-482C-BE47-FBCD0F6D506F}" dt="2024-05-01T22:58:25.392" v="3433" actId="478"/>
          <ac:spMkLst>
            <pc:docMk/>
            <pc:sldMk cId="0" sldId="262"/>
            <ac:spMk id="995" creationId="{00000000-0000-0000-0000-000000000000}"/>
          </ac:spMkLst>
        </pc:spChg>
        <pc:spChg chg="del">
          <ac:chgData name="Shikha Shah" userId="922546c962530cbc" providerId="LiveId" clId="{A5299A30-BC94-482C-BE47-FBCD0F6D506F}" dt="2024-05-01T22:58:38.124" v="3436" actId="478"/>
          <ac:spMkLst>
            <pc:docMk/>
            <pc:sldMk cId="0" sldId="262"/>
            <ac:spMk id="996" creationId="{00000000-0000-0000-0000-000000000000}"/>
          </ac:spMkLst>
        </pc:spChg>
        <pc:spChg chg="del">
          <ac:chgData name="Shikha Shah" userId="922546c962530cbc" providerId="LiveId" clId="{A5299A30-BC94-482C-BE47-FBCD0F6D506F}" dt="2024-05-01T22:58:41.551" v="3437" actId="478"/>
          <ac:spMkLst>
            <pc:docMk/>
            <pc:sldMk cId="0" sldId="262"/>
            <ac:spMk id="997" creationId="{00000000-0000-0000-0000-000000000000}"/>
          </ac:spMkLst>
        </pc:spChg>
        <pc:grpChg chg="add del">
          <ac:chgData name="Shikha Shah" userId="922546c962530cbc" providerId="LiveId" clId="{A5299A30-BC94-482C-BE47-FBCD0F6D506F}" dt="2024-05-01T22:57:48.315" v="3429" actId="478"/>
          <ac:grpSpMkLst>
            <pc:docMk/>
            <pc:sldMk cId="0" sldId="262"/>
            <ac:grpSpMk id="867" creationId="{00000000-0000-0000-0000-000000000000}"/>
          </ac:grpSpMkLst>
        </pc:grpChg>
        <pc:grpChg chg="add del mod">
          <ac:chgData name="Shikha Shah" userId="922546c962530cbc" providerId="LiveId" clId="{A5299A30-BC94-482C-BE47-FBCD0F6D506F}" dt="2024-05-01T22:59:37.084" v="3446" actId="1076"/>
          <ac:grpSpMkLst>
            <pc:docMk/>
            <pc:sldMk cId="0" sldId="262"/>
            <ac:grpSpMk id="885" creationId="{00000000-0000-0000-0000-000000000000}"/>
          </ac:grpSpMkLst>
        </pc:grpChg>
        <pc:picChg chg="add mod ord modCrop">
          <ac:chgData name="Shikha Shah" userId="922546c962530cbc" providerId="LiveId" clId="{A5299A30-BC94-482C-BE47-FBCD0F6D506F}" dt="2024-05-02T00:42:39.451" v="4621" actId="14100"/>
          <ac:picMkLst>
            <pc:docMk/>
            <pc:sldMk cId="0" sldId="262"/>
            <ac:picMk id="3" creationId="{1F97D2F5-FB5B-D560-A016-B1BB59017E4F}"/>
          </ac:picMkLst>
        </pc:picChg>
        <pc:picChg chg="add mod modCrop">
          <ac:chgData name="Shikha Shah" userId="922546c962530cbc" providerId="LiveId" clId="{A5299A30-BC94-482C-BE47-FBCD0F6D506F}" dt="2024-05-02T00:42:58.200" v="4624" actId="14100"/>
          <ac:picMkLst>
            <pc:docMk/>
            <pc:sldMk cId="0" sldId="262"/>
            <ac:picMk id="5" creationId="{74661F81-3F1A-7B66-182B-8C240444EC64}"/>
          </ac:picMkLst>
        </pc:picChg>
        <pc:picChg chg="add del mod modCrop">
          <ac:chgData name="Shikha Shah" userId="922546c962530cbc" providerId="LiveId" clId="{A5299A30-BC94-482C-BE47-FBCD0F6D506F}" dt="2024-05-01T22:55:09.707" v="3411" actId="22"/>
          <ac:picMkLst>
            <pc:docMk/>
            <pc:sldMk cId="0" sldId="262"/>
            <ac:picMk id="7" creationId="{4E3103B2-A996-308E-1893-2843483FE9C5}"/>
          </ac:picMkLst>
        </pc:picChg>
        <pc:picChg chg="add del mod ord modCrop">
          <ac:chgData name="Shikha Shah" userId="922546c962530cbc" providerId="LiveId" clId="{A5299A30-BC94-482C-BE47-FBCD0F6D506F}" dt="2024-05-02T00:39:23.432" v="4595" actId="478"/>
          <ac:picMkLst>
            <pc:docMk/>
            <pc:sldMk cId="0" sldId="262"/>
            <ac:picMk id="9" creationId="{171EE467-FB39-FF9C-D098-94621380F59F}"/>
          </ac:picMkLst>
        </pc:picChg>
      </pc:sldChg>
      <pc:sldChg chg="del mod ord modShow">
        <pc:chgData name="Shikha Shah" userId="922546c962530cbc" providerId="LiveId" clId="{A5299A30-BC94-482C-BE47-FBCD0F6D506F}" dt="2024-05-04T21:07:48.698" v="11594" actId="47"/>
        <pc:sldMkLst>
          <pc:docMk/>
          <pc:sldMk cId="0" sldId="263"/>
        </pc:sldMkLst>
      </pc:sldChg>
      <pc:sldChg chg="addSp delSp modSp mod ord">
        <pc:chgData name="Shikha Shah" userId="922546c962530cbc" providerId="LiveId" clId="{A5299A30-BC94-482C-BE47-FBCD0F6D506F}" dt="2024-05-04T21:31:03.924" v="13693" actId="1076"/>
        <pc:sldMkLst>
          <pc:docMk/>
          <pc:sldMk cId="0" sldId="264"/>
        </pc:sldMkLst>
        <pc:spChg chg="add mod">
          <ac:chgData name="Shikha Shah" userId="922546c962530cbc" providerId="LiveId" clId="{A5299A30-BC94-482C-BE47-FBCD0F6D506F}" dt="2024-05-04T21:30:50.209" v="13690" actId="208"/>
          <ac:spMkLst>
            <pc:docMk/>
            <pc:sldMk cId="0" sldId="264"/>
            <ac:spMk id="2" creationId="{57D40816-B425-D98E-1600-3F60D3F6D453}"/>
          </ac:spMkLst>
        </pc:spChg>
        <pc:spChg chg="add mod">
          <ac:chgData name="Shikha Shah" userId="922546c962530cbc" providerId="LiveId" clId="{A5299A30-BC94-482C-BE47-FBCD0F6D506F}" dt="2024-05-04T21:31:03.924" v="13693" actId="1076"/>
          <ac:spMkLst>
            <pc:docMk/>
            <pc:sldMk cId="0" sldId="264"/>
            <ac:spMk id="3" creationId="{D1E1B812-EECF-ED01-CFE9-6A9BC1A88106}"/>
          </ac:spMkLst>
        </pc:spChg>
        <pc:spChg chg="add del mod">
          <ac:chgData name="Shikha Shah" userId="922546c962530cbc" providerId="LiveId" clId="{A5299A30-BC94-482C-BE47-FBCD0F6D506F}" dt="2024-05-02T00:04:03.668" v="4016" actId="478"/>
          <ac:spMkLst>
            <pc:docMk/>
            <pc:sldMk cId="0" sldId="264"/>
            <ac:spMk id="3" creationId="{D835323A-84C5-C2E9-0C14-932DFDA60585}"/>
          </ac:spMkLst>
        </pc:spChg>
        <pc:spChg chg="add del mod">
          <ac:chgData name="Shikha Shah" userId="922546c962530cbc" providerId="LiveId" clId="{A5299A30-BC94-482C-BE47-FBCD0F6D506F}" dt="2024-05-02T00:04:03.668" v="4016" actId="478"/>
          <ac:spMkLst>
            <pc:docMk/>
            <pc:sldMk cId="0" sldId="264"/>
            <ac:spMk id="5" creationId="{AF78BD6A-07F0-7453-4342-E37EDCC476D9}"/>
          </ac:spMkLst>
        </pc:spChg>
        <pc:spChg chg="add del mod">
          <ac:chgData name="Shikha Shah" userId="922546c962530cbc" providerId="LiveId" clId="{A5299A30-BC94-482C-BE47-FBCD0F6D506F}" dt="2024-05-02T00:04:03.668" v="4016" actId="478"/>
          <ac:spMkLst>
            <pc:docMk/>
            <pc:sldMk cId="0" sldId="264"/>
            <ac:spMk id="7" creationId="{C479230C-3AB4-26D5-6C78-7C67029B8F25}"/>
          </ac:spMkLst>
        </pc:spChg>
        <pc:spChg chg="add del mod">
          <ac:chgData name="Shikha Shah" userId="922546c962530cbc" providerId="LiveId" clId="{A5299A30-BC94-482C-BE47-FBCD0F6D506F}" dt="2024-05-02T00:04:03.668" v="4016" actId="478"/>
          <ac:spMkLst>
            <pc:docMk/>
            <pc:sldMk cId="0" sldId="264"/>
            <ac:spMk id="9" creationId="{18464FA8-C0B2-5EEF-32E9-775EDD764A67}"/>
          </ac:spMkLst>
        </pc:spChg>
        <pc:spChg chg="add del mod">
          <ac:chgData name="Shikha Shah" userId="922546c962530cbc" providerId="LiveId" clId="{A5299A30-BC94-482C-BE47-FBCD0F6D506F}" dt="2024-05-02T00:04:03.668" v="4016" actId="478"/>
          <ac:spMkLst>
            <pc:docMk/>
            <pc:sldMk cId="0" sldId="264"/>
            <ac:spMk id="11" creationId="{D098D186-F666-FB44-01B1-65488120FB62}"/>
          </ac:spMkLst>
        </pc:spChg>
        <pc:spChg chg="add del mod">
          <ac:chgData name="Shikha Shah" userId="922546c962530cbc" providerId="LiveId" clId="{A5299A30-BC94-482C-BE47-FBCD0F6D506F}" dt="2024-05-02T00:04:03.668" v="4016" actId="478"/>
          <ac:spMkLst>
            <pc:docMk/>
            <pc:sldMk cId="0" sldId="264"/>
            <ac:spMk id="13" creationId="{363046D3-3A8E-F535-C8B6-31FF08D988AF}"/>
          </ac:spMkLst>
        </pc:spChg>
        <pc:spChg chg="add del mod">
          <ac:chgData name="Shikha Shah" userId="922546c962530cbc" providerId="LiveId" clId="{A5299A30-BC94-482C-BE47-FBCD0F6D506F}" dt="2024-05-02T00:04:03.668" v="4016" actId="478"/>
          <ac:spMkLst>
            <pc:docMk/>
            <pc:sldMk cId="0" sldId="264"/>
            <ac:spMk id="15" creationId="{765BDF9E-7D2B-3706-C8F9-2C3DF23EE2AD}"/>
          </ac:spMkLst>
        </pc:spChg>
        <pc:spChg chg="add mod">
          <ac:chgData name="Shikha Shah" userId="922546c962530cbc" providerId="LiveId" clId="{A5299A30-BC94-482C-BE47-FBCD0F6D506F}" dt="2024-05-02T00:05:12.041" v="4100" actId="20577"/>
          <ac:spMkLst>
            <pc:docMk/>
            <pc:sldMk cId="0" sldId="264"/>
            <ac:spMk id="18" creationId="{D96DB8A0-9164-D98C-1B02-DED1FCC8656A}"/>
          </ac:spMkLst>
        </pc:spChg>
        <pc:spChg chg="del">
          <ac:chgData name="Shikha Shah" userId="922546c962530cbc" providerId="LiveId" clId="{A5299A30-BC94-482C-BE47-FBCD0F6D506F}" dt="2024-05-02T00:04:00.523" v="4015" actId="478"/>
          <ac:spMkLst>
            <pc:docMk/>
            <pc:sldMk cId="0" sldId="264"/>
            <ac:spMk id="1028" creationId="{00000000-0000-0000-0000-000000000000}"/>
          </ac:spMkLst>
        </pc:spChg>
        <pc:spChg chg="del">
          <ac:chgData name="Shikha Shah" userId="922546c962530cbc" providerId="LiveId" clId="{A5299A30-BC94-482C-BE47-FBCD0F6D506F}" dt="2024-05-02T00:04:00.523" v="4015" actId="478"/>
          <ac:spMkLst>
            <pc:docMk/>
            <pc:sldMk cId="0" sldId="264"/>
            <ac:spMk id="1029" creationId="{00000000-0000-0000-0000-000000000000}"/>
          </ac:spMkLst>
        </pc:spChg>
        <pc:spChg chg="del">
          <ac:chgData name="Shikha Shah" userId="922546c962530cbc" providerId="LiveId" clId="{A5299A30-BC94-482C-BE47-FBCD0F6D506F}" dt="2024-05-02T00:04:00.523" v="4015" actId="478"/>
          <ac:spMkLst>
            <pc:docMk/>
            <pc:sldMk cId="0" sldId="264"/>
            <ac:spMk id="1030" creationId="{00000000-0000-0000-0000-000000000000}"/>
          </ac:spMkLst>
        </pc:spChg>
        <pc:spChg chg="del">
          <ac:chgData name="Shikha Shah" userId="922546c962530cbc" providerId="LiveId" clId="{A5299A30-BC94-482C-BE47-FBCD0F6D506F}" dt="2024-05-02T00:04:00.523" v="4015" actId="478"/>
          <ac:spMkLst>
            <pc:docMk/>
            <pc:sldMk cId="0" sldId="264"/>
            <ac:spMk id="1031" creationId="{00000000-0000-0000-0000-000000000000}"/>
          </ac:spMkLst>
        </pc:spChg>
        <pc:spChg chg="del">
          <ac:chgData name="Shikha Shah" userId="922546c962530cbc" providerId="LiveId" clId="{A5299A30-BC94-482C-BE47-FBCD0F6D506F}" dt="2024-05-02T00:04:00.523" v="4015" actId="478"/>
          <ac:spMkLst>
            <pc:docMk/>
            <pc:sldMk cId="0" sldId="264"/>
            <ac:spMk id="1032" creationId="{00000000-0000-0000-0000-000000000000}"/>
          </ac:spMkLst>
        </pc:spChg>
        <pc:spChg chg="del">
          <ac:chgData name="Shikha Shah" userId="922546c962530cbc" providerId="LiveId" clId="{A5299A30-BC94-482C-BE47-FBCD0F6D506F}" dt="2024-05-02T00:04:00.523" v="4015" actId="478"/>
          <ac:spMkLst>
            <pc:docMk/>
            <pc:sldMk cId="0" sldId="264"/>
            <ac:spMk id="1033" creationId="{00000000-0000-0000-0000-000000000000}"/>
          </ac:spMkLst>
        </pc:spChg>
        <pc:spChg chg="del">
          <ac:chgData name="Shikha Shah" userId="922546c962530cbc" providerId="LiveId" clId="{A5299A30-BC94-482C-BE47-FBCD0F6D506F}" dt="2024-05-02T00:04:00.523" v="4015" actId="478"/>
          <ac:spMkLst>
            <pc:docMk/>
            <pc:sldMk cId="0" sldId="264"/>
            <ac:spMk id="1034" creationId="{00000000-0000-0000-0000-000000000000}"/>
          </ac:spMkLst>
        </pc:spChg>
        <pc:spChg chg="del">
          <ac:chgData name="Shikha Shah" userId="922546c962530cbc" providerId="LiveId" clId="{A5299A30-BC94-482C-BE47-FBCD0F6D506F}" dt="2024-05-02T00:04:00.523" v="4015" actId="478"/>
          <ac:spMkLst>
            <pc:docMk/>
            <pc:sldMk cId="0" sldId="264"/>
            <ac:spMk id="1035" creationId="{00000000-0000-0000-0000-000000000000}"/>
          </ac:spMkLst>
        </pc:spChg>
        <pc:spChg chg="del">
          <ac:chgData name="Shikha Shah" userId="922546c962530cbc" providerId="LiveId" clId="{A5299A30-BC94-482C-BE47-FBCD0F6D506F}" dt="2024-05-02T00:04:00.523" v="4015" actId="478"/>
          <ac:spMkLst>
            <pc:docMk/>
            <pc:sldMk cId="0" sldId="264"/>
            <ac:spMk id="1036" creationId="{00000000-0000-0000-0000-000000000000}"/>
          </ac:spMkLst>
        </pc:spChg>
        <pc:spChg chg="del">
          <ac:chgData name="Shikha Shah" userId="922546c962530cbc" providerId="LiveId" clId="{A5299A30-BC94-482C-BE47-FBCD0F6D506F}" dt="2024-05-02T00:04:00.523" v="4015" actId="478"/>
          <ac:spMkLst>
            <pc:docMk/>
            <pc:sldMk cId="0" sldId="264"/>
            <ac:spMk id="1037" creationId="{00000000-0000-0000-0000-000000000000}"/>
          </ac:spMkLst>
        </pc:spChg>
        <pc:grpChg chg="del">
          <ac:chgData name="Shikha Shah" userId="922546c962530cbc" providerId="LiveId" clId="{A5299A30-BC94-482C-BE47-FBCD0F6D506F}" dt="2024-05-02T00:04:00.523" v="4015" actId="478"/>
          <ac:grpSpMkLst>
            <pc:docMk/>
            <pc:sldMk cId="0" sldId="264"/>
            <ac:grpSpMk id="1038" creationId="{00000000-0000-0000-0000-000000000000}"/>
          </ac:grpSpMkLst>
        </pc:grpChg>
        <pc:grpChg chg="del">
          <ac:chgData name="Shikha Shah" userId="922546c962530cbc" providerId="LiveId" clId="{A5299A30-BC94-482C-BE47-FBCD0F6D506F}" dt="2024-05-02T00:04:00.523" v="4015" actId="478"/>
          <ac:grpSpMkLst>
            <pc:docMk/>
            <pc:sldMk cId="0" sldId="264"/>
            <ac:grpSpMk id="1046" creationId="{00000000-0000-0000-0000-000000000000}"/>
          </ac:grpSpMkLst>
        </pc:grpChg>
        <pc:grpChg chg="del">
          <ac:chgData name="Shikha Shah" userId="922546c962530cbc" providerId="LiveId" clId="{A5299A30-BC94-482C-BE47-FBCD0F6D506F}" dt="2024-05-02T00:04:00.523" v="4015" actId="478"/>
          <ac:grpSpMkLst>
            <pc:docMk/>
            <pc:sldMk cId="0" sldId="264"/>
            <ac:grpSpMk id="1049" creationId="{00000000-0000-0000-0000-000000000000}"/>
          </ac:grpSpMkLst>
        </pc:grpChg>
        <pc:grpChg chg="del">
          <ac:chgData name="Shikha Shah" userId="922546c962530cbc" providerId="LiveId" clId="{A5299A30-BC94-482C-BE47-FBCD0F6D506F}" dt="2024-05-02T00:04:00.523" v="4015" actId="478"/>
          <ac:grpSpMkLst>
            <pc:docMk/>
            <pc:sldMk cId="0" sldId="264"/>
            <ac:grpSpMk id="1054" creationId="{00000000-0000-0000-0000-000000000000}"/>
          </ac:grpSpMkLst>
        </pc:grpChg>
        <pc:grpChg chg="del">
          <ac:chgData name="Shikha Shah" userId="922546c962530cbc" providerId="LiveId" clId="{A5299A30-BC94-482C-BE47-FBCD0F6D506F}" dt="2024-05-02T00:04:00.523" v="4015" actId="478"/>
          <ac:grpSpMkLst>
            <pc:docMk/>
            <pc:sldMk cId="0" sldId="264"/>
            <ac:grpSpMk id="1067" creationId="{00000000-0000-0000-0000-000000000000}"/>
          </ac:grpSpMkLst>
        </pc:grpChg>
        <pc:grpChg chg="del">
          <ac:chgData name="Shikha Shah" userId="922546c962530cbc" providerId="LiveId" clId="{A5299A30-BC94-482C-BE47-FBCD0F6D506F}" dt="2024-05-02T00:04:00.523" v="4015" actId="478"/>
          <ac:grpSpMkLst>
            <pc:docMk/>
            <pc:sldMk cId="0" sldId="264"/>
            <ac:grpSpMk id="1077" creationId="{00000000-0000-0000-0000-000000000000}"/>
          </ac:grpSpMkLst>
        </pc:grpChg>
        <pc:picChg chg="add mod modCrop">
          <ac:chgData name="Shikha Shah" userId="922546c962530cbc" providerId="LiveId" clId="{A5299A30-BC94-482C-BE47-FBCD0F6D506F}" dt="2024-05-02T00:04:36.339" v="4025" actId="1076"/>
          <ac:picMkLst>
            <pc:docMk/>
            <pc:sldMk cId="0" sldId="264"/>
            <ac:picMk id="17" creationId="{EFC6F463-9602-19F5-613A-F9CDADA4B5C6}"/>
          </ac:picMkLst>
        </pc:picChg>
      </pc:sldChg>
      <pc:sldChg chg="del mod modShow">
        <pc:chgData name="Shikha Shah" userId="922546c962530cbc" providerId="LiveId" clId="{A5299A30-BC94-482C-BE47-FBCD0F6D506F}" dt="2024-05-04T21:07:48.698" v="11594" actId="47"/>
        <pc:sldMkLst>
          <pc:docMk/>
          <pc:sldMk cId="0" sldId="265"/>
        </pc:sldMkLst>
      </pc:sldChg>
      <pc:sldChg chg="addSp delSp modSp mod ord">
        <pc:chgData name="Shikha Shah" userId="922546c962530cbc" providerId="LiveId" clId="{A5299A30-BC94-482C-BE47-FBCD0F6D506F}" dt="2024-05-01T23:58:05.783" v="3908" actId="1076"/>
        <pc:sldMkLst>
          <pc:docMk/>
          <pc:sldMk cId="0" sldId="266"/>
        </pc:sldMkLst>
        <pc:spChg chg="add del mod">
          <ac:chgData name="Shikha Shah" userId="922546c962530cbc" providerId="LiveId" clId="{A5299A30-BC94-482C-BE47-FBCD0F6D506F}" dt="2024-05-01T23:50:34.802" v="3822" actId="478"/>
          <ac:spMkLst>
            <pc:docMk/>
            <pc:sldMk cId="0" sldId="266"/>
            <ac:spMk id="3" creationId="{1DC5C430-7C59-FB07-ADDB-CA90F02E1122}"/>
          </ac:spMkLst>
        </pc:spChg>
        <pc:spChg chg="add mod">
          <ac:chgData name="Shikha Shah" userId="922546c962530cbc" providerId="LiveId" clId="{A5299A30-BC94-482C-BE47-FBCD0F6D506F}" dt="2024-05-01T23:57:33.173" v="3904" actId="1076"/>
          <ac:spMkLst>
            <pc:docMk/>
            <pc:sldMk cId="0" sldId="266"/>
            <ac:spMk id="4" creationId="{17421B7E-BEDE-EB7E-FDDA-5DA89BA47DD8}"/>
          </ac:spMkLst>
        </pc:spChg>
        <pc:spChg chg="add del mod">
          <ac:chgData name="Shikha Shah" userId="922546c962530cbc" providerId="LiveId" clId="{A5299A30-BC94-482C-BE47-FBCD0F6D506F}" dt="2024-05-01T23:50:51.180" v="3825" actId="478"/>
          <ac:spMkLst>
            <pc:docMk/>
            <pc:sldMk cId="0" sldId="266"/>
            <ac:spMk id="6" creationId="{1E7CE517-8360-4A05-2B24-B7BD8B47DECF}"/>
          </ac:spMkLst>
        </pc:spChg>
        <pc:spChg chg="add del mod">
          <ac:chgData name="Shikha Shah" userId="922546c962530cbc" providerId="LiveId" clId="{A5299A30-BC94-482C-BE47-FBCD0F6D506F}" dt="2024-05-01T23:50:51.180" v="3825" actId="478"/>
          <ac:spMkLst>
            <pc:docMk/>
            <pc:sldMk cId="0" sldId="266"/>
            <ac:spMk id="8" creationId="{FEF93146-700A-AB3D-23B7-52462234BE4E}"/>
          </ac:spMkLst>
        </pc:spChg>
        <pc:spChg chg="add del mod">
          <ac:chgData name="Shikha Shah" userId="922546c962530cbc" providerId="LiveId" clId="{A5299A30-BC94-482C-BE47-FBCD0F6D506F}" dt="2024-05-01T23:50:51.180" v="3825" actId="478"/>
          <ac:spMkLst>
            <pc:docMk/>
            <pc:sldMk cId="0" sldId="266"/>
            <ac:spMk id="10" creationId="{F6F6F1BB-ACBD-7D39-C599-DA3996E9EF35}"/>
          </ac:spMkLst>
        </pc:spChg>
        <pc:spChg chg="add del mod">
          <ac:chgData name="Shikha Shah" userId="922546c962530cbc" providerId="LiveId" clId="{A5299A30-BC94-482C-BE47-FBCD0F6D506F}" dt="2024-05-01T23:50:51.180" v="3825" actId="478"/>
          <ac:spMkLst>
            <pc:docMk/>
            <pc:sldMk cId="0" sldId="266"/>
            <ac:spMk id="12" creationId="{478EF413-F600-EC27-8218-B74557936988}"/>
          </ac:spMkLst>
        </pc:spChg>
        <pc:spChg chg="add del mod">
          <ac:chgData name="Shikha Shah" userId="922546c962530cbc" providerId="LiveId" clId="{A5299A30-BC94-482C-BE47-FBCD0F6D506F}" dt="2024-05-01T23:50:51.180" v="3825" actId="478"/>
          <ac:spMkLst>
            <pc:docMk/>
            <pc:sldMk cId="0" sldId="266"/>
            <ac:spMk id="14" creationId="{F4234E70-B828-D5EA-DE61-3FDC450685D3}"/>
          </ac:spMkLst>
        </pc:spChg>
        <pc:spChg chg="add del mod">
          <ac:chgData name="Shikha Shah" userId="922546c962530cbc" providerId="LiveId" clId="{A5299A30-BC94-482C-BE47-FBCD0F6D506F}" dt="2024-05-01T23:50:51.180" v="3825" actId="478"/>
          <ac:spMkLst>
            <pc:docMk/>
            <pc:sldMk cId="0" sldId="266"/>
            <ac:spMk id="16" creationId="{A19D2A84-6148-04D0-5605-AC9B6E545148}"/>
          </ac:spMkLst>
        </pc:spChg>
        <pc:spChg chg="add del mod">
          <ac:chgData name="Shikha Shah" userId="922546c962530cbc" providerId="LiveId" clId="{A5299A30-BC94-482C-BE47-FBCD0F6D506F}" dt="2024-05-01T23:50:51.180" v="3825" actId="478"/>
          <ac:spMkLst>
            <pc:docMk/>
            <pc:sldMk cId="0" sldId="266"/>
            <ac:spMk id="18" creationId="{EC768924-3BA8-010F-DF2F-91AABAEDEE64}"/>
          </ac:spMkLst>
        </pc:spChg>
        <pc:spChg chg="add del mod">
          <ac:chgData name="Shikha Shah" userId="922546c962530cbc" providerId="LiveId" clId="{A5299A30-BC94-482C-BE47-FBCD0F6D506F}" dt="2024-05-01T23:50:51.180" v="3825" actId="478"/>
          <ac:spMkLst>
            <pc:docMk/>
            <pc:sldMk cId="0" sldId="266"/>
            <ac:spMk id="20" creationId="{784FB251-8059-81A1-FB76-D4AFD0EEF92D}"/>
          </ac:spMkLst>
        </pc:spChg>
        <pc:spChg chg="add del mod">
          <ac:chgData name="Shikha Shah" userId="922546c962530cbc" providerId="LiveId" clId="{A5299A30-BC94-482C-BE47-FBCD0F6D506F}" dt="2024-05-01T23:50:51.180" v="3825" actId="478"/>
          <ac:spMkLst>
            <pc:docMk/>
            <pc:sldMk cId="0" sldId="266"/>
            <ac:spMk id="22" creationId="{9137F632-9197-F277-21FF-C031A29FCABB}"/>
          </ac:spMkLst>
        </pc:spChg>
        <pc:spChg chg="add del mod">
          <ac:chgData name="Shikha Shah" userId="922546c962530cbc" providerId="LiveId" clId="{A5299A30-BC94-482C-BE47-FBCD0F6D506F}" dt="2024-05-01T23:50:51.180" v="3825" actId="478"/>
          <ac:spMkLst>
            <pc:docMk/>
            <pc:sldMk cId="0" sldId="266"/>
            <ac:spMk id="24" creationId="{5B735C13-1B57-0B02-E993-6FAABA3BB1D1}"/>
          </ac:spMkLst>
        </pc:spChg>
        <pc:spChg chg="add del mod">
          <ac:chgData name="Shikha Shah" userId="922546c962530cbc" providerId="LiveId" clId="{A5299A30-BC94-482C-BE47-FBCD0F6D506F}" dt="2024-05-01T23:50:51.180" v="3825" actId="478"/>
          <ac:spMkLst>
            <pc:docMk/>
            <pc:sldMk cId="0" sldId="266"/>
            <ac:spMk id="26" creationId="{5AEEF1B3-30CC-95C6-3364-2D327635D241}"/>
          </ac:spMkLst>
        </pc:spChg>
        <pc:spChg chg="add del mod">
          <ac:chgData name="Shikha Shah" userId="922546c962530cbc" providerId="LiveId" clId="{A5299A30-BC94-482C-BE47-FBCD0F6D506F}" dt="2024-05-01T23:50:51.180" v="3825" actId="478"/>
          <ac:spMkLst>
            <pc:docMk/>
            <pc:sldMk cId="0" sldId="266"/>
            <ac:spMk id="28" creationId="{D990F990-3EAE-3E74-19CA-11096EDD2C2D}"/>
          </ac:spMkLst>
        </pc:spChg>
        <pc:spChg chg="add del mod">
          <ac:chgData name="Shikha Shah" userId="922546c962530cbc" providerId="LiveId" clId="{A5299A30-BC94-482C-BE47-FBCD0F6D506F}" dt="2024-05-01T23:52:51.517" v="3845" actId="478"/>
          <ac:spMkLst>
            <pc:docMk/>
            <pc:sldMk cId="0" sldId="266"/>
            <ac:spMk id="29" creationId="{9F850A40-B57A-A837-179B-2F984B0A9F9A}"/>
          </ac:spMkLst>
        </pc:spChg>
        <pc:spChg chg="add del mod">
          <ac:chgData name="Shikha Shah" userId="922546c962530cbc" providerId="LiveId" clId="{A5299A30-BC94-482C-BE47-FBCD0F6D506F}" dt="2024-05-01T23:57:00.447" v="3898" actId="478"/>
          <ac:spMkLst>
            <pc:docMk/>
            <pc:sldMk cId="0" sldId="266"/>
            <ac:spMk id="31" creationId="{7A67343B-898A-2F58-D498-D6B1E7D83479}"/>
          </ac:spMkLst>
        </pc:spChg>
        <pc:spChg chg="add del mod">
          <ac:chgData name="Shikha Shah" userId="922546c962530cbc" providerId="LiveId" clId="{A5299A30-BC94-482C-BE47-FBCD0F6D506F}" dt="2024-05-01T23:57:00.447" v="3898" actId="478"/>
          <ac:spMkLst>
            <pc:docMk/>
            <pc:sldMk cId="0" sldId="266"/>
            <ac:spMk id="32" creationId="{B4DD217B-8E15-F4D1-6F02-2BEDD35B7682}"/>
          </ac:spMkLst>
        </pc:spChg>
        <pc:spChg chg="add del mod">
          <ac:chgData name="Shikha Shah" userId="922546c962530cbc" providerId="LiveId" clId="{A5299A30-BC94-482C-BE47-FBCD0F6D506F}" dt="2024-05-01T23:52:46.212" v="3844" actId="478"/>
          <ac:spMkLst>
            <pc:docMk/>
            <pc:sldMk cId="0" sldId="266"/>
            <ac:spMk id="34" creationId="{3734DC9B-68AA-F0C1-1D26-A50CDC6982CE}"/>
          </ac:spMkLst>
        </pc:spChg>
        <pc:spChg chg="add mod">
          <ac:chgData name="Shikha Shah" userId="922546c962530cbc" providerId="LiveId" clId="{A5299A30-BC94-482C-BE47-FBCD0F6D506F}" dt="2024-05-01T23:58:05.783" v="3908" actId="1076"/>
          <ac:spMkLst>
            <pc:docMk/>
            <pc:sldMk cId="0" sldId="266"/>
            <ac:spMk id="35" creationId="{6DA5D63A-1C4B-282E-DC0E-DEE1772A60B2}"/>
          </ac:spMkLst>
        </pc:spChg>
        <pc:spChg chg="del">
          <ac:chgData name="Shikha Shah" userId="922546c962530cbc" providerId="LiveId" clId="{A5299A30-BC94-482C-BE47-FBCD0F6D506F}" dt="2024-05-01T23:50:31.753" v="3821" actId="478"/>
          <ac:spMkLst>
            <pc:docMk/>
            <pc:sldMk cId="0" sldId="266"/>
            <ac:spMk id="1199" creationId="{00000000-0000-0000-0000-000000000000}"/>
          </ac:spMkLst>
        </pc:spChg>
        <pc:spChg chg="del">
          <ac:chgData name="Shikha Shah" userId="922546c962530cbc" providerId="LiveId" clId="{A5299A30-BC94-482C-BE47-FBCD0F6D506F}" dt="2024-05-01T23:50:45.971" v="3824" actId="478"/>
          <ac:spMkLst>
            <pc:docMk/>
            <pc:sldMk cId="0" sldId="266"/>
            <ac:spMk id="1200" creationId="{00000000-0000-0000-0000-000000000000}"/>
          </ac:spMkLst>
        </pc:spChg>
        <pc:spChg chg="del">
          <ac:chgData name="Shikha Shah" userId="922546c962530cbc" providerId="LiveId" clId="{A5299A30-BC94-482C-BE47-FBCD0F6D506F}" dt="2024-05-01T23:50:45.971" v="3824" actId="478"/>
          <ac:spMkLst>
            <pc:docMk/>
            <pc:sldMk cId="0" sldId="266"/>
            <ac:spMk id="1201" creationId="{00000000-0000-0000-0000-000000000000}"/>
          </ac:spMkLst>
        </pc:spChg>
        <pc:spChg chg="del">
          <ac:chgData name="Shikha Shah" userId="922546c962530cbc" providerId="LiveId" clId="{A5299A30-BC94-482C-BE47-FBCD0F6D506F}" dt="2024-05-01T23:50:45.971" v="3824" actId="478"/>
          <ac:spMkLst>
            <pc:docMk/>
            <pc:sldMk cId="0" sldId="266"/>
            <ac:spMk id="1202" creationId="{00000000-0000-0000-0000-000000000000}"/>
          </ac:spMkLst>
        </pc:spChg>
        <pc:spChg chg="del">
          <ac:chgData name="Shikha Shah" userId="922546c962530cbc" providerId="LiveId" clId="{A5299A30-BC94-482C-BE47-FBCD0F6D506F}" dt="2024-05-01T23:50:45.971" v="3824" actId="478"/>
          <ac:spMkLst>
            <pc:docMk/>
            <pc:sldMk cId="0" sldId="266"/>
            <ac:spMk id="1203" creationId="{00000000-0000-0000-0000-000000000000}"/>
          </ac:spMkLst>
        </pc:spChg>
        <pc:spChg chg="del">
          <ac:chgData name="Shikha Shah" userId="922546c962530cbc" providerId="LiveId" clId="{A5299A30-BC94-482C-BE47-FBCD0F6D506F}" dt="2024-05-01T23:50:45.971" v="3824" actId="478"/>
          <ac:spMkLst>
            <pc:docMk/>
            <pc:sldMk cId="0" sldId="266"/>
            <ac:spMk id="1204" creationId="{00000000-0000-0000-0000-000000000000}"/>
          </ac:spMkLst>
        </pc:spChg>
        <pc:spChg chg="del">
          <ac:chgData name="Shikha Shah" userId="922546c962530cbc" providerId="LiveId" clId="{A5299A30-BC94-482C-BE47-FBCD0F6D506F}" dt="2024-05-01T23:50:45.971" v="3824" actId="478"/>
          <ac:spMkLst>
            <pc:docMk/>
            <pc:sldMk cId="0" sldId="266"/>
            <ac:spMk id="1205" creationId="{00000000-0000-0000-0000-000000000000}"/>
          </ac:spMkLst>
        </pc:spChg>
        <pc:spChg chg="del">
          <ac:chgData name="Shikha Shah" userId="922546c962530cbc" providerId="LiveId" clId="{A5299A30-BC94-482C-BE47-FBCD0F6D506F}" dt="2024-05-01T23:50:45.971" v="3824" actId="478"/>
          <ac:spMkLst>
            <pc:docMk/>
            <pc:sldMk cId="0" sldId="266"/>
            <ac:spMk id="1206" creationId="{00000000-0000-0000-0000-000000000000}"/>
          </ac:spMkLst>
        </pc:spChg>
        <pc:spChg chg="del">
          <ac:chgData name="Shikha Shah" userId="922546c962530cbc" providerId="LiveId" clId="{A5299A30-BC94-482C-BE47-FBCD0F6D506F}" dt="2024-05-01T23:50:45.971" v="3824" actId="478"/>
          <ac:spMkLst>
            <pc:docMk/>
            <pc:sldMk cId="0" sldId="266"/>
            <ac:spMk id="1207" creationId="{00000000-0000-0000-0000-000000000000}"/>
          </ac:spMkLst>
        </pc:spChg>
        <pc:spChg chg="del">
          <ac:chgData name="Shikha Shah" userId="922546c962530cbc" providerId="LiveId" clId="{A5299A30-BC94-482C-BE47-FBCD0F6D506F}" dt="2024-05-01T23:50:45.971" v="3824" actId="478"/>
          <ac:spMkLst>
            <pc:docMk/>
            <pc:sldMk cId="0" sldId="266"/>
            <ac:spMk id="1208" creationId="{00000000-0000-0000-0000-000000000000}"/>
          </ac:spMkLst>
        </pc:spChg>
        <pc:spChg chg="del">
          <ac:chgData name="Shikha Shah" userId="922546c962530cbc" providerId="LiveId" clId="{A5299A30-BC94-482C-BE47-FBCD0F6D506F}" dt="2024-05-01T23:50:45.971" v="3824" actId="478"/>
          <ac:spMkLst>
            <pc:docMk/>
            <pc:sldMk cId="0" sldId="266"/>
            <ac:spMk id="1209" creationId="{00000000-0000-0000-0000-000000000000}"/>
          </ac:spMkLst>
        </pc:spChg>
        <pc:spChg chg="del">
          <ac:chgData name="Shikha Shah" userId="922546c962530cbc" providerId="LiveId" clId="{A5299A30-BC94-482C-BE47-FBCD0F6D506F}" dt="2024-05-01T23:50:45.971" v="3824" actId="478"/>
          <ac:spMkLst>
            <pc:docMk/>
            <pc:sldMk cId="0" sldId="266"/>
            <ac:spMk id="1210" creationId="{00000000-0000-0000-0000-000000000000}"/>
          </ac:spMkLst>
        </pc:spChg>
        <pc:spChg chg="del">
          <ac:chgData name="Shikha Shah" userId="922546c962530cbc" providerId="LiveId" clId="{A5299A30-BC94-482C-BE47-FBCD0F6D506F}" dt="2024-05-01T23:50:45.971" v="3824" actId="478"/>
          <ac:spMkLst>
            <pc:docMk/>
            <pc:sldMk cId="0" sldId="266"/>
            <ac:spMk id="1211" creationId="{00000000-0000-0000-0000-000000000000}"/>
          </ac:spMkLst>
        </pc:spChg>
        <pc:picChg chg="add del mod">
          <ac:chgData name="Shikha Shah" userId="922546c962530cbc" providerId="LiveId" clId="{A5299A30-BC94-482C-BE47-FBCD0F6D506F}" dt="2024-05-01T23:57:00.447" v="3898" actId="478"/>
          <ac:picMkLst>
            <pc:docMk/>
            <pc:sldMk cId="0" sldId="266"/>
            <ac:picMk id="30" creationId="{4B152631-B1BC-25F7-699E-22E8A9081553}"/>
          </ac:picMkLst>
        </pc:picChg>
        <pc:picChg chg="add del mod">
          <ac:chgData name="Shikha Shah" userId="922546c962530cbc" providerId="LiveId" clId="{A5299A30-BC94-482C-BE47-FBCD0F6D506F}" dt="2024-05-01T23:56:54.468" v="3897" actId="478"/>
          <ac:picMkLst>
            <pc:docMk/>
            <pc:sldMk cId="0" sldId="266"/>
            <ac:picMk id="33" creationId="{69AA040A-0E24-B6D2-D12B-D51214845E95}"/>
          </ac:picMkLst>
        </pc:picChg>
      </pc:sldChg>
      <pc:sldChg chg="del mod modShow">
        <pc:chgData name="Shikha Shah" userId="922546c962530cbc" providerId="LiveId" clId="{A5299A30-BC94-482C-BE47-FBCD0F6D506F}" dt="2024-05-04T21:07:48.698" v="11594" actId="47"/>
        <pc:sldMkLst>
          <pc:docMk/>
          <pc:sldMk cId="0" sldId="267"/>
        </pc:sldMkLst>
      </pc:sldChg>
      <pc:sldChg chg="del mod ord modShow">
        <pc:chgData name="Shikha Shah" userId="922546c962530cbc" providerId="LiveId" clId="{A5299A30-BC94-482C-BE47-FBCD0F6D506F}" dt="2024-05-04T21:07:48.698" v="11594" actId="47"/>
        <pc:sldMkLst>
          <pc:docMk/>
          <pc:sldMk cId="0" sldId="268"/>
        </pc:sldMkLst>
      </pc:sldChg>
      <pc:sldChg chg="del mod modShow">
        <pc:chgData name="Shikha Shah" userId="922546c962530cbc" providerId="LiveId" clId="{A5299A30-BC94-482C-BE47-FBCD0F6D506F}" dt="2024-05-04T21:07:48.698" v="11594" actId="47"/>
        <pc:sldMkLst>
          <pc:docMk/>
          <pc:sldMk cId="0" sldId="269"/>
        </pc:sldMkLst>
      </pc:sldChg>
      <pc:sldChg chg="del mod modShow">
        <pc:chgData name="Shikha Shah" userId="922546c962530cbc" providerId="LiveId" clId="{A5299A30-BC94-482C-BE47-FBCD0F6D506F}" dt="2024-05-04T21:07:48.698" v="11594" actId="47"/>
        <pc:sldMkLst>
          <pc:docMk/>
          <pc:sldMk cId="0" sldId="270"/>
        </pc:sldMkLst>
      </pc:sldChg>
      <pc:sldChg chg="delSp modSp mod ord">
        <pc:chgData name="Shikha Shah" userId="922546c962530cbc" providerId="LiveId" clId="{A5299A30-BC94-482C-BE47-FBCD0F6D506F}" dt="2024-05-02T00:14:27.032" v="4410"/>
        <pc:sldMkLst>
          <pc:docMk/>
          <pc:sldMk cId="0" sldId="271"/>
        </pc:sldMkLst>
        <pc:spChg chg="del mod">
          <ac:chgData name="Shikha Shah" userId="922546c962530cbc" providerId="LiveId" clId="{A5299A30-BC94-482C-BE47-FBCD0F6D506F}" dt="2024-05-02T00:14:07.760" v="4402" actId="478"/>
          <ac:spMkLst>
            <pc:docMk/>
            <pc:sldMk cId="0" sldId="271"/>
            <ac:spMk id="1536" creationId="{00000000-0000-0000-0000-000000000000}"/>
          </ac:spMkLst>
        </pc:spChg>
        <pc:spChg chg="mod">
          <ac:chgData name="Shikha Shah" userId="922546c962530cbc" providerId="LiveId" clId="{A5299A30-BC94-482C-BE47-FBCD0F6D506F}" dt="2024-05-02T00:13:33.084" v="4302" actId="404"/>
          <ac:spMkLst>
            <pc:docMk/>
            <pc:sldMk cId="0" sldId="271"/>
            <ac:spMk id="1537" creationId="{00000000-0000-0000-0000-000000000000}"/>
          </ac:spMkLst>
        </pc:spChg>
      </pc:sldChg>
      <pc:sldChg chg="del mod modShow">
        <pc:chgData name="Shikha Shah" userId="922546c962530cbc" providerId="LiveId" clId="{A5299A30-BC94-482C-BE47-FBCD0F6D506F}" dt="2024-05-04T21:07:48.698" v="11594" actId="47"/>
        <pc:sldMkLst>
          <pc:docMk/>
          <pc:sldMk cId="0" sldId="272"/>
        </pc:sldMkLst>
      </pc:sldChg>
      <pc:sldChg chg="del mod modShow">
        <pc:chgData name="Shikha Shah" userId="922546c962530cbc" providerId="LiveId" clId="{A5299A30-BC94-482C-BE47-FBCD0F6D506F}" dt="2024-05-04T21:07:48.698" v="11594" actId="47"/>
        <pc:sldMkLst>
          <pc:docMk/>
          <pc:sldMk cId="0" sldId="273"/>
        </pc:sldMkLst>
      </pc:sldChg>
      <pc:sldChg chg="del mod modShow">
        <pc:chgData name="Shikha Shah" userId="922546c962530cbc" providerId="LiveId" clId="{A5299A30-BC94-482C-BE47-FBCD0F6D506F}" dt="2024-05-04T21:07:48.698" v="11594" actId="47"/>
        <pc:sldMkLst>
          <pc:docMk/>
          <pc:sldMk cId="0" sldId="274"/>
        </pc:sldMkLst>
      </pc:sldChg>
      <pc:sldChg chg="del mod modShow">
        <pc:chgData name="Shikha Shah" userId="922546c962530cbc" providerId="LiveId" clId="{A5299A30-BC94-482C-BE47-FBCD0F6D506F}" dt="2024-05-04T21:07:48.698" v="11594" actId="47"/>
        <pc:sldMkLst>
          <pc:docMk/>
          <pc:sldMk cId="0" sldId="275"/>
        </pc:sldMkLst>
      </pc:sldChg>
      <pc:sldChg chg="del mod modShow">
        <pc:chgData name="Shikha Shah" userId="922546c962530cbc" providerId="LiveId" clId="{A5299A30-BC94-482C-BE47-FBCD0F6D506F}" dt="2024-05-04T21:07:48.698" v="11594" actId="47"/>
        <pc:sldMkLst>
          <pc:docMk/>
          <pc:sldMk cId="0" sldId="276"/>
        </pc:sldMkLst>
      </pc:sldChg>
      <pc:sldChg chg="del mod modShow">
        <pc:chgData name="Shikha Shah" userId="922546c962530cbc" providerId="LiveId" clId="{A5299A30-BC94-482C-BE47-FBCD0F6D506F}" dt="2024-05-04T21:07:48.698" v="11594" actId="47"/>
        <pc:sldMkLst>
          <pc:docMk/>
          <pc:sldMk cId="0" sldId="277"/>
        </pc:sldMkLst>
      </pc:sldChg>
      <pc:sldChg chg="del mod modShow">
        <pc:chgData name="Shikha Shah" userId="922546c962530cbc" providerId="LiveId" clId="{A5299A30-BC94-482C-BE47-FBCD0F6D506F}" dt="2024-05-04T21:07:48.698" v="11594" actId="47"/>
        <pc:sldMkLst>
          <pc:docMk/>
          <pc:sldMk cId="0" sldId="278"/>
        </pc:sldMkLst>
      </pc:sldChg>
      <pc:sldChg chg="del mod modShow">
        <pc:chgData name="Shikha Shah" userId="922546c962530cbc" providerId="LiveId" clId="{A5299A30-BC94-482C-BE47-FBCD0F6D506F}" dt="2024-05-04T21:07:48.698" v="11594" actId="47"/>
        <pc:sldMkLst>
          <pc:docMk/>
          <pc:sldMk cId="0" sldId="279"/>
        </pc:sldMkLst>
      </pc:sldChg>
      <pc:sldChg chg="del mod modShow">
        <pc:chgData name="Shikha Shah" userId="922546c962530cbc" providerId="LiveId" clId="{A5299A30-BC94-482C-BE47-FBCD0F6D506F}" dt="2024-05-04T21:07:48.698" v="11594" actId="47"/>
        <pc:sldMkLst>
          <pc:docMk/>
          <pc:sldMk cId="0" sldId="280"/>
        </pc:sldMkLst>
      </pc:sldChg>
      <pc:sldChg chg="del mod modShow">
        <pc:chgData name="Shikha Shah" userId="922546c962530cbc" providerId="LiveId" clId="{A5299A30-BC94-482C-BE47-FBCD0F6D506F}" dt="2024-05-04T21:07:48.698" v="11594" actId="47"/>
        <pc:sldMkLst>
          <pc:docMk/>
          <pc:sldMk cId="0" sldId="281"/>
        </pc:sldMkLst>
      </pc:sldChg>
      <pc:sldChg chg="addSp delSp modSp del mod ord modNotes">
        <pc:chgData name="Shikha Shah" userId="922546c962530cbc" providerId="LiveId" clId="{A5299A30-BC94-482C-BE47-FBCD0F6D506F}" dt="2024-05-01T21:11:33.957" v="730" actId="47"/>
        <pc:sldMkLst>
          <pc:docMk/>
          <pc:sldMk cId="0" sldId="282"/>
        </pc:sldMkLst>
        <pc:spChg chg="add del mod">
          <ac:chgData name="Shikha Shah" userId="922546c962530cbc" providerId="LiveId" clId="{A5299A30-BC94-482C-BE47-FBCD0F6D506F}" dt="2024-05-01T20:43:55.842" v="198" actId="478"/>
          <ac:spMkLst>
            <pc:docMk/>
            <pc:sldMk cId="0" sldId="282"/>
            <ac:spMk id="3" creationId="{363ED9C1-22E3-161A-524D-D0EE666704CD}"/>
          </ac:spMkLst>
        </pc:spChg>
        <pc:spChg chg="add del mod">
          <ac:chgData name="Shikha Shah" userId="922546c962530cbc" providerId="LiveId" clId="{A5299A30-BC94-482C-BE47-FBCD0F6D506F}" dt="2024-05-01T20:43:45.463" v="195" actId="478"/>
          <ac:spMkLst>
            <pc:docMk/>
            <pc:sldMk cId="0" sldId="282"/>
            <ac:spMk id="5" creationId="{28904661-4CC7-22DE-68EF-3FF8F7D63CC3}"/>
          </ac:spMkLst>
        </pc:spChg>
        <pc:spChg chg="add del mod">
          <ac:chgData name="Shikha Shah" userId="922546c962530cbc" providerId="LiveId" clId="{A5299A30-BC94-482C-BE47-FBCD0F6D506F}" dt="2024-05-01T20:43:52.055" v="197" actId="478"/>
          <ac:spMkLst>
            <pc:docMk/>
            <pc:sldMk cId="0" sldId="282"/>
            <ac:spMk id="7" creationId="{5845133D-C55C-06F2-B92C-FD38E37AF62A}"/>
          </ac:spMkLst>
        </pc:spChg>
        <pc:spChg chg="add del mod">
          <ac:chgData name="Shikha Shah" userId="922546c962530cbc" providerId="LiveId" clId="{A5299A30-BC94-482C-BE47-FBCD0F6D506F}" dt="2024-05-01T20:43:59.387" v="200" actId="478"/>
          <ac:spMkLst>
            <pc:docMk/>
            <pc:sldMk cId="0" sldId="282"/>
            <ac:spMk id="9" creationId="{4F118708-37CE-CE6D-5684-7A76F5AAA4C9}"/>
          </ac:spMkLst>
        </pc:spChg>
        <pc:spChg chg="add del mod">
          <ac:chgData name="Shikha Shah" userId="922546c962530cbc" providerId="LiveId" clId="{A5299A30-BC94-482C-BE47-FBCD0F6D506F}" dt="2024-05-01T20:44:26.603" v="202" actId="478"/>
          <ac:spMkLst>
            <pc:docMk/>
            <pc:sldMk cId="0" sldId="282"/>
            <ac:spMk id="11" creationId="{1B42B0C5-71F6-4735-DD7C-4C07227B0B10}"/>
          </ac:spMkLst>
        </pc:spChg>
        <pc:spChg chg="add del mod">
          <ac:chgData name="Shikha Shah" userId="922546c962530cbc" providerId="LiveId" clId="{A5299A30-BC94-482C-BE47-FBCD0F6D506F}" dt="2024-05-01T20:51:27.950" v="468" actId="478"/>
          <ac:spMkLst>
            <pc:docMk/>
            <pc:sldMk cId="0" sldId="282"/>
            <ac:spMk id="13" creationId="{AC35900D-85E9-CE5B-5AEF-69CA2D6F807E}"/>
          </ac:spMkLst>
        </pc:spChg>
        <pc:spChg chg="mod">
          <ac:chgData name="Shikha Shah" userId="922546c962530cbc" providerId="LiveId" clId="{A5299A30-BC94-482C-BE47-FBCD0F6D506F}" dt="2024-05-01T20:42:47.025" v="191" actId="20577"/>
          <ac:spMkLst>
            <pc:docMk/>
            <pc:sldMk cId="0" sldId="282"/>
            <ac:spMk id="1897" creationId="{00000000-0000-0000-0000-000000000000}"/>
          </ac:spMkLst>
        </pc:spChg>
        <pc:spChg chg="del">
          <ac:chgData name="Shikha Shah" userId="922546c962530cbc" providerId="LiveId" clId="{A5299A30-BC94-482C-BE47-FBCD0F6D506F}" dt="2024-05-01T20:44:01.457" v="201" actId="478"/>
          <ac:spMkLst>
            <pc:docMk/>
            <pc:sldMk cId="0" sldId="282"/>
            <ac:spMk id="1898" creationId="{00000000-0000-0000-0000-000000000000}"/>
          </ac:spMkLst>
        </pc:spChg>
        <pc:spChg chg="del">
          <ac:chgData name="Shikha Shah" userId="922546c962530cbc" providerId="LiveId" clId="{A5299A30-BC94-482C-BE47-FBCD0F6D506F}" dt="2024-05-01T20:43:57.505" v="199" actId="478"/>
          <ac:spMkLst>
            <pc:docMk/>
            <pc:sldMk cId="0" sldId="282"/>
            <ac:spMk id="1899" creationId="{00000000-0000-0000-0000-000000000000}"/>
          </ac:spMkLst>
        </pc:spChg>
        <pc:spChg chg="del mod">
          <ac:chgData name="Shikha Shah" userId="922546c962530cbc" providerId="LiveId" clId="{A5299A30-BC94-482C-BE47-FBCD0F6D506F}" dt="2024-05-01T20:51:20.487" v="467" actId="478"/>
          <ac:spMkLst>
            <pc:docMk/>
            <pc:sldMk cId="0" sldId="282"/>
            <ac:spMk id="1900" creationId="{00000000-0000-0000-0000-000000000000}"/>
          </ac:spMkLst>
        </pc:spChg>
        <pc:spChg chg="del">
          <ac:chgData name="Shikha Shah" userId="922546c962530cbc" providerId="LiveId" clId="{A5299A30-BC94-482C-BE47-FBCD0F6D506F}" dt="2024-05-01T20:43:50.234" v="196" actId="478"/>
          <ac:spMkLst>
            <pc:docMk/>
            <pc:sldMk cId="0" sldId="282"/>
            <ac:spMk id="1901" creationId="{00000000-0000-0000-0000-000000000000}"/>
          </ac:spMkLst>
        </pc:spChg>
        <pc:picChg chg="del mod">
          <ac:chgData name="Shikha Shah" userId="922546c962530cbc" providerId="LiveId" clId="{A5299A30-BC94-482C-BE47-FBCD0F6D506F}" dt="2024-05-01T20:43:32.075" v="193" actId="478"/>
          <ac:picMkLst>
            <pc:docMk/>
            <pc:sldMk cId="0" sldId="282"/>
            <ac:picMk id="1902" creationId="{00000000-0000-0000-0000-000000000000}"/>
          </ac:picMkLst>
        </pc:picChg>
        <pc:picChg chg="del">
          <ac:chgData name="Shikha Shah" userId="922546c962530cbc" providerId="LiveId" clId="{A5299A30-BC94-482C-BE47-FBCD0F6D506F}" dt="2024-05-01T20:43:34.572" v="194" actId="478"/>
          <ac:picMkLst>
            <pc:docMk/>
            <pc:sldMk cId="0" sldId="282"/>
            <ac:picMk id="1903" creationId="{00000000-0000-0000-0000-000000000000}"/>
          </ac:picMkLst>
        </pc:picChg>
      </pc:sldChg>
      <pc:sldChg chg="del mod modShow">
        <pc:chgData name="Shikha Shah" userId="922546c962530cbc" providerId="LiveId" clId="{A5299A30-BC94-482C-BE47-FBCD0F6D506F}" dt="2024-05-04T21:07:48.698" v="11594" actId="47"/>
        <pc:sldMkLst>
          <pc:docMk/>
          <pc:sldMk cId="0" sldId="283"/>
        </pc:sldMkLst>
      </pc:sldChg>
      <pc:sldChg chg="del mod modShow">
        <pc:chgData name="Shikha Shah" userId="922546c962530cbc" providerId="LiveId" clId="{A5299A30-BC94-482C-BE47-FBCD0F6D506F}" dt="2024-05-04T21:07:48.698" v="11594" actId="47"/>
        <pc:sldMkLst>
          <pc:docMk/>
          <pc:sldMk cId="0" sldId="284"/>
        </pc:sldMkLst>
      </pc:sldChg>
      <pc:sldChg chg="del mod modShow">
        <pc:chgData name="Shikha Shah" userId="922546c962530cbc" providerId="LiveId" clId="{A5299A30-BC94-482C-BE47-FBCD0F6D506F}" dt="2024-05-04T21:07:48.698" v="11594" actId="47"/>
        <pc:sldMkLst>
          <pc:docMk/>
          <pc:sldMk cId="0" sldId="285"/>
        </pc:sldMkLst>
      </pc:sldChg>
      <pc:sldChg chg="del mod modShow">
        <pc:chgData name="Shikha Shah" userId="922546c962530cbc" providerId="LiveId" clId="{A5299A30-BC94-482C-BE47-FBCD0F6D506F}" dt="2024-05-04T21:07:48.698" v="11594" actId="47"/>
        <pc:sldMkLst>
          <pc:docMk/>
          <pc:sldMk cId="0" sldId="286"/>
        </pc:sldMkLst>
      </pc:sldChg>
      <pc:sldChg chg="addSp delSp modSp mod ord modNotes">
        <pc:chgData name="Shikha Shah" userId="922546c962530cbc" providerId="LiveId" clId="{A5299A30-BC94-482C-BE47-FBCD0F6D506F}" dt="2024-05-01T21:13:05.351" v="754" actId="20577"/>
        <pc:sldMkLst>
          <pc:docMk/>
          <pc:sldMk cId="0" sldId="287"/>
        </pc:sldMkLst>
        <pc:spChg chg="add del mod modCrop">
          <ac:chgData name="Shikha Shah" userId="922546c962530cbc" providerId="LiveId" clId="{A5299A30-BC94-482C-BE47-FBCD0F6D506F}" dt="2024-05-01T21:11:21.970" v="729" actId="1076"/>
          <ac:spMkLst>
            <pc:docMk/>
            <pc:sldMk cId="0" sldId="287"/>
            <ac:spMk id="3" creationId="{35037922-1168-E9D7-1AB8-7781FD366248}"/>
          </ac:spMkLst>
        </pc:spChg>
        <pc:spChg chg="mod">
          <ac:chgData name="Shikha Shah" userId="922546c962530cbc" providerId="LiveId" clId="{A5299A30-BC94-482C-BE47-FBCD0F6D506F}" dt="2024-05-01T20:54:44.379" v="598"/>
          <ac:spMkLst>
            <pc:docMk/>
            <pc:sldMk cId="0" sldId="287"/>
            <ac:spMk id="5" creationId="{41815440-9F7B-0EEB-C799-0EE0104049F6}"/>
          </ac:spMkLst>
        </pc:spChg>
        <pc:spChg chg="mod">
          <ac:chgData name="Shikha Shah" userId="922546c962530cbc" providerId="LiveId" clId="{A5299A30-BC94-482C-BE47-FBCD0F6D506F}" dt="2024-05-01T20:54:44.379" v="598"/>
          <ac:spMkLst>
            <pc:docMk/>
            <pc:sldMk cId="0" sldId="287"/>
            <ac:spMk id="6" creationId="{47EAABF8-982B-B13A-2C21-1FBC18E45289}"/>
          </ac:spMkLst>
        </pc:spChg>
        <pc:spChg chg="mod">
          <ac:chgData name="Shikha Shah" userId="922546c962530cbc" providerId="LiveId" clId="{A5299A30-BC94-482C-BE47-FBCD0F6D506F}" dt="2024-05-01T20:54:44.379" v="598"/>
          <ac:spMkLst>
            <pc:docMk/>
            <pc:sldMk cId="0" sldId="287"/>
            <ac:spMk id="7" creationId="{E4E4E3E0-3B55-333D-2EB0-1AA3DCCA19CB}"/>
          </ac:spMkLst>
        </pc:spChg>
        <pc:spChg chg="mod">
          <ac:chgData name="Shikha Shah" userId="922546c962530cbc" providerId="LiveId" clId="{A5299A30-BC94-482C-BE47-FBCD0F6D506F}" dt="2024-05-01T20:54:44.379" v="598"/>
          <ac:spMkLst>
            <pc:docMk/>
            <pc:sldMk cId="0" sldId="287"/>
            <ac:spMk id="8" creationId="{9B67542B-7C8F-33CD-5C85-D81A640DE4F1}"/>
          </ac:spMkLst>
        </pc:spChg>
        <pc:spChg chg="mod">
          <ac:chgData name="Shikha Shah" userId="922546c962530cbc" providerId="LiveId" clId="{A5299A30-BC94-482C-BE47-FBCD0F6D506F}" dt="2024-05-01T20:54:44.379" v="598"/>
          <ac:spMkLst>
            <pc:docMk/>
            <pc:sldMk cId="0" sldId="287"/>
            <ac:spMk id="9" creationId="{E0F56354-FA03-7551-D558-7BFB6028C05F}"/>
          </ac:spMkLst>
        </pc:spChg>
        <pc:spChg chg="mod">
          <ac:chgData name="Shikha Shah" userId="922546c962530cbc" providerId="LiveId" clId="{A5299A30-BC94-482C-BE47-FBCD0F6D506F}" dt="2024-05-01T20:54:44.379" v="598"/>
          <ac:spMkLst>
            <pc:docMk/>
            <pc:sldMk cId="0" sldId="287"/>
            <ac:spMk id="10" creationId="{752CA6EF-5BE3-50CB-C4BA-8974FBAFE7D1}"/>
          </ac:spMkLst>
        </pc:spChg>
        <pc:spChg chg="mod">
          <ac:chgData name="Shikha Shah" userId="922546c962530cbc" providerId="LiveId" clId="{A5299A30-BC94-482C-BE47-FBCD0F6D506F}" dt="2024-05-01T20:54:44.379" v="598"/>
          <ac:spMkLst>
            <pc:docMk/>
            <pc:sldMk cId="0" sldId="287"/>
            <ac:spMk id="11" creationId="{4A65E8D7-922A-31F4-727C-E814886BDF5A}"/>
          </ac:spMkLst>
        </pc:spChg>
        <pc:spChg chg="add del mod">
          <ac:chgData name="Shikha Shah" userId="922546c962530cbc" providerId="LiveId" clId="{A5299A30-BC94-482C-BE47-FBCD0F6D506F}" dt="2024-05-01T21:10:35.073" v="725" actId="478"/>
          <ac:spMkLst>
            <pc:docMk/>
            <pc:sldMk cId="0" sldId="287"/>
            <ac:spMk id="12" creationId="{A9A679AE-88B9-A117-F0AC-66C956AAE899}"/>
          </ac:spMkLst>
        </pc:spChg>
        <pc:spChg chg="add mod">
          <ac:chgData name="Shikha Shah" userId="922546c962530cbc" providerId="LiveId" clId="{A5299A30-BC94-482C-BE47-FBCD0F6D506F}" dt="2024-05-01T21:11:08.668" v="728" actId="1076"/>
          <ac:spMkLst>
            <pc:docMk/>
            <pc:sldMk cId="0" sldId="287"/>
            <ac:spMk id="13" creationId="{E81B871A-1C69-91A2-4C24-BB108B3C12E8}"/>
          </ac:spMkLst>
        </pc:spChg>
        <pc:spChg chg="mod">
          <ac:chgData name="Shikha Shah" userId="922546c962530cbc" providerId="LiveId" clId="{A5299A30-BC94-482C-BE47-FBCD0F6D506F}" dt="2024-05-01T20:55:21.376" v="602" actId="1076"/>
          <ac:spMkLst>
            <pc:docMk/>
            <pc:sldMk cId="0" sldId="287"/>
            <ac:spMk id="2076" creationId="{00000000-0000-0000-0000-000000000000}"/>
          </ac:spMkLst>
        </pc:spChg>
        <pc:spChg chg="del mod">
          <ac:chgData name="Shikha Shah" userId="922546c962530cbc" providerId="LiveId" clId="{A5299A30-BC94-482C-BE47-FBCD0F6D506F}" dt="2024-05-01T21:07:50.603" v="690" actId="478"/>
          <ac:spMkLst>
            <pc:docMk/>
            <pc:sldMk cId="0" sldId="287"/>
            <ac:spMk id="2077" creationId="{00000000-0000-0000-0000-000000000000}"/>
          </ac:spMkLst>
        </pc:spChg>
        <pc:spChg chg="del mod">
          <ac:chgData name="Shikha Shah" userId="922546c962530cbc" providerId="LiveId" clId="{A5299A30-BC94-482C-BE47-FBCD0F6D506F}" dt="2024-05-01T21:08:28.788" v="699" actId="478"/>
          <ac:spMkLst>
            <pc:docMk/>
            <pc:sldMk cId="0" sldId="287"/>
            <ac:spMk id="2078" creationId="{00000000-0000-0000-0000-000000000000}"/>
          </ac:spMkLst>
        </pc:spChg>
        <pc:spChg chg="del mod">
          <ac:chgData name="Shikha Shah" userId="922546c962530cbc" providerId="LiveId" clId="{A5299A30-BC94-482C-BE47-FBCD0F6D506F}" dt="2024-05-01T21:09:41.038" v="711" actId="478"/>
          <ac:spMkLst>
            <pc:docMk/>
            <pc:sldMk cId="0" sldId="287"/>
            <ac:spMk id="2079" creationId="{00000000-0000-0000-0000-000000000000}"/>
          </ac:spMkLst>
        </pc:spChg>
        <pc:spChg chg="del mod">
          <ac:chgData name="Shikha Shah" userId="922546c962530cbc" providerId="LiveId" clId="{A5299A30-BC94-482C-BE47-FBCD0F6D506F}" dt="2024-05-01T21:08:01.400" v="693" actId="478"/>
          <ac:spMkLst>
            <pc:docMk/>
            <pc:sldMk cId="0" sldId="287"/>
            <ac:spMk id="2080" creationId="{00000000-0000-0000-0000-000000000000}"/>
          </ac:spMkLst>
        </pc:spChg>
        <pc:spChg chg="del mod">
          <ac:chgData name="Shikha Shah" userId="922546c962530cbc" providerId="LiveId" clId="{A5299A30-BC94-482C-BE47-FBCD0F6D506F}" dt="2024-05-01T21:08:04.777" v="694" actId="478"/>
          <ac:spMkLst>
            <pc:docMk/>
            <pc:sldMk cId="0" sldId="287"/>
            <ac:spMk id="2081" creationId="{00000000-0000-0000-0000-000000000000}"/>
          </ac:spMkLst>
        </pc:spChg>
        <pc:spChg chg="mod">
          <ac:chgData name="Shikha Shah" userId="922546c962530cbc" providerId="LiveId" clId="{A5299A30-BC94-482C-BE47-FBCD0F6D506F}" dt="2024-05-01T21:13:05.351" v="754" actId="20577"/>
          <ac:spMkLst>
            <pc:docMk/>
            <pc:sldMk cId="0" sldId="287"/>
            <ac:spMk id="2082" creationId="{00000000-0000-0000-0000-000000000000}"/>
          </ac:spMkLst>
        </pc:spChg>
        <pc:spChg chg="mod">
          <ac:chgData name="Shikha Shah" userId="922546c962530cbc" providerId="LiveId" clId="{A5299A30-BC94-482C-BE47-FBCD0F6D506F}" dt="2024-05-01T21:09:27.763" v="707" actId="1076"/>
          <ac:spMkLst>
            <pc:docMk/>
            <pc:sldMk cId="0" sldId="287"/>
            <ac:spMk id="2083" creationId="{00000000-0000-0000-0000-000000000000}"/>
          </ac:spMkLst>
        </pc:spChg>
        <pc:spChg chg="mod">
          <ac:chgData name="Shikha Shah" userId="922546c962530cbc" providerId="LiveId" clId="{A5299A30-BC94-482C-BE47-FBCD0F6D506F}" dt="2024-05-01T21:10:19.160" v="722" actId="1076"/>
          <ac:spMkLst>
            <pc:docMk/>
            <pc:sldMk cId="0" sldId="287"/>
            <ac:spMk id="2084" creationId="{00000000-0000-0000-0000-000000000000}"/>
          </ac:spMkLst>
        </pc:spChg>
        <pc:spChg chg="mod">
          <ac:chgData name="Shikha Shah" userId="922546c962530cbc" providerId="LiveId" clId="{A5299A30-BC94-482C-BE47-FBCD0F6D506F}" dt="2024-05-01T21:12:36.544" v="739" actId="20577"/>
          <ac:spMkLst>
            <pc:docMk/>
            <pc:sldMk cId="0" sldId="287"/>
            <ac:spMk id="2085" creationId="{00000000-0000-0000-0000-000000000000}"/>
          </ac:spMkLst>
        </pc:spChg>
        <pc:spChg chg="mod">
          <ac:chgData name="Shikha Shah" userId="922546c962530cbc" providerId="LiveId" clId="{A5299A30-BC94-482C-BE47-FBCD0F6D506F}" dt="2024-05-01T21:10:25.986" v="723" actId="1076"/>
          <ac:spMkLst>
            <pc:docMk/>
            <pc:sldMk cId="0" sldId="287"/>
            <ac:spMk id="2086" creationId="{00000000-0000-0000-0000-000000000000}"/>
          </ac:spMkLst>
        </pc:spChg>
        <pc:spChg chg="mod">
          <ac:chgData name="Shikha Shah" userId="922546c962530cbc" providerId="LiveId" clId="{A5299A30-BC94-482C-BE47-FBCD0F6D506F}" dt="2024-05-01T21:09:04.663" v="703" actId="1076"/>
          <ac:spMkLst>
            <pc:docMk/>
            <pc:sldMk cId="0" sldId="287"/>
            <ac:spMk id="2088" creationId="{00000000-0000-0000-0000-000000000000}"/>
          </ac:spMkLst>
        </pc:spChg>
        <pc:spChg chg="mod">
          <ac:chgData name="Shikha Shah" userId="922546c962530cbc" providerId="LiveId" clId="{A5299A30-BC94-482C-BE47-FBCD0F6D506F}" dt="2024-05-01T21:09:08.211" v="704" actId="1076"/>
          <ac:spMkLst>
            <pc:docMk/>
            <pc:sldMk cId="0" sldId="287"/>
            <ac:spMk id="2089" creationId="{00000000-0000-0000-0000-000000000000}"/>
          </ac:spMkLst>
        </pc:spChg>
        <pc:spChg chg="mod">
          <ac:chgData name="Shikha Shah" userId="922546c962530cbc" providerId="LiveId" clId="{A5299A30-BC94-482C-BE47-FBCD0F6D506F}" dt="2024-05-01T21:09:32.848" v="708" actId="1076"/>
          <ac:spMkLst>
            <pc:docMk/>
            <pc:sldMk cId="0" sldId="287"/>
            <ac:spMk id="2091" creationId="{00000000-0000-0000-0000-000000000000}"/>
          </ac:spMkLst>
        </pc:spChg>
        <pc:spChg chg="mod">
          <ac:chgData name="Shikha Shah" userId="922546c962530cbc" providerId="LiveId" clId="{A5299A30-BC94-482C-BE47-FBCD0F6D506F}" dt="2024-05-01T21:09:36.098" v="709" actId="1076"/>
          <ac:spMkLst>
            <pc:docMk/>
            <pc:sldMk cId="0" sldId="287"/>
            <ac:spMk id="2093" creationId="{00000000-0000-0000-0000-000000000000}"/>
          </ac:spMkLst>
        </pc:spChg>
        <pc:spChg chg="mod">
          <ac:chgData name="Shikha Shah" userId="922546c962530cbc" providerId="LiveId" clId="{A5299A30-BC94-482C-BE47-FBCD0F6D506F}" dt="2024-05-01T21:09:55.219" v="713" actId="1076"/>
          <ac:spMkLst>
            <pc:docMk/>
            <pc:sldMk cId="0" sldId="287"/>
            <ac:spMk id="2095" creationId="{00000000-0000-0000-0000-000000000000}"/>
          </ac:spMkLst>
        </pc:spChg>
        <pc:grpChg chg="add del mod">
          <ac:chgData name="Shikha Shah" userId="922546c962530cbc" providerId="LiveId" clId="{A5299A30-BC94-482C-BE47-FBCD0F6D506F}" dt="2024-05-01T21:01:26.154" v="653" actId="478"/>
          <ac:grpSpMkLst>
            <pc:docMk/>
            <pc:sldMk cId="0" sldId="287"/>
            <ac:grpSpMk id="4" creationId="{4C03657C-B251-64CC-21A7-79B1920D40B4}"/>
          </ac:grpSpMkLst>
        </pc:grpChg>
        <pc:grpChg chg="del mod">
          <ac:chgData name="Shikha Shah" userId="922546c962530cbc" providerId="LiveId" clId="{A5299A30-BC94-482C-BE47-FBCD0F6D506F}" dt="2024-05-01T21:04:32.326" v="667" actId="478"/>
          <ac:grpSpMkLst>
            <pc:docMk/>
            <pc:sldMk cId="0" sldId="287"/>
            <ac:grpSpMk id="2096" creationId="{00000000-0000-0000-0000-000000000000}"/>
          </ac:grpSpMkLst>
        </pc:grpChg>
        <pc:grpChg chg="del mod">
          <ac:chgData name="Shikha Shah" userId="922546c962530cbc" providerId="LiveId" clId="{A5299A30-BC94-482C-BE47-FBCD0F6D506F}" dt="2024-05-01T21:04:29.721" v="666" actId="478"/>
          <ac:grpSpMkLst>
            <pc:docMk/>
            <pc:sldMk cId="0" sldId="287"/>
            <ac:grpSpMk id="2104" creationId="{00000000-0000-0000-0000-000000000000}"/>
          </ac:grpSpMkLst>
        </pc:grpChg>
        <pc:grpChg chg="del mod">
          <ac:chgData name="Shikha Shah" userId="922546c962530cbc" providerId="LiveId" clId="{A5299A30-BC94-482C-BE47-FBCD0F6D506F}" dt="2024-05-01T21:04:29.721" v="666" actId="478"/>
          <ac:grpSpMkLst>
            <pc:docMk/>
            <pc:sldMk cId="0" sldId="287"/>
            <ac:grpSpMk id="2111" creationId="{00000000-0000-0000-0000-000000000000}"/>
          </ac:grpSpMkLst>
        </pc:grpChg>
        <pc:grpChg chg="del mod">
          <ac:chgData name="Shikha Shah" userId="922546c962530cbc" providerId="LiveId" clId="{A5299A30-BC94-482C-BE47-FBCD0F6D506F}" dt="2024-05-01T21:04:29.721" v="666" actId="478"/>
          <ac:grpSpMkLst>
            <pc:docMk/>
            <pc:sldMk cId="0" sldId="287"/>
            <ac:grpSpMk id="2114" creationId="{00000000-0000-0000-0000-000000000000}"/>
          </ac:grpSpMkLst>
        </pc:grpChg>
        <pc:grpChg chg="del mod">
          <ac:chgData name="Shikha Shah" userId="922546c962530cbc" providerId="LiveId" clId="{A5299A30-BC94-482C-BE47-FBCD0F6D506F}" dt="2024-05-01T21:04:35.168" v="668" actId="478"/>
          <ac:grpSpMkLst>
            <pc:docMk/>
            <pc:sldMk cId="0" sldId="287"/>
            <ac:grpSpMk id="2126" creationId="{00000000-0000-0000-0000-000000000000}"/>
          </ac:grpSpMkLst>
        </pc:grpChg>
        <pc:picChg chg="add del">
          <ac:chgData name="Shikha Shah" userId="922546c962530cbc" providerId="LiveId" clId="{A5299A30-BC94-482C-BE47-FBCD0F6D506F}" dt="2024-05-01T21:00:42.651" v="644" actId="478"/>
          <ac:picMkLst>
            <pc:docMk/>
            <pc:sldMk cId="0" sldId="287"/>
            <ac:picMk id="15" creationId="{97F0932B-A552-B55F-E741-79FB705BCCBD}"/>
          </ac:picMkLst>
        </pc:picChg>
        <pc:cxnChg chg="add del mod">
          <ac:chgData name="Shikha Shah" userId="922546c962530cbc" providerId="LiveId" clId="{A5299A30-BC94-482C-BE47-FBCD0F6D506F}" dt="2024-05-01T21:03:45.018" v="660" actId="478"/>
          <ac:cxnSpMkLst>
            <pc:docMk/>
            <pc:sldMk cId="0" sldId="287"/>
            <ac:cxnSpMk id="2" creationId="{EF56BF21-14FA-3A51-9213-3D9D8F543D93}"/>
          </ac:cxnSpMkLst>
        </pc:cxnChg>
        <pc:cxnChg chg="del mod">
          <ac:chgData name="Shikha Shah" userId="922546c962530cbc" providerId="LiveId" clId="{A5299A30-BC94-482C-BE47-FBCD0F6D506F}" dt="2024-05-01T21:03:56.079" v="664" actId="478"/>
          <ac:cxnSpMkLst>
            <pc:docMk/>
            <pc:sldMk cId="0" sldId="287"/>
            <ac:cxnSpMk id="2087" creationId="{00000000-0000-0000-0000-000000000000}"/>
          </ac:cxnSpMkLst>
        </pc:cxnChg>
        <pc:cxnChg chg="del mod">
          <ac:chgData name="Shikha Shah" userId="922546c962530cbc" providerId="LiveId" clId="{A5299A30-BC94-482C-BE47-FBCD0F6D506F}" dt="2024-05-01T21:03:53.487" v="663" actId="478"/>
          <ac:cxnSpMkLst>
            <pc:docMk/>
            <pc:sldMk cId="0" sldId="287"/>
            <ac:cxnSpMk id="2090" creationId="{00000000-0000-0000-0000-000000000000}"/>
          </ac:cxnSpMkLst>
        </pc:cxnChg>
        <pc:cxnChg chg="del mod">
          <ac:chgData name="Shikha Shah" userId="922546c962530cbc" providerId="LiveId" clId="{A5299A30-BC94-482C-BE47-FBCD0F6D506F}" dt="2024-05-01T21:03:50.583" v="662" actId="478"/>
          <ac:cxnSpMkLst>
            <pc:docMk/>
            <pc:sldMk cId="0" sldId="287"/>
            <ac:cxnSpMk id="2092" creationId="{00000000-0000-0000-0000-000000000000}"/>
          </ac:cxnSpMkLst>
        </pc:cxnChg>
        <pc:cxnChg chg="del mod">
          <ac:chgData name="Shikha Shah" userId="922546c962530cbc" providerId="LiveId" clId="{A5299A30-BC94-482C-BE47-FBCD0F6D506F}" dt="2024-05-01T21:03:47.613" v="661" actId="478"/>
          <ac:cxnSpMkLst>
            <pc:docMk/>
            <pc:sldMk cId="0" sldId="287"/>
            <ac:cxnSpMk id="2094" creationId="{00000000-0000-0000-0000-000000000000}"/>
          </ac:cxnSpMkLst>
        </pc:cxnChg>
      </pc:sldChg>
      <pc:sldChg chg="del mod modShow">
        <pc:chgData name="Shikha Shah" userId="922546c962530cbc" providerId="LiveId" clId="{A5299A30-BC94-482C-BE47-FBCD0F6D506F}" dt="2024-05-04T21:07:48.698" v="11594" actId="47"/>
        <pc:sldMkLst>
          <pc:docMk/>
          <pc:sldMk cId="0" sldId="288"/>
        </pc:sldMkLst>
      </pc:sldChg>
      <pc:sldChg chg="del mod modShow">
        <pc:chgData name="Shikha Shah" userId="922546c962530cbc" providerId="LiveId" clId="{A5299A30-BC94-482C-BE47-FBCD0F6D506F}" dt="2024-05-04T21:07:48.698" v="11594" actId="47"/>
        <pc:sldMkLst>
          <pc:docMk/>
          <pc:sldMk cId="0" sldId="289"/>
        </pc:sldMkLst>
      </pc:sldChg>
      <pc:sldChg chg="del mod modShow">
        <pc:chgData name="Shikha Shah" userId="922546c962530cbc" providerId="LiveId" clId="{A5299A30-BC94-482C-BE47-FBCD0F6D506F}" dt="2024-05-04T21:07:48.698" v="11594" actId="47"/>
        <pc:sldMkLst>
          <pc:docMk/>
          <pc:sldMk cId="0" sldId="290"/>
        </pc:sldMkLst>
      </pc:sldChg>
      <pc:sldChg chg="del mod modShow">
        <pc:chgData name="Shikha Shah" userId="922546c962530cbc" providerId="LiveId" clId="{A5299A30-BC94-482C-BE47-FBCD0F6D506F}" dt="2024-05-04T21:07:48.698" v="11594" actId="47"/>
        <pc:sldMkLst>
          <pc:docMk/>
          <pc:sldMk cId="0" sldId="291"/>
        </pc:sldMkLst>
      </pc:sldChg>
      <pc:sldChg chg="del mod ord modShow">
        <pc:chgData name="Shikha Shah" userId="922546c962530cbc" providerId="LiveId" clId="{A5299A30-BC94-482C-BE47-FBCD0F6D506F}" dt="2024-05-04T21:07:48.698" v="11594" actId="47"/>
        <pc:sldMkLst>
          <pc:docMk/>
          <pc:sldMk cId="0" sldId="292"/>
        </pc:sldMkLst>
      </pc:sldChg>
      <pc:sldChg chg="del mod modShow">
        <pc:chgData name="Shikha Shah" userId="922546c962530cbc" providerId="LiveId" clId="{A5299A30-BC94-482C-BE47-FBCD0F6D506F}" dt="2024-05-04T21:07:48.698" v="11594" actId="47"/>
        <pc:sldMkLst>
          <pc:docMk/>
          <pc:sldMk cId="0" sldId="293"/>
        </pc:sldMkLst>
      </pc:sldChg>
      <pc:sldChg chg="del mod modShow">
        <pc:chgData name="Shikha Shah" userId="922546c962530cbc" providerId="LiveId" clId="{A5299A30-BC94-482C-BE47-FBCD0F6D506F}" dt="2024-05-04T21:07:48.698" v="11594" actId="47"/>
        <pc:sldMkLst>
          <pc:docMk/>
          <pc:sldMk cId="0" sldId="294"/>
        </pc:sldMkLst>
      </pc:sldChg>
      <pc:sldChg chg="del mod modShow">
        <pc:chgData name="Shikha Shah" userId="922546c962530cbc" providerId="LiveId" clId="{A5299A30-BC94-482C-BE47-FBCD0F6D506F}" dt="2024-05-04T21:07:48.698" v="11594" actId="47"/>
        <pc:sldMkLst>
          <pc:docMk/>
          <pc:sldMk cId="0" sldId="295"/>
        </pc:sldMkLst>
      </pc:sldChg>
      <pc:sldChg chg="del mod modShow">
        <pc:chgData name="Shikha Shah" userId="922546c962530cbc" providerId="LiveId" clId="{A5299A30-BC94-482C-BE47-FBCD0F6D506F}" dt="2024-05-04T21:07:48.698" v="11594" actId="47"/>
        <pc:sldMkLst>
          <pc:docMk/>
          <pc:sldMk cId="0" sldId="296"/>
        </pc:sldMkLst>
      </pc:sldChg>
      <pc:sldChg chg="del mod modShow">
        <pc:chgData name="Shikha Shah" userId="922546c962530cbc" providerId="LiveId" clId="{A5299A30-BC94-482C-BE47-FBCD0F6D506F}" dt="2024-05-04T21:07:48.698" v="11594" actId="47"/>
        <pc:sldMkLst>
          <pc:docMk/>
          <pc:sldMk cId="0" sldId="297"/>
        </pc:sldMkLst>
      </pc:sldChg>
      <pc:sldChg chg="del mod modShow">
        <pc:chgData name="Shikha Shah" userId="922546c962530cbc" providerId="LiveId" clId="{A5299A30-BC94-482C-BE47-FBCD0F6D506F}" dt="2024-05-04T21:07:48.698" v="11594" actId="47"/>
        <pc:sldMkLst>
          <pc:docMk/>
          <pc:sldMk cId="0" sldId="298"/>
        </pc:sldMkLst>
      </pc:sldChg>
      <pc:sldChg chg="del mod modShow">
        <pc:chgData name="Shikha Shah" userId="922546c962530cbc" providerId="LiveId" clId="{A5299A30-BC94-482C-BE47-FBCD0F6D506F}" dt="2024-05-04T21:07:48.698" v="11594" actId="47"/>
        <pc:sldMkLst>
          <pc:docMk/>
          <pc:sldMk cId="0" sldId="299"/>
        </pc:sldMkLst>
      </pc:sldChg>
      <pc:sldChg chg="del mod modShow">
        <pc:chgData name="Shikha Shah" userId="922546c962530cbc" providerId="LiveId" clId="{A5299A30-BC94-482C-BE47-FBCD0F6D506F}" dt="2024-05-04T21:07:48.698" v="11594" actId="47"/>
        <pc:sldMkLst>
          <pc:docMk/>
          <pc:sldMk cId="0" sldId="300"/>
        </pc:sldMkLst>
      </pc:sldChg>
      <pc:sldChg chg="del mod modShow">
        <pc:chgData name="Shikha Shah" userId="922546c962530cbc" providerId="LiveId" clId="{A5299A30-BC94-482C-BE47-FBCD0F6D506F}" dt="2024-05-04T21:07:48.698" v="11594" actId="47"/>
        <pc:sldMkLst>
          <pc:docMk/>
          <pc:sldMk cId="0" sldId="301"/>
        </pc:sldMkLst>
      </pc:sldChg>
      <pc:sldChg chg="del mod modShow">
        <pc:chgData name="Shikha Shah" userId="922546c962530cbc" providerId="LiveId" clId="{A5299A30-BC94-482C-BE47-FBCD0F6D506F}" dt="2024-05-04T21:07:48.698" v="11594" actId="47"/>
        <pc:sldMkLst>
          <pc:docMk/>
          <pc:sldMk cId="0" sldId="302"/>
        </pc:sldMkLst>
      </pc:sldChg>
      <pc:sldChg chg="del mod modShow">
        <pc:chgData name="Shikha Shah" userId="922546c962530cbc" providerId="LiveId" clId="{A5299A30-BC94-482C-BE47-FBCD0F6D506F}" dt="2024-05-04T21:07:48.698" v="11594" actId="47"/>
        <pc:sldMkLst>
          <pc:docMk/>
          <pc:sldMk cId="0" sldId="303"/>
        </pc:sldMkLst>
      </pc:sldChg>
      <pc:sldChg chg="del mod modShow">
        <pc:chgData name="Shikha Shah" userId="922546c962530cbc" providerId="LiveId" clId="{A5299A30-BC94-482C-BE47-FBCD0F6D506F}" dt="2024-05-04T21:07:48.698" v="11594" actId="47"/>
        <pc:sldMkLst>
          <pc:docMk/>
          <pc:sldMk cId="0" sldId="304"/>
        </pc:sldMkLst>
      </pc:sldChg>
      <pc:sldChg chg="del mod modShow">
        <pc:chgData name="Shikha Shah" userId="922546c962530cbc" providerId="LiveId" clId="{A5299A30-BC94-482C-BE47-FBCD0F6D506F}" dt="2024-05-04T21:07:48.698" v="11594" actId="47"/>
        <pc:sldMkLst>
          <pc:docMk/>
          <pc:sldMk cId="0" sldId="305"/>
        </pc:sldMkLst>
      </pc:sldChg>
      <pc:sldChg chg="del mod modShow">
        <pc:chgData name="Shikha Shah" userId="922546c962530cbc" providerId="LiveId" clId="{A5299A30-BC94-482C-BE47-FBCD0F6D506F}" dt="2024-05-04T21:07:48.698" v="11594" actId="47"/>
        <pc:sldMkLst>
          <pc:docMk/>
          <pc:sldMk cId="0" sldId="306"/>
        </pc:sldMkLst>
      </pc:sldChg>
      <pc:sldChg chg="del mod modShow">
        <pc:chgData name="Shikha Shah" userId="922546c962530cbc" providerId="LiveId" clId="{A5299A30-BC94-482C-BE47-FBCD0F6D506F}" dt="2024-05-04T21:07:48.698" v="11594" actId="47"/>
        <pc:sldMkLst>
          <pc:docMk/>
          <pc:sldMk cId="0" sldId="307"/>
        </pc:sldMkLst>
      </pc:sldChg>
      <pc:sldChg chg="del mod modShow">
        <pc:chgData name="Shikha Shah" userId="922546c962530cbc" providerId="LiveId" clId="{A5299A30-BC94-482C-BE47-FBCD0F6D506F}" dt="2024-05-04T21:07:48.698" v="11594" actId="47"/>
        <pc:sldMkLst>
          <pc:docMk/>
          <pc:sldMk cId="0" sldId="308"/>
        </pc:sldMkLst>
      </pc:sldChg>
      <pc:sldChg chg="del mod modShow">
        <pc:chgData name="Shikha Shah" userId="922546c962530cbc" providerId="LiveId" clId="{A5299A30-BC94-482C-BE47-FBCD0F6D506F}" dt="2024-05-04T21:07:48.698" v="11594" actId="47"/>
        <pc:sldMkLst>
          <pc:docMk/>
          <pc:sldMk cId="0" sldId="309"/>
        </pc:sldMkLst>
      </pc:sldChg>
      <pc:sldChg chg="del mod modShow">
        <pc:chgData name="Shikha Shah" userId="922546c962530cbc" providerId="LiveId" clId="{A5299A30-BC94-482C-BE47-FBCD0F6D506F}" dt="2024-05-04T21:07:48.698" v="11594" actId="47"/>
        <pc:sldMkLst>
          <pc:docMk/>
          <pc:sldMk cId="0" sldId="310"/>
        </pc:sldMkLst>
      </pc:sldChg>
      <pc:sldChg chg="del mod modShow">
        <pc:chgData name="Shikha Shah" userId="922546c962530cbc" providerId="LiveId" clId="{A5299A30-BC94-482C-BE47-FBCD0F6D506F}" dt="2024-05-04T21:07:48.698" v="11594" actId="47"/>
        <pc:sldMkLst>
          <pc:docMk/>
          <pc:sldMk cId="0" sldId="311"/>
        </pc:sldMkLst>
      </pc:sldChg>
      <pc:sldChg chg="addSp delSp modSp add mod">
        <pc:chgData name="Shikha Shah" userId="922546c962530cbc" providerId="LiveId" clId="{A5299A30-BC94-482C-BE47-FBCD0F6D506F}" dt="2024-05-04T20:12:00.771" v="7516" actId="478"/>
        <pc:sldMkLst>
          <pc:docMk/>
          <pc:sldMk cId="130714530" sldId="312"/>
        </pc:sldMkLst>
        <pc:spChg chg="add del mod">
          <ac:chgData name="Shikha Shah" userId="922546c962530cbc" providerId="LiveId" clId="{A5299A30-BC94-482C-BE47-FBCD0F6D506F}" dt="2024-05-04T20:12:00.771" v="7516" actId="478"/>
          <ac:spMkLst>
            <pc:docMk/>
            <pc:sldMk cId="130714530" sldId="312"/>
            <ac:spMk id="2" creationId="{190A79AB-3978-4A51-5D26-33AB75E6ACBB}"/>
          </ac:spMkLst>
        </pc:spChg>
        <pc:spChg chg="add del mod">
          <ac:chgData name="Shikha Shah" userId="922546c962530cbc" providerId="LiveId" clId="{A5299A30-BC94-482C-BE47-FBCD0F6D506F}" dt="2024-05-04T20:11:38.987" v="7512" actId="478"/>
          <ac:spMkLst>
            <pc:docMk/>
            <pc:sldMk cId="130714530" sldId="312"/>
            <ac:spMk id="4" creationId="{FA034020-ACAB-BCA7-94F3-8AED8498C287}"/>
          </ac:spMkLst>
        </pc:spChg>
        <pc:spChg chg="add del mod">
          <ac:chgData name="Shikha Shah" userId="922546c962530cbc" providerId="LiveId" clId="{A5299A30-BC94-482C-BE47-FBCD0F6D506F}" dt="2024-05-04T20:01:11.012" v="6570" actId="478"/>
          <ac:spMkLst>
            <pc:docMk/>
            <pc:sldMk cId="130714530" sldId="312"/>
            <ac:spMk id="5" creationId="{02602EB4-9157-7A87-C113-2DADDD5FE0D4}"/>
          </ac:spMkLst>
        </pc:spChg>
        <pc:spChg chg="add del mod">
          <ac:chgData name="Shikha Shah" userId="922546c962530cbc" providerId="LiveId" clId="{A5299A30-BC94-482C-BE47-FBCD0F6D506F}" dt="2024-05-04T20:01:08.160" v="6569" actId="478"/>
          <ac:spMkLst>
            <pc:docMk/>
            <pc:sldMk cId="130714530" sldId="312"/>
            <ac:spMk id="7" creationId="{A4352140-C7B5-6875-EBBA-EC206262D10F}"/>
          </ac:spMkLst>
        </pc:spChg>
        <pc:spChg chg="add del mod">
          <ac:chgData name="Shikha Shah" userId="922546c962530cbc" providerId="LiveId" clId="{A5299A30-BC94-482C-BE47-FBCD0F6D506F}" dt="2024-05-04T20:11:50.112" v="7513" actId="478"/>
          <ac:spMkLst>
            <pc:docMk/>
            <pc:sldMk cId="130714530" sldId="312"/>
            <ac:spMk id="8" creationId="{0C541E3A-5DC9-6DD6-068F-E1B8996BE8D8}"/>
          </ac:spMkLst>
        </pc:spChg>
        <pc:spChg chg="add del mod">
          <ac:chgData name="Shikha Shah" userId="922546c962530cbc" providerId="LiveId" clId="{A5299A30-BC94-482C-BE47-FBCD0F6D506F}" dt="2024-05-04T20:11:52.965" v="7514" actId="478"/>
          <ac:spMkLst>
            <pc:docMk/>
            <pc:sldMk cId="130714530" sldId="312"/>
            <ac:spMk id="9" creationId="{D8574C19-B4AD-A08D-9644-BA91F9FBF176}"/>
          </ac:spMkLst>
        </pc:spChg>
        <pc:spChg chg="add del mod">
          <ac:chgData name="Shikha Shah" userId="922546c962530cbc" providerId="LiveId" clId="{A5299A30-BC94-482C-BE47-FBCD0F6D506F}" dt="2024-05-04T20:11:56.413" v="7515" actId="478"/>
          <ac:spMkLst>
            <pc:docMk/>
            <pc:sldMk cId="130714530" sldId="312"/>
            <ac:spMk id="10" creationId="{92ACCC27-103A-755C-4267-DD254236655F}"/>
          </ac:spMkLst>
        </pc:spChg>
        <pc:spChg chg="mod">
          <ac:chgData name="Shikha Shah" userId="922546c962530cbc" providerId="LiveId" clId="{A5299A30-BC94-482C-BE47-FBCD0F6D506F}" dt="2024-05-01T22:14:25.474" v="1523" actId="1076"/>
          <ac:spMkLst>
            <pc:docMk/>
            <pc:sldMk cId="130714530" sldId="312"/>
            <ac:spMk id="586" creationId="{00000000-0000-0000-0000-000000000000}"/>
          </ac:spMkLst>
        </pc:spChg>
        <pc:picChg chg="add mod ord modCrop">
          <ac:chgData name="Shikha Shah" userId="922546c962530cbc" providerId="LiveId" clId="{A5299A30-BC94-482C-BE47-FBCD0F6D506F}" dt="2024-05-04T20:01:55.119" v="6577" actId="1076"/>
          <ac:picMkLst>
            <pc:docMk/>
            <pc:sldMk cId="130714530" sldId="312"/>
            <ac:picMk id="3" creationId="{50F8AE2A-294B-A75C-A3A5-C9D4D0274F8A}"/>
          </ac:picMkLst>
        </pc:picChg>
        <pc:picChg chg="del">
          <ac:chgData name="Shikha Shah" userId="922546c962530cbc" providerId="LiveId" clId="{A5299A30-BC94-482C-BE47-FBCD0F6D506F}" dt="2024-05-01T22:16:07.595" v="1525" actId="478"/>
          <ac:picMkLst>
            <pc:docMk/>
            <pc:sldMk cId="130714530" sldId="312"/>
            <ac:picMk id="4" creationId="{3FBF5F1B-5959-1FF8-C18F-7EA8D4D590B4}"/>
          </ac:picMkLst>
        </pc:picChg>
        <pc:picChg chg="del">
          <ac:chgData name="Shikha Shah" userId="922546c962530cbc" providerId="LiveId" clId="{A5299A30-BC94-482C-BE47-FBCD0F6D506F}" dt="2024-05-01T22:16:06.161" v="1524" actId="478"/>
          <ac:picMkLst>
            <pc:docMk/>
            <pc:sldMk cId="130714530" sldId="312"/>
            <ac:picMk id="5" creationId="{05D1B5B6-7707-92DB-8EAA-CE9846E36AE5}"/>
          </ac:picMkLst>
        </pc:picChg>
        <pc:picChg chg="add mod ord modCrop">
          <ac:chgData name="Shikha Shah" userId="922546c962530cbc" providerId="LiveId" clId="{A5299A30-BC94-482C-BE47-FBCD0F6D506F}" dt="2024-05-04T20:02:20.319" v="6581" actId="1076"/>
          <ac:picMkLst>
            <pc:docMk/>
            <pc:sldMk cId="130714530" sldId="312"/>
            <ac:picMk id="6" creationId="{012E6939-1359-1302-2958-90D4D8DDE74A}"/>
          </ac:picMkLst>
        </pc:picChg>
      </pc:sldChg>
      <pc:sldChg chg="addSp delSp modSp add mod">
        <pc:chgData name="Shikha Shah" userId="922546c962530cbc" providerId="LiveId" clId="{A5299A30-BC94-482C-BE47-FBCD0F6D506F}" dt="2024-05-04T20:13:01.233" v="7524" actId="478"/>
        <pc:sldMkLst>
          <pc:docMk/>
          <pc:sldMk cId="4132065569" sldId="313"/>
        </pc:sldMkLst>
        <pc:spChg chg="add del mod">
          <ac:chgData name="Shikha Shah" userId="922546c962530cbc" providerId="LiveId" clId="{A5299A30-BC94-482C-BE47-FBCD0F6D506F}" dt="2024-05-04T20:13:01.233" v="7524" actId="478"/>
          <ac:spMkLst>
            <pc:docMk/>
            <pc:sldMk cId="4132065569" sldId="313"/>
            <ac:spMk id="2" creationId="{A71BF05E-B299-EB41-7E14-4D48D86F160B}"/>
          </ac:spMkLst>
        </pc:spChg>
        <pc:spChg chg="add del mod">
          <ac:chgData name="Shikha Shah" userId="922546c962530cbc" providerId="LiveId" clId="{A5299A30-BC94-482C-BE47-FBCD0F6D506F}" dt="2024-05-04T20:12:23.420" v="7518" actId="478"/>
          <ac:spMkLst>
            <pc:docMk/>
            <pc:sldMk cId="4132065569" sldId="313"/>
            <ac:spMk id="3" creationId="{5488D654-3D63-0D26-EA8A-3BD81209AE1E}"/>
          </ac:spMkLst>
        </pc:spChg>
        <pc:spChg chg="add del mod">
          <ac:chgData name="Shikha Shah" userId="922546c962530cbc" providerId="LiveId" clId="{A5299A30-BC94-482C-BE47-FBCD0F6D506F}" dt="2024-05-04T20:12:26.782" v="7519" actId="478"/>
          <ac:spMkLst>
            <pc:docMk/>
            <pc:sldMk cId="4132065569" sldId="313"/>
            <ac:spMk id="5" creationId="{7E6A8757-516C-67B1-CC00-405322FB06D7}"/>
          </ac:spMkLst>
        </pc:spChg>
        <pc:spChg chg="add del mod">
          <ac:chgData name="Shikha Shah" userId="922546c962530cbc" providerId="LiveId" clId="{A5299A30-BC94-482C-BE47-FBCD0F6D506F}" dt="2024-05-04T20:12:42.922" v="7520" actId="478"/>
          <ac:spMkLst>
            <pc:docMk/>
            <pc:sldMk cId="4132065569" sldId="313"/>
            <ac:spMk id="6" creationId="{56F96DD4-2842-FAEF-E09A-F92A633D0F18}"/>
          </ac:spMkLst>
        </pc:spChg>
        <pc:spChg chg="add del mod">
          <ac:chgData name="Shikha Shah" userId="922546c962530cbc" providerId="LiveId" clId="{A5299A30-BC94-482C-BE47-FBCD0F6D506F}" dt="2024-05-04T20:12:48.958" v="7521" actId="478"/>
          <ac:spMkLst>
            <pc:docMk/>
            <pc:sldMk cId="4132065569" sldId="313"/>
            <ac:spMk id="7" creationId="{27E5C67F-E42D-02F6-819D-253C73A77A16}"/>
          </ac:spMkLst>
        </pc:spChg>
        <pc:spChg chg="add del mod">
          <ac:chgData name="Shikha Shah" userId="922546c962530cbc" providerId="LiveId" clId="{A5299A30-BC94-482C-BE47-FBCD0F6D506F}" dt="2024-05-04T20:12:51.521" v="7522" actId="478"/>
          <ac:spMkLst>
            <pc:docMk/>
            <pc:sldMk cId="4132065569" sldId="313"/>
            <ac:spMk id="8" creationId="{AB79723A-7B42-1A69-9AE5-EAB78391CA2B}"/>
          </ac:spMkLst>
        </pc:spChg>
        <pc:spChg chg="add del mod">
          <ac:chgData name="Shikha Shah" userId="922546c962530cbc" providerId="LiveId" clId="{A5299A30-BC94-482C-BE47-FBCD0F6D506F}" dt="2024-05-04T20:12:57.833" v="7523" actId="478"/>
          <ac:spMkLst>
            <pc:docMk/>
            <pc:sldMk cId="4132065569" sldId="313"/>
            <ac:spMk id="9" creationId="{21468478-46F8-346A-E939-9CB08F14405A}"/>
          </ac:spMkLst>
        </pc:spChg>
        <pc:grpChg chg="mod">
          <ac:chgData name="Shikha Shah" userId="922546c962530cbc" providerId="LiveId" clId="{A5299A30-BC94-482C-BE47-FBCD0F6D506F}" dt="2024-05-01T22:21:03.599" v="1560" actId="1076"/>
          <ac:grpSpMkLst>
            <pc:docMk/>
            <pc:sldMk cId="4132065569" sldId="313"/>
            <ac:grpSpMk id="619" creationId="{00000000-0000-0000-0000-000000000000}"/>
          </ac:grpSpMkLst>
        </pc:grpChg>
        <pc:picChg chg="del">
          <ac:chgData name="Shikha Shah" userId="922546c962530cbc" providerId="LiveId" clId="{A5299A30-BC94-482C-BE47-FBCD0F6D506F}" dt="2024-05-01T22:19:11.526" v="1545" actId="478"/>
          <ac:picMkLst>
            <pc:docMk/>
            <pc:sldMk cId="4132065569" sldId="313"/>
            <ac:picMk id="3" creationId="{50F8AE2A-294B-A75C-A3A5-C9D4D0274F8A}"/>
          </ac:picMkLst>
        </pc:picChg>
        <pc:picChg chg="add mod ord modCrop">
          <ac:chgData name="Shikha Shah" userId="922546c962530cbc" providerId="LiveId" clId="{A5299A30-BC94-482C-BE47-FBCD0F6D506F}" dt="2024-05-04T20:04:21.235" v="6595" actId="1076"/>
          <ac:picMkLst>
            <pc:docMk/>
            <pc:sldMk cId="4132065569" sldId="313"/>
            <ac:picMk id="4" creationId="{C7F0BD25-09E1-39BD-CEAE-8A1E4DE817CF}"/>
          </ac:picMkLst>
        </pc:picChg>
        <pc:picChg chg="del">
          <ac:chgData name="Shikha Shah" userId="922546c962530cbc" providerId="LiveId" clId="{A5299A30-BC94-482C-BE47-FBCD0F6D506F}" dt="2024-05-01T22:19:13.200" v="1546" actId="478"/>
          <ac:picMkLst>
            <pc:docMk/>
            <pc:sldMk cId="4132065569" sldId="313"/>
            <ac:picMk id="6" creationId="{012E6939-1359-1302-2958-90D4D8DDE74A}"/>
          </ac:picMkLst>
        </pc:picChg>
      </pc:sldChg>
      <pc:sldChg chg="addSp delSp modSp add mod">
        <pc:chgData name="Shikha Shah" userId="922546c962530cbc" providerId="LiveId" clId="{A5299A30-BC94-482C-BE47-FBCD0F6D506F}" dt="2024-05-04T20:13:28.443" v="7528" actId="478"/>
        <pc:sldMkLst>
          <pc:docMk/>
          <pc:sldMk cId="3723223669" sldId="314"/>
        </pc:sldMkLst>
        <pc:spChg chg="add del mod">
          <ac:chgData name="Shikha Shah" userId="922546c962530cbc" providerId="LiveId" clId="{A5299A30-BC94-482C-BE47-FBCD0F6D506F}" dt="2024-05-04T20:13:28.443" v="7528" actId="478"/>
          <ac:spMkLst>
            <pc:docMk/>
            <pc:sldMk cId="3723223669" sldId="314"/>
            <ac:spMk id="2" creationId="{152461D2-F0F0-1A7B-5007-9C0DFA73D30C}"/>
          </ac:spMkLst>
        </pc:spChg>
        <pc:spChg chg="add del mod">
          <ac:chgData name="Shikha Shah" userId="922546c962530cbc" providerId="LiveId" clId="{A5299A30-BC94-482C-BE47-FBCD0F6D506F}" dt="2024-05-04T20:13:20.968" v="7526" actId="478"/>
          <ac:spMkLst>
            <pc:docMk/>
            <pc:sldMk cId="3723223669" sldId="314"/>
            <ac:spMk id="3" creationId="{7106B666-915E-FC08-C2E9-821F9843E57D}"/>
          </ac:spMkLst>
        </pc:spChg>
        <pc:spChg chg="add mod">
          <ac:chgData name="Shikha Shah" userId="922546c962530cbc" providerId="LiveId" clId="{A5299A30-BC94-482C-BE47-FBCD0F6D506F}" dt="2024-05-04T20:10:26.718" v="7500"/>
          <ac:spMkLst>
            <pc:docMk/>
            <pc:sldMk cId="3723223669" sldId="314"/>
            <ac:spMk id="4" creationId="{6CD4CC28-1842-335E-F1D0-6032B5F53405}"/>
          </ac:spMkLst>
        </pc:spChg>
        <pc:spChg chg="add del mod">
          <ac:chgData name="Shikha Shah" userId="922546c962530cbc" providerId="LiveId" clId="{A5299A30-BC94-482C-BE47-FBCD0F6D506F}" dt="2024-05-04T20:13:26.215" v="7527" actId="478"/>
          <ac:spMkLst>
            <pc:docMk/>
            <pc:sldMk cId="3723223669" sldId="314"/>
            <ac:spMk id="5" creationId="{E49F3C60-6A5C-9B40-725A-84C786D8E80E}"/>
          </ac:spMkLst>
        </pc:spChg>
        <pc:spChg chg="mod">
          <ac:chgData name="Shikha Shah" userId="922546c962530cbc" providerId="LiveId" clId="{A5299A30-BC94-482C-BE47-FBCD0F6D506F}" dt="2024-05-01T22:22:10.711" v="1598" actId="20577"/>
          <ac:spMkLst>
            <pc:docMk/>
            <pc:sldMk cId="3723223669" sldId="314"/>
            <ac:spMk id="586" creationId="{00000000-0000-0000-0000-000000000000}"/>
          </ac:spMkLst>
        </pc:spChg>
        <pc:picChg chg="add del mod modCrop">
          <ac:chgData name="Shikha Shah" userId="922546c962530cbc" providerId="LiveId" clId="{A5299A30-BC94-482C-BE47-FBCD0F6D506F}" dt="2024-05-01T22:25:22.330" v="1605" actId="478"/>
          <ac:picMkLst>
            <pc:docMk/>
            <pc:sldMk cId="3723223669" sldId="314"/>
            <ac:picMk id="3" creationId="{E415BA89-F453-C0E1-F34A-75D4BE4348BA}"/>
          </ac:picMkLst>
        </pc:picChg>
        <pc:picChg chg="del">
          <ac:chgData name="Shikha Shah" userId="922546c962530cbc" providerId="LiveId" clId="{A5299A30-BC94-482C-BE47-FBCD0F6D506F}" dt="2024-05-01T22:22:15.831" v="1599" actId="478"/>
          <ac:picMkLst>
            <pc:docMk/>
            <pc:sldMk cId="3723223669" sldId="314"/>
            <ac:picMk id="4" creationId="{C7F0BD25-09E1-39BD-CEAE-8A1E4DE817CF}"/>
          </ac:picMkLst>
        </pc:picChg>
        <pc:picChg chg="add del mod modCrop">
          <ac:chgData name="Shikha Shah" userId="922546c962530cbc" providerId="LiveId" clId="{A5299A30-BC94-482C-BE47-FBCD0F6D506F}" dt="2024-05-01T22:27:11.202" v="1615" actId="478"/>
          <ac:picMkLst>
            <pc:docMk/>
            <pc:sldMk cId="3723223669" sldId="314"/>
            <ac:picMk id="6" creationId="{E4F1200F-3C84-133F-6FE0-1B015BE051FE}"/>
          </ac:picMkLst>
        </pc:picChg>
        <pc:picChg chg="add mod ord modCrop">
          <ac:chgData name="Shikha Shah" userId="922546c962530cbc" providerId="LiveId" clId="{A5299A30-BC94-482C-BE47-FBCD0F6D506F}" dt="2024-05-04T20:10:13.870" v="7498" actId="1076"/>
          <ac:picMkLst>
            <pc:docMk/>
            <pc:sldMk cId="3723223669" sldId="314"/>
            <ac:picMk id="8" creationId="{E175C21F-C491-51ED-8980-EF02C8992B2B}"/>
          </ac:picMkLst>
        </pc:picChg>
      </pc:sldChg>
      <pc:sldChg chg="delSp modSp add mod ord">
        <pc:chgData name="Shikha Shah" userId="922546c962530cbc" providerId="LiveId" clId="{A5299A30-BC94-482C-BE47-FBCD0F6D506F}" dt="2024-05-01T22:32:11.687" v="1678" actId="20577"/>
        <pc:sldMkLst>
          <pc:docMk/>
          <pc:sldMk cId="4128999807" sldId="315"/>
        </pc:sldMkLst>
        <pc:spChg chg="del">
          <ac:chgData name="Shikha Shah" userId="922546c962530cbc" providerId="LiveId" clId="{A5299A30-BC94-482C-BE47-FBCD0F6D506F}" dt="2024-05-01T22:31:59.938" v="1673" actId="478"/>
          <ac:spMkLst>
            <pc:docMk/>
            <pc:sldMk cId="4128999807" sldId="315"/>
            <ac:spMk id="3" creationId="{2BF03D02-E7D7-F4AB-1EF8-9A3AD37F805B}"/>
          </ac:spMkLst>
        </pc:spChg>
        <pc:spChg chg="mod">
          <ac:chgData name="Shikha Shah" userId="922546c962530cbc" providerId="LiveId" clId="{A5299A30-BC94-482C-BE47-FBCD0F6D506F}" dt="2024-05-01T22:32:05.778" v="1674" actId="1076"/>
          <ac:spMkLst>
            <pc:docMk/>
            <pc:sldMk cId="4128999807" sldId="315"/>
            <ac:spMk id="691" creationId="{00000000-0000-0000-0000-000000000000}"/>
          </ac:spMkLst>
        </pc:spChg>
        <pc:spChg chg="mod">
          <ac:chgData name="Shikha Shah" userId="922546c962530cbc" providerId="LiveId" clId="{A5299A30-BC94-482C-BE47-FBCD0F6D506F}" dt="2024-05-01T22:32:11.687" v="1678" actId="20577"/>
          <ac:spMkLst>
            <pc:docMk/>
            <pc:sldMk cId="4128999807" sldId="315"/>
            <ac:spMk id="692" creationId="{00000000-0000-0000-0000-000000000000}"/>
          </ac:spMkLst>
        </pc:spChg>
      </pc:sldChg>
      <pc:sldChg chg="modSp add mod ord">
        <pc:chgData name="Shikha Shah" userId="922546c962530cbc" providerId="LiveId" clId="{A5299A30-BC94-482C-BE47-FBCD0F6D506F}" dt="2024-05-02T00:39:10.283" v="4593" actId="14100"/>
        <pc:sldMkLst>
          <pc:docMk/>
          <pc:sldMk cId="2047924270" sldId="316"/>
        </pc:sldMkLst>
        <pc:spChg chg="mod">
          <ac:chgData name="Shikha Shah" userId="922546c962530cbc" providerId="LiveId" clId="{A5299A30-BC94-482C-BE47-FBCD0F6D506F}" dt="2024-05-02T00:39:10.283" v="4593" actId="14100"/>
          <ac:spMkLst>
            <pc:docMk/>
            <pc:sldMk cId="2047924270" sldId="316"/>
            <ac:spMk id="691" creationId="{00000000-0000-0000-0000-000000000000}"/>
          </ac:spMkLst>
        </pc:spChg>
        <pc:spChg chg="mod">
          <ac:chgData name="Shikha Shah" userId="922546c962530cbc" providerId="LiveId" clId="{A5299A30-BC94-482C-BE47-FBCD0F6D506F}" dt="2024-05-01T23:48:55.445" v="3778" actId="20577"/>
          <ac:spMkLst>
            <pc:docMk/>
            <pc:sldMk cId="2047924270" sldId="316"/>
            <ac:spMk id="692" creationId="{00000000-0000-0000-0000-000000000000}"/>
          </ac:spMkLst>
        </pc:spChg>
      </pc:sldChg>
      <pc:sldChg chg="addSp delSp modSp add mod">
        <pc:chgData name="Shikha Shah" userId="922546c962530cbc" providerId="LiveId" clId="{A5299A30-BC94-482C-BE47-FBCD0F6D506F}" dt="2024-05-01T23:02:13.863" v="3462" actId="167"/>
        <pc:sldMkLst>
          <pc:docMk/>
          <pc:sldMk cId="2710873845" sldId="317"/>
        </pc:sldMkLst>
        <pc:picChg chg="add mod ord modCrop">
          <ac:chgData name="Shikha Shah" userId="922546c962530cbc" providerId="LiveId" clId="{A5299A30-BC94-482C-BE47-FBCD0F6D506F}" dt="2024-05-01T23:02:13.863" v="3462" actId="167"/>
          <ac:picMkLst>
            <pc:docMk/>
            <pc:sldMk cId="2710873845" sldId="317"/>
            <ac:picMk id="3" creationId="{2A0C285D-4595-ED55-315C-3CEC974C0409}"/>
          </ac:picMkLst>
        </pc:picChg>
        <pc:picChg chg="del">
          <ac:chgData name="Shikha Shah" userId="922546c962530cbc" providerId="LiveId" clId="{A5299A30-BC94-482C-BE47-FBCD0F6D506F}" dt="2024-05-01T23:01:23.311" v="3450" actId="478"/>
          <ac:picMkLst>
            <pc:docMk/>
            <pc:sldMk cId="2710873845" sldId="317"/>
            <ac:picMk id="9" creationId="{171EE467-FB39-FF9C-D098-94621380F59F}"/>
          </ac:picMkLst>
        </pc:picChg>
      </pc:sldChg>
      <pc:sldChg chg="addSp delSp modSp add mod">
        <pc:chgData name="Shikha Shah" userId="922546c962530cbc" providerId="LiveId" clId="{A5299A30-BC94-482C-BE47-FBCD0F6D506F}" dt="2024-05-04T20:51:14.716" v="10342"/>
        <pc:sldMkLst>
          <pc:docMk/>
          <pc:sldMk cId="689529633" sldId="318"/>
        </pc:sldMkLst>
        <pc:spChg chg="mod">
          <ac:chgData name="Shikha Shah" userId="922546c962530cbc" providerId="LiveId" clId="{A5299A30-BC94-482C-BE47-FBCD0F6D506F}" dt="2024-05-04T20:51:14.716" v="10342"/>
          <ac:spMkLst>
            <pc:docMk/>
            <pc:sldMk cId="689529633" sldId="318"/>
            <ac:spMk id="3" creationId="{5F699529-06E5-AA51-237E-7F9DD1C6C8DD}"/>
          </ac:spMkLst>
        </pc:spChg>
        <pc:spChg chg="mod">
          <ac:chgData name="Shikha Shah" userId="922546c962530cbc" providerId="LiveId" clId="{A5299A30-BC94-482C-BE47-FBCD0F6D506F}" dt="2024-05-04T20:51:14.716" v="10342"/>
          <ac:spMkLst>
            <pc:docMk/>
            <pc:sldMk cId="689529633" sldId="318"/>
            <ac:spMk id="5" creationId="{B5FD4E72-466A-81F2-B7C9-FE4C0CA6A6D9}"/>
          </ac:spMkLst>
        </pc:spChg>
        <pc:spChg chg="mod">
          <ac:chgData name="Shikha Shah" userId="922546c962530cbc" providerId="LiveId" clId="{A5299A30-BC94-482C-BE47-FBCD0F6D506F}" dt="2024-05-04T20:51:14.716" v="10342"/>
          <ac:spMkLst>
            <pc:docMk/>
            <pc:sldMk cId="689529633" sldId="318"/>
            <ac:spMk id="7" creationId="{55868386-E15D-0DD7-34BF-86CB5A9FAF04}"/>
          </ac:spMkLst>
        </pc:spChg>
        <pc:spChg chg="mod">
          <ac:chgData name="Shikha Shah" userId="922546c962530cbc" providerId="LiveId" clId="{A5299A30-BC94-482C-BE47-FBCD0F6D506F}" dt="2024-05-04T20:51:14.716" v="10342"/>
          <ac:spMkLst>
            <pc:docMk/>
            <pc:sldMk cId="689529633" sldId="318"/>
            <ac:spMk id="8" creationId="{BF74F3A9-5F0C-F398-31F4-4022CBD2CE28}"/>
          </ac:spMkLst>
        </pc:spChg>
        <pc:spChg chg="mod">
          <ac:chgData name="Shikha Shah" userId="922546c962530cbc" providerId="LiveId" clId="{A5299A30-BC94-482C-BE47-FBCD0F6D506F}" dt="2024-05-04T20:51:14.716" v="10342"/>
          <ac:spMkLst>
            <pc:docMk/>
            <pc:sldMk cId="689529633" sldId="318"/>
            <ac:spMk id="9" creationId="{DC73EA4E-48CC-A43C-4644-C7785ED36138}"/>
          </ac:spMkLst>
        </pc:spChg>
        <pc:spChg chg="mod">
          <ac:chgData name="Shikha Shah" userId="922546c962530cbc" providerId="LiveId" clId="{A5299A30-BC94-482C-BE47-FBCD0F6D506F}" dt="2024-05-04T20:51:14.716" v="10342"/>
          <ac:spMkLst>
            <pc:docMk/>
            <pc:sldMk cId="689529633" sldId="318"/>
            <ac:spMk id="10" creationId="{3EAE3E40-D4E9-E607-9E1B-C02DB2523929}"/>
          </ac:spMkLst>
        </pc:spChg>
        <pc:spChg chg="mod">
          <ac:chgData name="Shikha Shah" userId="922546c962530cbc" providerId="LiveId" clId="{A5299A30-BC94-482C-BE47-FBCD0F6D506F}" dt="2024-05-04T20:51:14.716" v="10342"/>
          <ac:spMkLst>
            <pc:docMk/>
            <pc:sldMk cId="689529633" sldId="318"/>
            <ac:spMk id="11" creationId="{AC643C3D-F4B6-799B-8150-3132AC0D2C9F}"/>
          </ac:spMkLst>
        </pc:spChg>
        <pc:spChg chg="mod">
          <ac:chgData name="Shikha Shah" userId="922546c962530cbc" providerId="LiveId" clId="{A5299A30-BC94-482C-BE47-FBCD0F6D506F}" dt="2024-05-04T20:51:14.716" v="10342"/>
          <ac:spMkLst>
            <pc:docMk/>
            <pc:sldMk cId="689529633" sldId="318"/>
            <ac:spMk id="12" creationId="{341066F1-F359-ADA1-5AD0-DCD4E9B60974}"/>
          </ac:spMkLst>
        </pc:spChg>
        <pc:spChg chg="mod">
          <ac:chgData name="Shikha Shah" userId="922546c962530cbc" providerId="LiveId" clId="{A5299A30-BC94-482C-BE47-FBCD0F6D506F}" dt="2024-05-04T20:51:14.716" v="10342"/>
          <ac:spMkLst>
            <pc:docMk/>
            <pc:sldMk cId="689529633" sldId="318"/>
            <ac:spMk id="13" creationId="{0A5B216C-756F-301C-D750-F97D2BD2CD6B}"/>
          </ac:spMkLst>
        </pc:spChg>
        <pc:spChg chg="mod">
          <ac:chgData name="Shikha Shah" userId="922546c962530cbc" providerId="LiveId" clId="{A5299A30-BC94-482C-BE47-FBCD0F6D506F}" dt="2024-05-04T20:51:14.716" v="10342"/>
          <ac:spMkLst>
            <pc:docMk/>
            <pc:sldMk cId="689529633" sldId="318"/>
            <ac:spMk id="14" creationId="{D88D0899-2068-E07F-1B7A-37A257D2E9E6}"/>
          </ac:spMkLst>
        </pc:spChg>
        <pc:spChg chg="mod">
          <ac:chgData name="Shikha Shah" userId="922546c962530cbc" providerId="LiveId" clId="{A5299A30-BC94-482C-BE47-FBCD0F6D506F}" dt="2024-05-04T20:51:14.716" v="10342"/>
          <ac:spMkLst>
            <pc:docMk/>
            <pc:sldMk cId="689529633" sldId="318"/>
            <ac:spMk id="15" creationId="{2009CCF7-D571-443E-22BF-0EE0336A12E0}"/>
          </ac:spMkLst>
        </pc:spChg>
        <pc:spChg chg="mod">
          <ac:chgData name="Shikha Shah" userId="922546c962530cbc" providerId="LiveId" clId="{A5299A30-BC94-482C-BE47-FBCD0F6D506F}" dt="2024-05-04T20:51:14.716" v="10342"/>
          <ac:spMkLst>
            <pc:docMk/>
            <pc:sldMk cId="689529633" sldId="318"/>
            <ac:spMk id="16" creationId="{1D1C24E7-D4CD-C90F-BCFC-8C257D565B5D}"/>
          </ac:spMkLst>
        </pc:spChg>
        <pc:spChg chg="mod">
          <ac:chgData name="Shikha Shah" userId="922546c962530cbc" providerId="LiveId" clId="{A5299A30-BC94-482C-BE47-FBCD0F6D506F}" dt="2024-05-04T20:51:14.716" v="10342"/>
          <ac:spMkLst>
            <pc:docMk/>
            <pc:sldMk cId="689529633" sldId="318"/>
            <ac:spMk id="17" creationId="{108E2F66-9B3D-EEAD-C767-D03E26555FF8}"/>
          </ac:spMkLst>
        </pc:spChg>
        <pc:spChg chg="mod">
          <ac:chgData name="Shikha Shah" userId="922546c962530cbc" providerId="LiveId" clId="{A5299A30-BC94-482C-BE47-FBCD0F6D506F}" dt="2024-05-04T20:51:14.716" v="10342"/>
          <ac:spMkLst>
            <pc:docMk/>
            <pc:sldMk cId="689529633" sldId="318"/>
            <ac:spMk id="18" creationId="{8800F2E8-603E-A914-9485-17B6F399DD8F}"/>
          </ac:spMkLst>
        </pc:spChg>
        <pc:spChg chg="mod">
          <ac:chgData name="Shikha Shah" userId="922546c962530cbc" providerId="LiveId" clId="{A5299A30-BC94-482C-BE47-FBCD0F6D506F}" dt="2024-05-04T20:51:14.716" v="10342"/>
          <ac:spMkLst>
            <pc:docMk/>
            <pc:sldMk cId="689529633" sldId="318"/>
            <ac:spMk id="19" creationId="{5B96ED07-09B3-BE60-3412-5235406251E5}"/>
          </ac:spMkLst>
        </pc:spChg>
        <pc:spChg chg="mod">
          <ac:chgData name="Shikha Shah" userId="922546c962530cbc" providerId="LiveId" clId="{A5299A30-BC94-482C-BE47-FBCD0F6D506F}" dt="2024-05-04T20:51:14.716" v="10342"/>
          <ac:spMkLst>
            <pc:docMk/>
            <pc:sldMk cId="689529633" sldId="318"/>
            <ac:spMk id="20" creationId="{46D80330-199E-BE17-042B-AB340BB0DD0E}"/>
          </ac:spMkLst>
        </pc:spChg>
        <pc:spChg chg="mod">
          <ac:chgData name="Shikha Shah" userId="922546c962530cbc" providerId="LiveId" clId="{A5299A30-BC94-482C-BE47-FBCD0F6D506F}" dt="2024-05-04T20:51:14.716" v="10342"/>
          <ac:spMkLst>
            <pc:docMk/>
            <pc:sldMk cId="689529633" sldId="318"/>
            <ac:spMk id="21" creationId="{17D4ED24-69C9-9770-0F2A-919BEFE5540D}"/>
          </ac:spMkLst>
        </pc:spChg>
        <pc:spChg chg="mod">
          <ac:chgData name="Shikha Shah" userId="922546c962530cbc" providerId="LiveId" clId="{A5299A30-BC94-482C-BE47-FBCD0F6D506F}" dt="2024-05-04T20:51:14.716" v="10342"/>
          <ac:spMkLst>
            <pc:docMk/>
            <pc:sldMk cId="689529633" sldId="318"/>
            <ac:spMk id="22" creationId="{95F606E7-733F-1BD1-7B4E-76EF1706EC13}"/>
          </ac:spMkLst>
        </pc:spChg>
        <pc:spChg chg="mod">
          <ac:chgData name="Shikha Shah" userId="922546c962530cbc" providerId="LiveId" clId="{A5299A30-BC94-482C-BE47-FBCD0F6D506F}" dt="2024-05-04T20:51:14.716" v="10342"/>
          <ac:spMkLst>
            <pc:docMk/>
            <pc:sldMk cId="689529633" sldId="318"/>
            <ac:spMk id="23" creationId="{C73333B0-7A90-5406-257F-D2C79467AF6B}"/>
          </ac:spMkLst>
        </pc:spChg>
        <pc:spChg chg="mod">
          <ac:chgData name="Shikha Shah" userId="922546c962530cbc" providerId="LiveId" clId="{A5299A30-BC94-482C-BE47-FBCD0F6D506F}" dt="2024-05-04T20:51:14.716" v="10342"/>
          <ac:spMkLst>
            <pc:docMk/>
            <pc:sldMk cId="689529633" sldId="318"/>
            <ac:spMk id="24" creationId="{3E1C1E5E-26E1-3B5D-AFA5-CA5C2F4461D6}"/>
          </ac:spMkLst>
        </pc:spChg>
        <pc:spChg chg="mod">
          <ac:chgData name="Shikha Shah" userId="922546c962530cbc" providerId="LiveId" clId="{A5299A30-BC94-482C-BE47-FBCD0F6D506F}" dt="2024-05-04T20:51:14.716" v="10342"/>
          <ac:spMkLst>
            <pc:docMk/>
            <pc:sldMk cId="689529633" sldId="318"/>
            <ac:spMk id="25" creationId="{104D76CB-07A5-1FFA-2316-DE9FFFC22834}"/>
          </ac:spMkLst>
        </pc:spChg>
        <pc:spChg chg="mod">
          <ac:chgData name="Shikha Shah" userId="922546c962530cbc" providerId="LiveId" clId="{A5299A30-BC94-482C-BE47-FBCD0F6D506F}" dt="2024-05-04T20:51:14.716" v="10342"/>
          <ac:spMkLst>
            <pc:docMk/>
            <pc:sldMk cId="689529633" sldId="318"/>
            <ac:spMk id="26" creationId="{046546C9-01CB-F1C0-1A90-D9C1A3327F2F}"/>
          </ac:spMkLst>
        </pc:spChg>
        <pc:spChg chg="mod">
          <ac:chgData name="Shikha Shah" userId="922546c962530cbc" providerId="LiveId" clId="{A5299A30-BC94-482C-BE47-FBCD0F6D506F}" dt="2024-05-04T20:51:14.716" v="10342"/>
          <ac:spMkLst>
            <pc:docMk/>
            <pc:sldMk cId="689529633" sldId="318"/>
            <ac:spMk id="27" creationId="{D2EE9254-79E8-A84C-F80E-B4ECB5AC1EF6}"/>
          </ac:spMkLst>
        </pc:spChg>
        <pc:spChg chg="mod">
          <ac:chgData name="Shikha Shah" userId="922546c962530cbc" providerId="LiveId" clId="{A5299A30-BC94-482C-BE47-FBCD0F6D506F}" dt="2024-05-04T20:51:14.716" v="10342"/>
          <ac:spMkLst>
            <pc:docMk/>
            <pc:sldMk cId="689529633" sldId="318"/>
            <ac:spMk id="28" creationId="{27B63396-5881-F6D0-5415-5A2BA4EB1903}"/>
          </ac:spMkLst>
        </pc:spChg>
        <pc:spChg chg="mod">
          <ac:chgData name="Shikha Shah" userId="922546c962530cbc" providerId="LiveId" clId="{A5299A30-BC94-482C-BE47-FBCD0F6D506F}" dt="2024-05-04T20:51:14.716" v="10342"/>
          <ac:spMkLst>
            <pc:docMk/>
            <pc:sldMk cId="689529633" sldId="318"/>
            <ac:spMk id="29" creationId="{BF03D657-EFEE-43D2-9339-742E918BE984}"/>
          </ac:spMkLst>
        </pc:spChg>
        <pc:spChg chg="mod">
          <ac:chgData name="Shikha Shah" userId="922546c962530cbc" providerId="LiveId" clId="{A5299A30-BC94-482C-BE47-FBCD0F6D506F}" dt="2024-05-04T20:51:14.716" v="10342"/>
          <ac:spMkLst>
            <pc:docMk/>
            <pc:sldMk cId="689529633" sldId="318"/>
            <ac:spMk id="30" creationId="{E9175C38-C52F-5679-E0D3-ADD0DA387C68}"/>
          </ac:spMkLst>
        </pc:spChg>
        <pc:spChg chg="mod">
          <ac:chgData name="Shikha Shah" userId="922546c962530cbc" providerId="LiveId" clId="{A5299A30-BC94-482C-BE47-FBCD0F6D506F}" dt="2024-05-04T20:51:14.716" v="10342"/>
          <ac:spMkLst>
            <pc:docMk/>
            <pc:sldMk cId="689529633" sldId="318"/>
            <ac:spMk id="31" creationId="{1DDC3A0E-07F1-0BD7-5989-E7CC4620DB2B}"/>
          </ac:spMkLst>
        </pc:spChg>
        <pc:spChg chg="mod">
          <ac:chgData name="Shikha Shah" userId="922546c962530cbc" providerId="LiveId" clId="{A5299A30-BC94-482C-BE47-FBCD0F6D506F}" dt="2024-05-04T20:51:14.716" v="10342"/>
          <ac:spMkLst>
            <pc:docMk/>
            <pc:sldMk cId="689529633" sldId="318"/>
            <ac:spMk id="32" creationId="{0C4D94B7-D48E-5BF2-C986-D4E4E6DB055C}"/>
          </ac:spMkLst>
        </pc:spChg>
        <pc:spChg chg="mod">
          <ac:chgData name="Shikha Shah" userId="922546c962530cbc" providerId="LiveId" clId="{A5299A30-BC94-482C-BE47-FBCD0F6D506F}" dt="2024-05-04T20:51:14.716" v="10342"/>
          <ac:spMkLst>
            <pc:docMk/>
            <pc:sldMk cId="689529633" sldId="318"/>
            <ac:spMk id="33" creationId="{9CE38656-F2FD-9559-4918-540D743220CD}"/>
          </ac:spMkLst>
        </pc:spChg>
        <pc:spChg chg="mod">
          <ac:chgData name="Shikha Shah" userId="922546c962530cbc" providerId="LiveId" clId="{A5299A30-BC94-482C-BE47-FBCD0F6D506F}" dt="2024-05-04T20:51:14.716" v="10342"/>
          <ac:spMkLst>
            <pc:docMk/>
            <pc:sldMk cId="689529633" sldId="318"/>
            <ac:spMk id="34" creationId="{C6B3E476-F98B-3592-55B9-01403DC59A34}"/>
          </ac:spMkLst>
        </pc:spChg>
        <pc:spChg chg="mod">
          <ac:chgData name="Shikha Shah" userId="922546c962530cbc" providerId="LiveId" clId="{A5299A30-BC94-482C-BE47-FBCD0F6D506F}" dt="2024-05-04T20:51:14.716" v="10342"/>
          <ac:spMkLst>
            <pc:docMk/>
            <pc:sldMk cId="689529633" sldId="318"/>
            <ac:spMk id="35" creationId="{F602E13E-9776-5D7D-5A3D-131465E99950}"/>
          </ac:spMkLst>
        </pc:spChg>
        <pc:spChg chg="mod">
          <ac:chgData name="Shikha Shah" userId="922546c962530cbc" providerId="LiveId" clId="{A5299A30-BC94-482C-BE47-FBCD0F6D506F}" dt="2024-05-04T20:51:14.716" v="10342"/>
          <ac:spMkLst>
            <pc:docMk/>
            <pc:sldMk cId="689529633" sldId="318"/>
            <ac:spMk id="36" creationId="{26F70AF7-3CAF-31E1-3C70-57EF01967DCF}"/>
          </ac:spMkLst>
        </pc:spChg>
        <pc:spChg chg="mod">
          <ac:chgData name="Shikha Shah" userId="922546c962530cbc" providerId="LiveId" clId="{A5299A30-BC94-482C-BE47-FBCD0F6D506F}" dt="2024-05-04T20:51:14.716" v="10342"/>
          <ac:spMkLst>
            <pc:docMk/>
            <pc:sldMk cId="689529633" sldId="318"/>
            <ac:spMk id="37" creationId="{3B2360FB-2990-AFF3-D9DD-D1433D56396B}"/>
          </ac:spMkLst>
        </pc:spChg>
        <pc:spChg chg="mod">
          <ac:chgData name="Shikha Shah" userId="922546c962530cbc" providerId="LiveId" clId="{A5299A30-BC94-482C-BE47-FBCD0F6D506F}" dt="2024-05-04T20:51:14.716" v="10342"/>
          <ac:spMkLst>
            <pc:docMk/>
            <pc:sldMk cId="689529633" sldId="318"/>
            <ac:spMk id="38" creationId="{95D6A6DD-1347-4F11-EB97-7B3BC092DD4E}"/>
          </ac:spMkLst>
        </pc:spChg>
        <pc:spChg chg="mod">
          <ac:chgData name="Shikha Shah" userId="922546c962530cbc" providerId="LiveId" clId="{A5299A30-BC94-482C-BE47-FBCD0F6D506F}" dt="2024-05-04T20:51:14.716" v="10342"/>
          <ac:spMkLst>
            <pc:docMk/>
            <pc:sldMk cId="689529633" sldId="318"/>
            <ac:spMk id="39" creationId="{40A168E1-AC62-DF34-723F-305A50A24A10}"/>
          </ac:spMkLst>
        </pc:spChg>
        <pc:spChg chg="mod">
          <ac:chgData name="Shikha Shah" userId="922546c962530cbc" providerId="LiveId" clId="{A5299A30-BC94-482C-BE47-FBCD0F6D506F}" dt="2024-05-04T20:51:14.716" v="10342"/>
          <ac:spMkLst>
            <pc:docMk/>
            <pc:sldMk cId="689529633" sldId="318"/>
            <ac:spMk id="40" creationId="{134D702B-63D6-2204-0D0E-4408D72103A6}"/>
          </ac:spMkLst>
        </pc:spChg>
        <pc:spChg chg="mod">
          <ac:chgData name="Shikha Shah" userId="922546c962530cbc" providerId="LiveId" clId="{A5299A30-BC94-482C-BE47-FBCD0F6D506F}" dt="2024-05-04T20:51:14.716" v="10342"/>
          <ac:spMkLst>
            <pc:docMk/>
            <pc:sldMk cId="689529633" sldId="318"/>
            <ac:spMk id="41" creationId="{927537E1-2051-90AA-440F-9F0D04883F4A}"/>
          </ac:spMkLst>
        </pc:spChg>
        <pc:spChg chg="mod">
          <ac:chgData name="Shikha Shah" userId="922546c962530cbc" providerId="LiveId" clId="{A5299A30-BC94-482C-BE47-FBCD0F6D506F}" dt="2024-05-04T20:51:14.716" v="10342"/>
          <ac:spMkLst>
            <pc:docMk/>
            <pc:sldMk cId="689529633" sldId="318"/>
            <ac:spMk id="42" creationId="{EBDF3891-E258-0945-0B1F-DC509BE03965}"/>
          </ac:spMkLst>
        </pc:spChg>
        <pc:spChg chg="mod">
          <ac:chgData name="Shikha Shah" userId="922546c962530cbc" providerId="LiveId" clId="{A5299A30-BC94-482C-BE47-FBCD0F6D506F}" dt="2024-05-04T20:51:14.716" v="10342"/>
          <ac:spMkLst>
            <pc:docMk/>
            <pc:sldMk cId="689529633" sldId="318"/>
            <ac:spMk id="43" creationId="{775BC88A-6741-05FE-163B-28692DC3A025}"/>
          </ac:spMkLst>
        </pc:spChg>
        <pc:spChg chg="mod">
          <ac:chgData name="Shikha Shah" userId="922546c962530cbc" providerId="LiveId" clId="{A5299A30-BC94-482C-BE47-FBCD0F6D506F}" dt="2024-05-04T20:51:14.716" v="10342"/>
          <ac:spMkLst>
            <pc:docMk/>
            <pc:sldMk cId="689529633" sldId="318"/>
            <ac:spMk id="44" creationId="{5607FFCD-EEB6-E7C1-B1F5-DFDC460B6E57}"/>
          </ac:spMkLst>
        </pc:spChg>
        <pc:spChg chg="mod">
          <ac:chgData name="Shikha Shah" userId="922546c962530cbc" providerId="LiveId" clId="{A5299A30-BC94-482C-BE47-FBCD0F6D506F}" dt="2024-05-04T20:51:14.716" v="10342"/>
          <ac:spMkLst>
            <pc:docMk/>
            <pc:sldMk cId="689529633" sldId="318"/>
            <ac:spMk id="45" creationId="{643AB27E-5BAA-9672-568D-7D65EB41B0E2}"/>
          </ac:spMkLst>
        </pc:spChg>
        <pc:spChg chg="mod">
          <ac:chgData name="Shikha Shah" userId="922546c962530cbc" providerId="LiveId" clId="{A5299A30-BC94-482C-BE47-FBCD0F6D506F}" dt="2024-05-04T20:51:14.716" v="10342"/>
          <ac:spMkLst>
            <pc:docMk/>
            <pc:sldMk cId="689529633" sldId="318"/>
            <ac:spMk id="46" creationId="{F9067FBC-BF8F-62C9-4FA4-8A5E7FBF8059}"/>
          </ac:spMkLst>
        </pc:spChg>
        <pc:spChg chg="mod">
          <ac:chgData name="Shikha Shah" userId="922546c962530cbc" providerId="LiveId" clId="{A5299A30-BC94-482C-BE47-FBCD0F6D506F}" dt="2024-05-04T20:51:14.716" v="10342"/>
          <ac:spMkLst>
            <pc:docMk/>
            <pc:sldMk cId="689529633" sldId="318"/>
            <ac:spMk id="47" creationId="{8CF51C9C-E056-37A0-5916-FAAFD2385999}"/>
          </ac:spMkLst>
        </pc:spChg>
        <pc:spChg chg="mod">
          <ac:chgData name="Shikha Shah" userId="922546c962530cbc" providerId="LiveId" clId="{A5299A30-BC94-482C-BE47-FBCD0F6D506F}" dt="2024-05-04T20:51:14.716" v="10342"/>
          <ac:spMkLst>
            <pc:docMk/>
            <pc:sldMk cId="689529633" sldId="318"/>
            <ac:spMk id="48" creationId="{B9B26E7B-D3C8-BF0A-13CF-F9CD336F43EF}"/>
          </ac:spMkLst>
        </pc:spChg>
        <pc:spChg chg="mod">
          <ac:chgData name="Shikha Shah" userId="922546c962530cbc" providerId="LiveId" clId="{A5299A30-BC94-482C-BE47-FBCD0F6D506F}" dt="2024-05-04T20:51:14.716" v="10342"/>
          <ac:spMkLst>
            <pc:docMk/>
            <pc:sldMk cId="689529633" sldId="318"/>
            <ac:spMk id="49" creationId="{AEFA5209-3C5A-E71A-ADB1-80C0E7CB5820}"/>
          </ac:spMkLst>
        </pc:spChg>
        <pc:spChg chg="mod">
          <ac:chgData name="Shikha Shah" userId="922546c962530cbc" providerId="LiveId" clId="{A5299A30-BC94-482C-BE47-FBCD0F6D506F}" dt="2024-05-04T20:51:14.716" v="10342"/>
          <ac:spMkLst>
            <pc:docMk/>
            <pc:sldMk cId="689529633" sldId="318"/>
            <ac:spMk id="50" creationId="{A07FF32E-E55C-34FD-44A0-16687761B3D8}"/>
          </ac:spMkLst>
        </pc:spChg>
        <pc:spChg chg="mod">
          <ac:chgData name="Shikha Shah" userId="922546c962530cbc" providerId="LiveId" clId="{A5299A30-BC94-482C-BE47-FBCD0F6D506F}" dt="2024-05-04T20:51:14.716" v="10342"/>
          <ac:spMkLst>
            <pc:docMk/>
            <pc:sldMk cId="689529633" sldId="318"/>
            <ac:spMk id="51" creationId="{ED653142-3709-BB98-23B2-257F2188E769}"/>
          </ac:spMkLst>
        </pc:spChg>
        <pc:spChg chg="mod">
          <ac:chgData name="Shikha Shah" userId="922546c962530cbc" providerId="LiveId" clId="{A5299A30-BC94-482C-BE47-FBCD0F6D506F}" dt="2024-05-04T20:51:14.716" v="10342"/>
          <ac:spMkLst>
            <pc:docMk/>
            <pc:sldMk cId="689529633" sldId="318"/>
            <ac:spMk id="52" creationId="{7F7AA8EF-F133-8ECD-981E-6D78C2F3BEDC}"/>
          </ac:spMkLst>
        </pc:spChg>
        <pc:spChg chg="mod">
          <ac:chgData name="Shikha Shah" userId="922546c962530cbc" providerId="LiveId" clId="{A5299A30-BC94-482C-BE47-FBCD0F6D506F}" dt="2024-05-04T20:51:14.716" v="10342"/>
          <ac:spMkLst>
            <pc:docMk/>
            <pc:sldMk cId="689529633" sldId="318"/>
            <ac:spMk id="53" creationId="{010EA843-BAF0-BA66-B8C1-46F0C05BAA8E}"/>
          </ac:spMkLst>
        </pc:spChg>
        <pc:spChg chg="mod">
          <ac:chgData name="Shikha Shah" userId="922546c962530cbc" providerId="LiveId" clId="{A5299A30-BC94-482C-BE47-FBCD0F6D506F}" dt="2024-05-04T20:51:14.716" v="10342"/>
          <ac:spMkLst>
            <pc:docMk/>
            <pc:sldMk cId="689529633" sldId="318"/>
            <ac:spMk id="54" creationId="{1EE959C5-1B56-6E17-FEB9-0772BC6FEB8C}"/>
          </ac:spMkLst>
        </pc:spChg>
        <pc:spChg chg="mod">
          <ac:chgData name="Shikha Shah" userId="922546c962530cbc" providerId="LiveId" clId="{A5299A30-BC94-482C-BE47-FBCD0F6D506F}" dt="2024-05-04T20:51:14.716" v="10342"/>
          <ac:spMkLst>
            <pc:docMk/>
            <pc:sldMk cId="689529633" sldId="318"/>
            <ac:spMk id="55" creationId="{46883AC8-40FE-60CB-C7C0-3E931AC8810B}"/>
          </ac:spMkLst>
        </pc:spChg>
        <pc:spChg chg="mod">
          <ac:chgData name="Shikha Shah" userId="922546c962530cbc" providerId="LiveId" clId="{A5299A30-BC94-482C-BE47-FBCD0F6D506F}" dt="2024-05-04T20:51:14.716" v="10342"/>
          <ac:spMkLst>
            <pc:docMk/>
            <pc:sldMk cId="689529633" sldId="318"/>
            <ac:spMk id="56" creationId="{286EA65E-E39F-F253-473D-DA355B2864D4}"/>
          </ac:spMkLst>
        </pc:spChg>
        <pc:spChg chg="mod">
          <ac:chgData name="Shikha Shah" userId="922546c962530cbc" providerId="LiveId" clId="{A5299A30-BC94-482C-BE47-FBCD0F6D506F}" dt="2024-05-04T20:51:14.716" v="10342"/>
          <ac:spMkLst>
            <pc:docMk/>
            <pc:sldMk cId="689529633" sldId="318"/>
            <ac:spMk id="57" creationId="{E5C5BC78-B48D-F01A-003D-BD779A642FF8}"/>
          </ac:spMkLst>
        </pc:spChg>
        <pc:spChg chg="mod">
          <ac:chgData name="Shikha Shah" userId="922546c962530cbc" providerId="LiveId" clId="{A5299A30-BC94-482C-BE47-FBCD0F6D506F}" dt="2024-05-04T20:51:14.716" v="10342"/>
          <ac:spMkLst>
            <pc:docMk/>
            <pc:sldMk cId="689529633" sldId="318"/>
            <ac:spMk id="58" creationId="{509119A2-5248-5C42-64FB-8E6DFFE86AF6}"/>
          </ac:spMkLst>
        </pc:spChg>
        <pc:spChg chg="mod">
          <ac:chgData name="Shikha Shah" userId="922546c962530cbc" providerId="LiveId" clId="{A5299A30-BC94-482C-BE47-FBCD0F6D506F}" dt="2024-05-04T20:51:14.716" v="10342"/>
          <ac:spMkLst>
            <pc:docMk/>
            <pc:sldMk cId="689529633" sldId="318"/>
            <ac:spMk id="59" creationId="{FD121E53-B908-F50E-9A33-729126F061E5}"/>
          </ac:spMkLst>
        </pc:spChg>
        <pc:spChg chg="mod">
          <ac:chgData name="Shikha Shah" userId="922546c962530cbc" providerId="LiveId" clId="{A5299A30-BC94-482C-BE47-FBCD0F6D506F}" dt="2024-05-04T20:51:14.716" v="10342"/>
          <ac:spMkLst>
            <pc:docMk/>
            <pc:sldMk cId="689529633" sldId="318"/>
            <ac:spMk id="60" creationId="{56D966AB-E50A-0573-02C5-1ECD4D42404B}"/>
          </ac:spMkLst>
        </pc:spChg>
        <pc:spChg chg="mod">
          <ac:chgData name="Shikha Shah" userId="922546c962530cbc" providerId="LiveId" clId="{A5299A30-BC94-482C-BE47-FBCD0F6D506F}" dt="2024-05-04T20:51:14.716" v="10342"/>
          <ac:spMkLst>
            <pc:docMk/>
            <pc:sldMk cId="689529633" sldId="318"/>
            <ac:spMk id="61" creationId="{31F80478-8451-60B5-B2BD-8A669E374CF4}"/>
          </ac:spMkLst>
        </pc:spChg>
        <pc:spChg chg="mod">
          <ac:chgData name="Shikha Shah" userId="922546c962530cbc" providerId="LiveId" clId="{A5299A30-BC94-482C-BE47-FBCD0F6D506F}" dt="2024-05-04T20:51:14.716" v="10342"/>
          <ac:spMkLst>
            <pc:docMk/>
            <pc:sldMk cId="689529633" sldId="318"/>
            <ac:spMk id="62" creationId="{AEE74987-437D-C1A6-F545-F0963CCDA1B5}"/>
          </ac:spMkLst>
        </pc:spChg>
        <pc:spChg chg="mod">
          <ac:chgData name="Shikha Shah" userId="922546c962530cbc" providerId="LiveId" clId="{A5299A30-BC94-482C-BE47-FBCD0F6D506F}" dt="2024-05-04T20:51:14.716" v="10342"/>
          <ac:spMkLst>
            <pc:docMk/>
            <pc:sldMk cId="689529633" sldId="318"/>
            <ac:spMk id="63" creationId="{BDFD0C47-194F-9D63-917D-7278173A8BDC}"/>
          </ac:spMkLst>
        </pc:spChg>
        <pc:spChg chg="mod">
          <ac:chgData name="Shikha Shah" userId="922546c962530cbc" providerId="LiveId" clId="{A5299A30-BC94-482C-BE47-FBCD0F6D506F}" dt="2024-05-04T20:51:14.716" v="10342"/>
          <ac:spMkLst>
            <pc:docMk/>
            <pc:sldMk cId="689529633" sldId="318"/>
            <ac:spMk id="832" creationId="{CFC1D73C-35DD-4B66-660B-C71C2E86B464}"/>
          </ac:spMkLst>
        </pc:spChg>
        <pc:spChg chg="mod">
          <ac:chgData name="Shikha Shah" userId="922546c962530cbc" providerId="LiveId" clId="{A5299A30-BC94-482C-BE47-FBCD0F6D506F}" dt="2024-05-04T20:51:14.716" v="10342"/>
          <ac:spMkLst>
            <pc:docMk/>
            <pc:sldMk cId="689529633" sldId="318"/>
            <ac:spMk id="833" creationId="{555DD56E-DB66-EF7B-0120-EBD9B027FA5D}"/>
          </ac:spMkLst>
        </pc:spChg>
        <pc:spChg chg="mod">
          <ac:chgData name="Shikha Shah" userId="922546c962530cbc" providerId="LiveId" clId="{A5299A30-BC94-482C-BE47-FBCD0F6D506F}" dt="2024-05-04T20:51:14.716" v="10342"/>
          <ac:spMkLst>
            <pc:docMk/>
            <pc:sldMk cId="689529633" sldId="318"/>
            <ac:spMk id="834" creationId="{D5A324C4-876F-64D6-F211-037D8388542D}"/>
          </ac:spMkLst>
        </pc:spChg>
        <pc:spChg chg="mod">
          <ac:chgData name="Shikha Shah" userId="922546c962530cbc" providerId="LiveId" clId="{A5299A30-BC94-482C-BE47-FBCD0F6D506F}" dt="2024-05-04T20:51:14.716" v="10342"/>
          <ac:spMkLst>
            <pc:docMk/>
            <pc:sldMk cId="689529633" sldId="318"/>
            <ac:spMk id="835" creationId="{94BA3762-A5C0-4FED-7CEB-26B2A15AA189}"/>
          </ac:spMkLst>
        </pc:spChg>
        <pc:spChg chg="mod">
          <ac:chgData name="Shikha Shah" userId="922546c962530cbc" providerId="LiveId" clId="{A5299A30-BC94-482C-BE47-FBCD0F6D506F}" dt="2024-05-04T20:51:14.716" v="10342"/>
          <ac:spMkLst>
            <pc:docMk/>
            <pc:sldMk cId="689529633" sldId="318"/>
            <ac:spMk id="836" creationId="{619BB92A-6C85-C70A-E243-AF72F80FE129}"/>
          </ac:spMkLst>
        </pc:spChg>
        <pc:spChg chg="mod">
          <ac:chgData name="Shikha Shah" userId="922546c962530cbc" providerId="LiveId" clId="{A5299A30-BC94-482C-BE47-FBCD0F6D506F}" dt="2024-05-04T20:51:14.716" v="10342"/>
          <ac:spMkLst>
            <pc:docMk/>
            <pc:sldMk cId="689529633" sldId="318"/>
            <ac:spMk id="837" creationId="{4200C7F4-8A5C-1F06-BEFC-FD377FEF5516}"/>
          </ac:spMkLst>
        </pc:spChg>
        <pc:spChg chg="mod">
          <ac:chgData name="Shikha Shah" userId="922546c962530cbc" providerId="LiveId" clId="{A5299A30-BC94-482C-BE47-FBCD0F6D506F}" dt="2024-05-04T20:51:14.716" v="10342"/>
          <ac:spMkLst>
            <pc:docMk/>
            <pc:sldMk cId="689529633" sldId="318"/>
            <ac:spMk id="838" creationId="{6BB1121F-4C38-3689-8C15-C39B393E9ADF}"/>
          </ac:spMkLst>
        </pc:spChg>
        <pc:spChg chg="mod">
          <ac:chgData name="Shikha Shah" userId="922546c962530cbc" providerId="LiveId" clId="{A5299A30-BC94-482C-BE47-FBCD0F6D506F}" dt="2024-05-04T20:51:14.716" v="10342"/>
          <ac:spMkLst>
            <pc:docMk/>
            <pc:sldMk cId="689529633" sldId="318"/>
            <ac:spMk id="839" creationId="{D451A4AA-649E-139B-45DA-CCFA3887531C}"/>
          </ac:spMkLst>
        </pc:spChg>
        <pc:spChg chg="mod">
          <ac:chgData name="Shikha Shah" userId="922546c962530cbc" providerId="LiveId" clId="{A5299A30-BC94-482C-BE47-FBCD0F6D506F}" dt="2024-05-04T20:51:14.716" v="10342"/>
          <ac:spMkLst>
            <pc:docMk/>
            <pc:sldMk cId="689529633" sldId="318"/>
            <ac:spMk id="840" creationId="{E7F875A2-D9FA-4C77-52E1-BC0A01CB787F}"/>
          </ac:spMkLst>
        </pc:spChg>
        <pc:spChg chg="mod">
          <ac:chgData name="Shikha Shah" userId="922546c962530cbc" providerId="LiveId" clId="{A5299A30-BC94-482C-BE47-FBCD0F6D506F}" dt="2024-05-04T20:51:14.716" v="10342"/>
          <ac:spMkLst>
            <pc:docMk/>
            <pc:sldMk cId="689529633" sldId="318"/>
            <ac:spMk id="841" creationId="{C7950EBC-EC0D-4CCD-647F-E027E496E402}"/>
          </ac:spMkLst>
        </pc:spChg>
        <pc:spChg chg="mod">
          <ac:chgData name="Shikha Shah" userId="922546c962530cbc" providerId="LiveId" clId="{A5299A30-BC94-482C-BE47-FBCD0F6D506F}" dt="2024-05-04T20:51:14.716" v="10342"/>
          <ac:spMkLst>
            <pc:docMk/>
            <pc:sldMk cId="689529633" sldId="318"/>
            <ac:spMk id="842" creationId="{00E5B27C-1E11-63F5-A793-FACB79315F4D}"/>
          </ac:spMkLst>
        </pc:spChg>
        <pc:spChg chg="mod">
          <ac:chgData name="Shikha Shah" userId="922546c962530cbc" providerId="LiveId" clId="{A5299A30-BC94-482C-BE47-FBCD0F6D506F}" dt="2024-05-04T20:51:14.716" v="10342"/>
          <ac:spMkLst>
            <pc:docMk/>
            <pc:sldMk cId="689529633" sldId="318"/>
            <ac:spMk id="843" creationId="{07AA61A3-2F98-08E2-797A-4A475C811334}"/>
          </ac:spMkLst>
        </pc:spChg>
        <pc:spChg chg="mod">
          <ac:chgData name="Shikha Shah" userId="922546c962530cbc" providerId="LiveId" clId="{A5299A30-BC94-482C-BE47-FBCD0F6D506F}" dt="2024-05-04T20:51:14.716" v="10342"/>
          <ac:spMkLst>
            <pc:docMk/>
            <pc:sldMk cId="689529633" sldId="318"/>
            <ac:spMk id="844" creationId="{9C0FCA33-9705-C191-C2FE-8867EAFFDCC9}"/>
          </ac:spMkLst>
        </pc:spChg>
        <pc:spChg chg="mod">
          <ac:chgData name="Shikha Shah" userId="922546c962530cbc" providerId="LiveId" clId="{A5299A30-BC94-482C-BE47-FBCD0F6D506F}" dt="2024-05-04T20:51:14.716" v="10342"/>
          <ac:spMkLst>
            <pc:docMk/>
            <pc:sldMk cId="689529633" sldId="318"/>
            <ac:spMk id="845" creationId="{FB8BA657-65EF-EEE7-6E49-1361770C988C}"/>
          </ac:spMkLst>
        </pc:spChg>
        <pc:spChg chg="mod">
          <ac:chgData name="Shikha Shah" userId="922546c962530cbc" providerId="LiveId" clId="{A5299A30-BC94-482C-BE47-FBCD0F6D506F}" dt="2024-05-04T20:51:14.716" v="10342"/>
          <ac:spMkLst>
            <pc:docMk/>
            <pc:sldMk cId="689529633" sldId="318"/>
            <ac:spMk id="846" creationId="{1FF656FA-B0D7-A006-4D94-C941CB324217}"/>
          </ac:spMkLst>
        </pc:spChg>
        <pc:spChg chg="mod">
          <ac:chgData name="Shikha Shah" userId="922546c962530cbc" providerId="LiveId" clId="{A5299A30-BC94-482C-BE47-FBCD0F6D506F}" dt="2024-05-04T20:51:14.716" v="10342"/>
          <ac:spMkLst>
            <pc:docMk/>
            <pc:sldMk cId="689529633" sldId="318"/>
            <ac:spMk id="847" creationId="{CB16E3BB-4676-F1C8-F7BF-A5471F1B6117}"/>
          </ac:spMkLst>
        </pc:spChg>
        <pc:spChg chg="mod">
          <ac:chgData name="Shikha Shah" userId="922546c962530cbc" providerId="LiveId" clId="{A5299A30-BC94-482C-BE47-FBCD0F6D506F}" dt="2024-05-04T20:51:14.716" v="10342"/>
          <ac:spMkLst>
            <pc:docMk/>
            <pc:sldMk cId="689529633" sldId="318"/>
            <ac:spMk id="991" creationId="{E18B8D6C-B2F7-6ABA-2EF3-4DA1F21F2272}"/>
          </ac:spMkLst>
        </pc:spChg>
        <pc:spChg chg="mod">
          <ac:chgData name="Shikha Shah" userId="922546c962530cbc" providerId="LiveId" clId="{A5299A30-BC94-482C-BE47-FBCD0F6D506F}" dt="2024-05-04T20:51:14.716" v="10342"/>
          <ac:spMkLst>
            <pc:docMk/>
            <pc:sldMk cId="689529633" sldId="318"/>
            <ac:spMk id="992" creationId="{8BD6D5FF-97D5-F9A3-0367-83A1666A22E9}"/>
          </ac:spMkLst>
        </pc:spChg>
        <pc:spChg chg="mod">
          <ac:chgData name="Shikha Shah" userId="922546c962530cbc" providerId="LiveId" clId="{A5299A30-BC94-482C-BE47-FBCD0F6D506F}" dt="2024-05-04T20:51:14.716" v="10342"/>
          <ac:spMkLst>
            <pc:docMk/>
            <pc:sldMk cId="689529633" sldId="318"/>
            <ac:spMk id="993" creationId="{FC7F33B4-093D-55E9-93D8-0063CCD4E553}"/>
          </ac:spMkLst>
        </pc:spChg>
        <pc:spChg chg="mod">
          <ac:chgData name="Shikha Shah" userId="922546c962530cbc" providerId="LiveId" clId="{A5299A30-BC94-482C-BE47-FBCD0F6D506F}" dt="2024-05-04T20:51:14.716" v="10342"/>
          <ac:spMkLst>
            <pc:docMk/>
            <pc:sldMk cId="689529633" sldId="318"/>
            <ac:spMk id="994" creationId="{EA21D1F9-892C-E4AA-583F-BABB835F710F}"/>
          </ac:spMkLst>
        </pc:spChg>
        <pc:spChg chg="mod">
          <ac:chgData name="Shikha Shah" userId="922546c962530cbc" providerId="LiveId" clId="{A5299A30-BC94-482C-BE47-FBCD0F6D506F}" dt="2024-05-04T20:51:14.716" v="10342"/>
          <ac:spMkLst>
            <pc:docMk/>
            <pc:sldMk cId="689529633" sldId="318"/>
            <ac:spMk id="995" creationId="{E47A1B80-242F-DF36-97A7-5B2E393DB3F0}"/>
          </ac:spMkLst>
        </pc:spChg>
        <pc:spChg chg="mod">
          <ac:chgData name="Shikha Shah" userId="922546c962530cbc" providerId="LiveId" clId="{A5299A30-BC94-482C-BE47-FBCD0F6D506F}" dt="2024-05-04T20:51:14.716" v="10342"/>
          <ac:spMkLst>
            <pc:docMk/>
            <pc:sldMk cId="689529633" sldId="318"/>
            <ac:spMk id="996" creationId="{1C1F54C6-5F45-2391-8C99-04A0F20AA70C}"/>
          </ac:spMkLst>
        </pc:spChg>
        <pc:spChg chg="mod">
          <ac:chgData name="Shikha Shah" userId="922546c962530cbc" providerId="LiveId" clId="{A5299A30-BC94-482C-BE47-FBCD0F6D506F}" dt="2024-05-04T20:51:14.716" v="10342"/>
          <ac:spMkLst>
            <pc:docMk/>
            <pc:sldMk cId="689529633" sldId="318"/>
            <ac:spMk id="997" creationId="{7B6BBC08-86F8-7C9A-0889-8B1BDFA4DA3A}"/>
          </ac:spMkLst>
        </pc:spChg>
        <pc:spChg chg="mod">
          <ac:chgData name="Shikha Shah" userId="922546c962530cbc" providerId="LiveId" clId="{A5299A30-BC94-482C-BE47-FBCD0F6D506F}" dt="2024-05-04T20:51:14.716" v="10342"/>
          <ac:spMkLst>
            <pc:docMk/>
            <pc:sldMk cId="689529633" sldId="318"/>
            <ac:spMk id="1000" creationId="{BFE8D36D-4EF8-9677-020E-DDA8909BD6C5}"/>
          </ac:spMkLst>
        </pc:spChg>
        <pc:spChg chg="mod">
          <ac:chgData name="Shikha Shah" userId="922546c962530cbc" providerId="LiveId" clId="{A5299A30-BC94-482C-BE47-FBCD0F6D506F}" dt="2024-05-04T20:51:14.716" v="10342"/>
          <ac:spMkLst>
            <pc:docMk/>
            <pc:sldMk cId="689529633" sldId="318"/>
            <ac:spMk id="1001" creationId="{43E0938B-0A72-94E0-79E7-7E360890C79A}"/>
          </ac:spMkLst>
        </pc:spChg>
        <pc:spChg chg="mod">
          <ac:chgData name="Shikha Shah" userId="922546c962530cbc" providerId="LiveId" clId="{A5299A30-BC94-482C-BE47-FBCD0F6D506F}" dt="2024-05-04T20:51:14.716" v="10342"/>
          <ac:spMkLst>
            <pc:docMk/>
            <pc:sldMk cId="689529633" sldId="318"/>
            <ac:spMk id="1002" creationId="{F9C9E70A-4615-A5BD-EF30-5FA001F87345}"/>
          </ac:spMkLst>
        </pc:spChg>
        <pc:spChg chg="mod">
          <ac:chgData name="Shikha Shah" userId="922546c962530cbc" providerId="LiveId" clId="{A5299A30-BC94-482C-BE47-FBCD0F6D506F}" dt="2024-05-04T20:51:14.716" v="10342"/>
          <ac:spMkLst>
            <pc:docMk/>
            <pc:sldMk cId="689529633" sldId="318"/>
            <ac:spMk id="1003" creationId="{A07DCAD1-625A-5514-C19E-91603EA4B1AD}"/>
          </ac:spMkLst>
        </pc:spChg>
        <pc:spChg chg="mod">
          <ac:chgData name="Shikha Shah" userId="922546c962530cbc" providerId="LiveId" clId="{A5299A30-BC94-482C-BE47-FBCD0F6D506F}" dt="2024-05-04T20:51:14.716" v="10342"/>
          <ac:spMkLst>
            <pc:docMk/>
            <pc:sldMk cId="689529633" sldId="318"/>
            <ac:spMk id="1004" creationId="{F428C840-772C-E271-B47A-B714C5157C77}"/>
          </ac:spMkLst>
        </pc:spChg>
        <pc:spChg chg="mod">
          <ac:chgData name="Shikha Shah" userId="922546c962530cbc" providerId="LiveId" clId="{A5299A30-BC94-482C-BE47-FBCD0F6D506F}" dt="2024-05-04T20:51:14.716" v="10342"/>
          <ac:spMkLst>
            <pc:docMk/>
            <pc:sldMk cId="689529633" sldId="318"/>
            <ac:spMk id="1005" creationId="{FC9E83E2-4D8E-17B4-8481-7F444BBEA161}"/>
          </ac:spMkLst>
        </pc:spChg>
        <pc:spChg chg="mod">
          <ac:chgData name="Shikha Shah" userId="922546c962530cbc" providerId="LiveId" clId="{A5299A30-BC94-482C-BE47-FBCD0F6D506F}" dt="2024-05-04T20:51:14.716" v="10342"/>
          <ac:spMkLst>
            <pc:docMk/>
            <pc:sldMk cId="689529633" sldId="318"/>
            <ac:spMk id="1006" creationId="{4B56DDE6-3F88-D094-9523-2D99FDE09492}"/>
          </ac:spMkLst>
        </pc:spChg>
        <pc:spChg chg="mod">
          <ac:chgData name="Shikha Shah" userId="922546c962530cbc" providerId="LiveId" clId="{A5299A30-BC94-482C-BE47-FBCD0F6D506F}" dt="2024-05-04T20:51:14.716" v="10342"/>
          <ac:spMkLst>
            <pc:docMk/>
            <pc:sldMk cId="689529633" sldId="318"/>
            <ac:spMk id="1007" creationId="{231B1881-3868-0DEF-1723-785D87F895AA}"/>
          </ac:spMkLst>
        </pc:spChg>
        <pc:spChg chg="mod">
          <ac:chgData name="Shikha Shah" userId="922546c962530cbc" providerId="LiveId" clId="{A5299A30-BC94-482C-BE47-FBCD0F6D506F}" dt="2024-05-04T20:51:14.716" v="10342"/>
          <ac:spMkLst>
            <pc:docMk/>
            <pc:sldMk cId="689529633" sldId="318"/>
            <ac:spMk id="1008" creationId="{44F16B03-8E17-0B05-75F9-C98C5162D812}"/>
          </ac:spMkLst>
        </pc:spChg>
        <pc:spChg chg="mod">
          <ac:chgData name="Shikha Shah" userId="922546c962530cbc" providerId="LiveId" clId="{A5299A30-BC94-482C-BE47-FBCD0F6D506F}" dt="2024-05-04T20:51:14.716" v="10342"/>
          <ac:spMkLst>
            <pc:docMk/>
            <pc:sldMk cId="689529633" sldId="318"/>
            <ac:spMk id="1009" creationId="{ADC8DC90-5202-3DC8-4473-E10DAFB42ED5}"/>
          </ac:spMkLst>
        </pc:spChg>
        <pc:spChg chg="mod">
          <ac:chgData name="Shikha Shah" userId="922546c962530cbc" providerId="LiveId" clId="{A5299A30-BC94-482C-BE47-FBCD0F6D506F}" dt="2024-05-04T20:51:14.716" v="10342"/>
          <ac:spMkLst>
            <pc:docMk/>
            <pc:sldMk cId="689529633" sldId="318"/>
            <ac:spMk id="1010" creationId="{AD2C6B4D-3EC7-6397-8ED1-6AC560BE0681}"/>
          </ac:spMkLst>
        </pc:spChg>
        <pc:spChg chg="mod">
          <ac:chgData name="Shikha Shah" userId="922546c962530cbc" providerId="LiveId" clId="{A5299A30-BC94-482C-BE47-FBCD0F6D506F}" dt="2024-05-04T20:51:14.716" v="10342"/>
          <ac:spMkLst>
            <pc:docMk/>
            <pc:sldMk cId="689529633" sldId="318"/>
            <ac:spMk id="1011" creationId="{27B03F49-16F2-B74C-7295-24F982B8D7BE}"/>
          </ac:spMkLst>
        </pc:spChg>
        <pc:spChg chg="mod">
          <ac:chgData name="Shikha Shah" userId="922546c962530cbc" providerId="LiveId" clId="{A5299A30-BC94-482C-BE47-FBCD0F6D506F}" dt="2024-05-04T20:51:14.716" v="10342"/>
          <ac:spMkLst>
            <pc:docMk/>
            <pc:sldMk cId="689529633" sldId="318"/>
            <ac:spMk id="1012" creationId="{E6DD143D-8057-DFCF-3E6A-3B4D2AE39D16}"/>
          </ac:spMkLst>
        </pc:spChg>
        <pc:spChg chg="mod">
          <ac:chgData name="Shikha Shah" userId="922546c962530cbc" providerId="LiveId" clId="{A5299A30-BC94-482C-BE47-FBCD0F6D506F}" dt="2024-05-04T20:51:14.716" v="10342"/>
          <ac:spMkLst>
            <pc:docMk/>
            <pc:sldMk cId="689529633" sldId="318"/>
            <ac:spMk id="1013" creationId="{C5F6943F-F8A0-7A0F-98D1-AC6D1F65435E}"/>
          </ac:spMkLst>
        </pc:spChg>
        <pc:spChg chg="mod">
          <ac:chgData name="Shikha Shah" userId="922546c962530cbc" providerId="LiveId" clId="{A5299A30-BC94-482C-BE47-FBCD0F6D506F}" dt="2024-05-04T20:51:14.716" v="10342"/>
          <ac:spMkLst>
            <pc:docMk/>
            <pc:sldMk cId="689529633" sldId="318"/>
            <ac:spMk id="1014" creationId="{67EA77DC-77EF-0765-EBD9-55473AD3709E}"/>
          </ac:spMkLst>
        </pc:spChg>
        <pc:spChg chg="mod">
          <ac:chgData name="Shikha Shah" userId="922546c962530cbc" providerId="LiveId" clId="{A5299A30-BC94-482C-BE47-FBCD0F6D506F}" dt="2024-05-04T20:51:14.716" v="10342"/>
          <ac:spMkLst>
            <pc:docMk/>
            <pc:sldMk cId="689529633" sldId="318"/>
            <ac:spMk id="1015" creationId="{F4ABC3D3-A9B1-E453-F4CA-3D371F4EB759}"/>
          </ac:spMkLst>
        </pc:spChg>
        <pc:spChg chg="mod">
          <ac:chgData name="Shikha Shah" userId="922546c962530cbc" providerId="LiveId" clId="{A5299A30-BC94-482C-BE47-FBCD0F6D506F}" dt="2024-05-04T20:51:14.716" v="10342"/>
          <ac:spMkLst>
            <pc:docMk/>
            <pc:sldMk cId="689529633" sldId="318"/>
            <ac:spMk id="1016" creationId="{F079D572-6FC3-0A9B-F57B-E16FBD07B9DA}"/>
          </ac:spMkLst>
        </pc:spChg>
        <pc:spChg chg="mod">
          <ac:chgData name="Shikha Shah" userId="922546c962530cbc" providerId="LiveId" clId="{A5299A30-BC94-482C-BE47-FBCD0F6D506F}" dt="2024-05-04T20:51:14.716" v="10342"/>
          <ac:spMkLst>
            <pc:docMk/>
            <pc:sldMk cId="689529633" sldId="318"/>
            <ac:spMk id="1017" creationId="{9771CDC4-A8BB-A78D-FD0F-48D72348E46D}"/>
          </ac:spMkLst>
        </pc:spChg>
        <pc:spChg chg="mod">
          <ac:chgData name="Shikha Shah" userId="922546c962530cbc" providerId="LiveId" clId="{A5299A30-BC94-482C-BE47-FBCD0F6D506F}" dt="2024-05-04T20:51:14.716" v="10342"/>
          <ac:spMkLst>
            <pc:docMk/>
            <pc:sldMk cId="689529633" sldId="318"/>
            <ac:spMk id="1018" creationId="{B56C8084-E8BA-31CA-5AC5-9A5B8DFB722B}"/>
          </ac:spMkLst>
        </pc:spChg>
        <pc:spChg chg="mod">
          <ac:chgData name="Shikha Shah" userId="922546c962530cbc" providerId="LiveId" clId="{A5299A30-BC94-482C-BE47-FBCD0F6D506F}" dt="2024-05-04T20:51:14.716" v="10342"/>
          <ac:spMkLst>
            <pc:docMk/>
            <pc:sldMk cId="689529633" sldId="318"/>
            <ac:spMk id="1019" creationId="{537C64AE-CB36-51A2-1D0B-1F505B2D414F}"/>
          </ac:spMkLst>
        </pc:spChg>
        <pc:spChg chg="mod">
          <ac:chgData name="Shikha Shah" userId="922546c962530cbc" providerId="LiveId" clId="{A5299A30-BC94-482C-BE47-FBCD0F6D506F}" dt="2024-05-04T20:51:14.716" v="10342"/>
          <ac:spMkLst>
            <pc:docMk/>
            <pc:sldMk cId="689529633" sldId="318"/>
            <ac:spMk id="1020" creationId="{855D83DC-5FB0-0DE7-235B-1F4A1D248129}"/>
          </ac:spMkLst>
        </pc:spChg>
        <pc:spChg chg="mod">
          <ac:chgData name="Shikha Shah" userId="922546c962530cbc" providerId="LiveId" clId="{A5299A30-BC94-482C-BE47-FBCD0F6D506F}" dt="2024-05-04T20:51:14.716" v="10342"/>
          <ac:spMkLst>
            <pc:docMk/>
            <pc:sldMk cId="689529633" sldId="318"/>
            <ac:spMk id="1021" creationId="{382F964D-4924-47A4-39CE-9B550F90564F}"/>
          </ac:spMkLst>
        </pc:spChg>
        <pc:spChg chg="mod">
          <ac:chgData name="Shikha Shah" userId="922546c962530cbc" providerId="LiveId" clId="{A5299A30-BC94-482C-BE47-FBCD0F6D506F}" dt="2024-05-04T20:51:14.716" v="10342"/>
          <ac:spMkLst>
            <pc:docMk/>
            <pc:sldMk cId="689529633" sldId="318"/>
            <ac:spMk id="1022" creationId="{443D2625-9DBE-F579-3B3F-80A5F605CFAB}"/>
          </ac:spMkLst>
        </pc:spChg>
        <pc:spChg chg="mod">
          <ac:chgData name="Shikha Shah" userId="922546c962530cbc" providerId="LiveId" clId="{A5299A30-BC94-482C-BE47-FBCD0F6D506F}" dt="2024-05-04T20:51:14.716" v="10342"/>
          <ac:spMkLst>
            <pc:docMk/>
            <pc:sldMk cId="689529633" sldId="318"/>
            <ac:spMk id="1023" creationId="{21BD122D-BBD3-5535-3349-F0318FC34C01}"/>
          </ac:spMkLst>
        </pc:spChg>
        <pc:grpChg chg="add mod">
          <ac:chgData name="Shikha Shah" userId="922546c962530cbc" providerId="LiveId" clId="{A5299A30-BC94-482C-BE47-FBCD0F6D506F}" dt="2024-05-04T20:51:14.716" v="10342"/>
          <ac:grpSpMkLst>
            <pc:docMk/>
            <pc:sldMk cId="689529633" sldId="318"/>
            <ac:grpSpMk id="2" creationId="{99A28025-18B1-B559-7DB7-9C419AA080F1}"/>
          </ac:grpSpMkLst>
        </pc:grpChg>
        <pc:grpChg chg="del">
          <ac:chgData name="Shikha Shah" userId="922546c962530cbc" providerId="LiveId" clId="{A5299A30-BC94-482C-BE47-FBCD0F6D506F}" dt="2024-05-04T20:51:07.980" v="10341" actId="478"/>
          <ac:grpSpMkLst>
            <pc:docMk/>
            <pc:sldMk cId="689529633" sldId="318"/>
            <ac:grpSpMk id="885" creationId="{00000000-0000-0000-0000-000000000000}"/>
          </ac:grpSpMkLst>
        </pc:grpChg>
        <pc:picChg chg="del">
          <ac:chgData name="Shikha Shah" userId="922546c962530cbc" providerId="LiveId" clId="{A5299A30-BC94-482C-BE47-FBCD0F6D506F}" dt="2024-05-01T23:03:26.194" v="3464" actId="478"/>
          <ac:picMkLst>
            <pc:docMk/>
            <pc:sldMk cId="689529633" sldId="318"/>
            <ac:picMk id="3" creationId="{2A0C285D-4595-ED55-315C-3CEC974C0409}"/>
          </ac:picMkLst>
        </pc:picChg>
        <pc:picChg chg="add mod ord modCrop">
          <ac:chgData name="Shikha Shah" userId="922546c962530cbc" providerId="LiveId" clId="{A5299A30-BC94-482C-BE47-FBCD0F6D506F}" dt="2024-05-01T23:04:11.498" v="3473" actId="14100"/>
          <ac:picMkLst>
            <pc:docMk/>
            <pc:sldMk cId="689529633" sldId="318"/>
            <ac:picMk id="4" creationId="{A955C6D3-D95B-86CC-BCC1-1C20B47EDE89}"/>
          </ac:picMkLst>
        </pc:picChg>
        <pc:cxnChg chg="mod">
          <ac:chgData name="Shikha Shah" userId="922546c962530cbc" providerId="LiveId" clId="{A5299A30-BC94-482C-BE47-FBCD0F6D506F}" dt="2024-05-04T20:51:14.716" v="10342"/>
          <ac:cxnSpMkLst>
            <pc:docMk/>
            <pc:sldMk cId="689529633" sldId="318"/>
            <ac:cxnSpMk id="6" creationId="{9A130E4B-2DB4-AA04-4CB5-44741E1709B9}"/>
          </ac:cxnSpMkLst>
        </pc:cxnChg>
      </pc:sldChg>
      <pc:sldChg chg="addSp delSp modSp add mod">
        <pc:chgData name="Shikha Shah" userId="922546c962530cbc" providerId="LiveId" clId="{A5299A30-BC94-482C-BE47-FBCD0F6D506F}" dt="2024-05-04T20:58:10.057" v="10962" actId="478"/>
        <pc:sldMkLst>
          <pc:docMk/>
          <pc:sldMk cId="1959549693" sldId="319"/>
        </pc:sldMkLst>
        <pc:spChg chg="add del mod">
          <ac:chgData name="Shikha Shah" userId="922546c962530cbc" providerId="LiveId" clId="{A5299A30-BC94-482C-BE47-FBCD0F6D506F}" dt="2024-05-04T20:58:10.057" v="10962" actId="478"/>
          <ac:spMkLst>
            <pc:docMk/>
            <pc:sldMk cId="1959549693" sldId="319"/>
            <ac:spMk id="2" creationId="{DF056EF1-3D35-378F-862F-2182705E136C}"/>
          </ac:spMkLst>
        </pc:spChg>
        <pc:picChg chg="add mod modCrop">
          <ac:chgData name="Shikha Shah" userId="922546c962530cbc" providerId="LiveId" clId="{A5299A30-BC94-482C-BE47-FBCD0F6D506F}" dt="2024-05-01T23:06:52.220" v="3495" actId="1076"/>
          <ac:picMkLst>
            <pc:docMk/>
            <pc:sldMk cId="1959549693" sldId="319"/>
            <ac:picMk id="3" creationId="{E65D76EE-CA23-A956-55EE-0DDAC75EB75C}"/>
          </ac:picMkLst>
        </pc:picChg>
        <pc:picChg chg="del">
          <ac:chgData name="Shikha Shah" userId="922546c962530cbc" providerId="LiveId" clId="{A5299A30-BC94-482C-BE47-FBCD0F6D506F}" dt="2024-05-01T23:05:14.396" v="3475" actId="478"/>
          <ac:picMkLst>
            <pc:docMk/>
            <pc:sldMk cId="1959549693" sldId="319"/>
            <ac:picMk id="4" creationId="{A955C6D3-D95B-86CC-BCC1-1C20B47EDE89}"/>
          </ac:picMkLst>
        </pc:picChg>
        <pc:picChg chg="add mod modCrop">
          <ac:chgData name="Shikha Shah" userId="922546c962530cbc" providerId="LiveId" clId="{A5299A30-BC94-482C-BE47-FBCD0F6D506F}" dt="2024-05-01T23:06:48.198" v="3494" actId="1076"/>
          <ac:picMkLst>
            <pc:docMk/>
            <pc:sldMk cId="1959549693" sldId="319"/>
            <ac:picMk id="5" creationId="{B74D8CAA-F1B0-AC1A-C18F-5B983E47E476}"/>
          </ac:picMkLst>
        </pc:picChg>
      </pc:sldChg>
      <pc:sldChg chg="addSp delSp modSp add mod">
        <pc:chgData name="Shikha Shah" userId="922546c962530cbc" providerId="LiveId" clId="{A5299A30-BC94-482C-BE47-FBCD0F6D506F}" dt="2024-05-01T23:10:20.630" v="3545" actId="20577"/>
        <pc:sldMkLst>
          <pc:docMk/>
          <pc:sldMk cId="1668651687" sldId="320"/>
        </pc:sldMkLst>
        <pc:spChg chg="del">
          <ac:chgData name="Shikha Shah" userId="922546c962530cbc" providerId="LiveId" clId="{A5299A30-BC94-482C-BE47-FBCD0F6D506F}" dt="2024-05-01T23:09:31.288" v="3497" actId="478"/>
          <ac:spMkLst>
            <pc:docMk/>
            <pc:sldMk cId="1668651687" sldId="320"/>
            <ac:spMk id="2" creationId="{4131AFBD-81A2-B648-EFC1-6479D2C2ADFA}"/>
          </ac:spMkLst>
        </pc:spChg>
        <pc:spChg chg="add del mod">
          <ac:chgData name="Shikha Shah" userId="922546c962530cbc" providerId="LiveId" clId="{A5299A30-BC94-482C-BE47-FBCD0F6D506F}" dt="2024-05-01T23:09:34.478" v="3498" actId="478"/>
          <ac:spMkLst>
            <pc:docMk/>
            <pc:sldMk cId="1668651687" sldId="320"/>
            <ac:spMk id="4" creationId="{A2FF0731-2305-B07E-2796-0B54DC76FDB2}"/>
          </ac:spMkLst>
        </pc:spChg>
        <pc:spChg chg="mod">
          <ac:chgData name="Shikha Shah" userId="922546c962530cbc" providerId="LiveId" clId="{A5299A30-BC94-482C-BE47-FBCD0F6D506F}" dt="2024-05-01T23:10:20.630" v="3545" actId="20577"/>
          <ac:spMkLst>
            <pc:docMk/>
            <pc:sldMk cId="1668651687" sldId="320"/>
            <ac:spMk id="859" creationId="{00000000-0000-0000-0000-000000000000}"/>
          </ac:spMkLst>
        </pc:spChg>
        <pc:picChg chg="add mod modCrop">
          <ac:chgData name="Shikha Shah" userId="922546c962530cbc" providerId="LiveId" clId="{A5299A30-BC94-482C-BE47-FBCD0F6D506F}" dt="2024-05-01T23:10:07.205" v="3507" actId="1076"/>
          <ac:picMkLst>
            <pc:docMk/>
            <pc:sldMk cId="1668651687" sldId="320"/>
            <ac:picMk id="6" creationId="{9395599D-6C46-4740-B6B8-E5972ECA6C82}"/>
          </ac:picMkLst>
        </pc:picChg>
      </pc:sldChg>
      <pc:sldChg chg="delSp modSp add mod ord">
        <pc:chgData name="Shikha Shah" userId="922546c962530cbc" providerId="LiveId" clId="{A5299A30-BC94-482C-BE47-FBCD0F6D506F}" dt="2024-05-01T23:16:44.633" v="3612" actId="20577"/>
        <pc:sldMkLst>
          <pc:docMk/>
          <pc:sldMk cId="2675336406" sldId="321"/>
        </pc:sldMkLst>
        <pc:spChg chg="del">
          <ac:chgData name="Shikha Shah" userId="922546c962530cbc" providerId="LiveId" clId="{A5299A30-BC94-482C-BE47-FBCD0F6D506F}" dt="2024-05-01T23:16:40.662" v="3610" actId="478"/>
          <ac:spMkLst>
            <pc:docMk/>
            <pc:sldMk cId="2675336406" sldId="321"/>
            <ac:spMk id="3" creationId="{2BF03D02-E7D7-F4AB-1EF8-9A3AD37F805B}"/>
          </ac:spMkLst>
        </pc:spChg>
        <pc:spChg chg="mod">
          <ac:chgData name="Shikha Shah" userId="922546c962530cbc" providerId="LiveId" clId="{A5299A30-BC94-482C-BE47-FBCD0F6D506F}" dt="2024-05-01T23:16:36.962" v="3609" actId="20577"/>
          <ac:spMkLst>
            <pc:docMk/>
            <pc:sldMk cId="2675336406" sldId="321"/>
            <ac:spMk id="691" creationId="{00000000-0000-0000-0000-000000000000}"/>
          </ac:spMkLst>
        </pc:spChg>
        <pc:spChg chg="mod">
          <ac:chgData name="Shikha Shah" userId="922546c962530cbc" providerId="LiveId" clId="{A5299A30-BC94-482C-BE47-FBCD0F6D506F}" dt="2024-05-01T23:16:44.633" v="3612" actId="20577"/>
          <ac:spMkLst>
            <pc:docMk/>
            <pc:sldMk cId="2675336406" sldId="321"/>
            <ac:spMk id="692" creationId="{00000000-0000-0000-0000-000000000000}"/>
          </ac:spMkLst>
        </pc:spChg>
      </pc:sldChg>
      <pc:sldChg chg="addSp delSp modSp add mod">
        <pc:chgData name="Shikha Shah" userId="922546c962530cbc" providerId="LiveId" clId="{A5299A30-BC94-482C-BE47-FBCD0F6D506F}" dt="2024-05-04T21:04:59.659" v="11579" actId="478"/>
        <pc:sldMkLst>
          <pc:docMk/>
          <pc:sldMk cId="2599643897" sldId="322"/>
        </pc:sldMkLst>
        <pc:spChg chg="add del mod">
          <ac:chgData name="Shikha Shah" userId="922546c962530cbc" providerId="LiveId" clId="{A5299A30-BC94-482C-BE47-FBCD0F6D506F}" dt="2024-05-04T21:04:59.659" v="11579" actId="478"/>
          <ac:spMkLst>
            <pc:docMk/>
            <pc:sldMk cId="2599643897" sldId="322"/>
            <ac:spMk id="2" creationId="{5265A405-FF82-7FC2-B362-5DF8E9086B94}"/>
          </ac:spMkLst>
        </pc:spChg>
        <pc:spChg chg="add mod">
          <ac:chgData name="Shikha Shah" userId="922546c962530cbc" providerId="LiveId" clId="{A5299A30-BC94-482C-BE47-FBCD0F6D506F}" dt="2024-05-01T23:14:12.917" v="3552"/>
          <ac:spMkLst>
            <pc:docMk/>
            <pc:sldMk cId="2599643897" sldId="322"/>
            <ac:spMk id="2" creationId="{F7972771-42A5-3C0F-1D81-918AE349BF1B}"/>
          </ac:spMkLst>
        </pc:spChg>
        <pc:picChg chg="del">
          <ac:chgData name="Shikha Shah" userId="922546c962530cbc" providerId="LiveId" clId="{A5299A30-BC94-482C-BE47-FBCD0F6D506F}" dt="2024-05-01T23:11:10.776" v="3551" actId="478"/>
          <ac:picMkLst>
            <pc:docMk/>
            <pc:sldMk cId="2599643897" sldId="322"/>
            <ac:picMk id="3" creationId="{E65D76EE-CA23-A956-55EE-0DDAC75EB75C}"/>
          </ac:picMkLst>
        </pc:picChg>
        <pc:picChg chg="del">
          <ac:chgData name="Shikha Shah" userId="922546c962530cbc" providerId="LiveId" clId="{A5299A30-BC94-482C-BE47-FBCD0F6D506F}" dt="2024-05-01T23:11:09.013" v="3550" actId="478"/>
          <ac:picMkLst>
            <pc:docMk/>
            <pc:sldMk cId="2599643897" sldId="322"/>
            <ac:picMk id="5" creationId="{B74D8CAA-F1B0-AC1A-C18F-5B983E47E476}"/>
          </ac:picMkLst>
        </pc:picChg>
        <pc:picChg chg="add mod modCrop">
          <ac:chgData name="Shikha Shah" userId="922546c962530cbc" providerId="LiveId" clId="{A5299A30-BC94-482C-BE47-FBCD0F6D506F}" dt="2024-05-04T20:59:22.170" v="10974" actId="1076"/>
          <ac:picMkLst>
            <pc:docMk/>
            <pc:sldMk cId="2599643897" sldId="322"/>
            <ac:picMk id="6" creationId="{69595512-05EA-F24E-9572-2E3AABA89B5F}"/>
          </ac:picMkLst>
        </pc:picChg>
        <pc:picChg chg="add mod ord modCrop">
          <ac:chgData name="Shikha Shah" userId="922546c962530cbc" providerId="LiveId" clId="{A5299A30-BC94-482C-BE47-FBCD0F6D506F}" dt="2024-05-01T23:16:10.379" v="3572" actId="167"/>
          <ac:picMkLst>
            <pc:docMk/>
            <pc:sldMk cId="2599643897" sldId="322"/>
            <ac:picMk id="8" creationId="{1787480C-42DF-945A-2B75-C5967460C95C}"/>
          </ac:picMkLst>
        </pc:picChg>
      </pc:sldChg>
      <pc:sldChg chg="addSp delSp modSp add del mod ord">
        <pc:chgData name="Shikha Shah" userId="922546c962530cbc" providerId="LiveId" clId="{A5299A30-BC94-482C-BE47-FBCD0F6D506F}" dt="2024-05-01T23:47:22.070" v="3775" actId="2696"/>
        <pc:sldMkLst>
          <pc:docMk/>
          <pc:sldMk cId="241983120" sldId="323"/>
        </pc:sldMkLst>
        <pc:spChg chg="add del mod">
          <ac:chgData name="Shikha Shah" userId="922546c962530cbc" providerId="LiveId" clId="{A5299A30-BC94-482C-BE47-FBCD0F6D506F}" dt="2024-05-01T23:18:01.517" v="3617" actId="478"/>
          <ac:spMkLst>
            <pc:docMk/>
            <pc:sldMk cId="241983120" sldId="323"/>
            <ac:spMk id="3" creationId="{1F9F93B2-2C8D-B919-8228-1F15A63913E3}"/>
          </ac:spMkLst>
        </pc:spChg>
        <pc:spChg chg="add del mod">
          <ac:chgData name="Shikha Shah" userId="922546c962530cbc" providerId="LiveId" clId="{A5299A30-BC94-482C-BE47-FBCD0F6D506F}" dt="2024-05-01T23:18:11.541" v="3619" actId="478"/>
          <ac:spMkLst>
            <pc:docMk/>
            <pc:sldMk cId="241983120" sldId="323"/>
            <ac:spMk id="5" creationId="{5F3C46E0-83AE-827D-6E66-CD44513D188D}"/>
          </ac:spMkLst>
        </pc:spChg>
        <pc:spChg chg="add del mod">
          <ac:chgData name="Shikha Shah" userId="922546c962530cbc" providerId="LiveId" clId="{A5299A30-BC94-482C-BE47-FBCD0F6D506F}" dt="2024-05-01T23:18:11.541" v="3619" actId="478"/>
          <ac:spMkLst>
            <pc:docMk/>
            <pc:sldMk cId="241983120" sldId="323"/>
            <ac:spMk id="7" creationId="{BE2C675D-0CE9-9A50-6D99-372AA8CFCDAF}"/>
          </ac:spMkLst>
        </pc:spChg>
        <pc:spChg chg="add del mod">
          <ac:chgData name="Shikha Shah" userId="922546c962530cbc" providerId="LiveId" clId="{A5299A30-BC94-482C-BE47-FBCD0F6D506F}" dt="2024-05-01T23:18:11.541" v="3619" actId="478"/>
          <ac:spMkLst>
            <pc:docMk/>
            <pc:sldMk cId="241983120" sldId="323"/>
            <ac:spMk id="9" creationId="{F2AFF0C6-FBE4-DE8E-4E09-0EC6F22B9DDA}"/>
          </ac:spMkLst>
        </pc:spChg>
        <pc:spChg chg="add del mod">
          <ac:chgData name="Shikha Shah" userId="922546c962530cbc" providerId="LiveId" clId="{A5299A30-BC94-482C-BE47-FBCD0F6D506F}" dt="2024-05-01T23:18:11.541" v="3619" actId="478"/>
          <ac:spMkLst>
            <pc:docMk/>
            <pc:sldMk cId="241983120" sldId="323"/>
            <ac:spMk id="11" creationId="{9E707B61-6207-9497-3266-F2012A88FA27}"/>
          </ac:spMkLst>
        </pc:spChg>
        <pc:spChg chg="add del mod">
          <ac:chgData name="Shikha Shah" userId="922546c962530cbc" providerId="LiveId" clId="{A5299A30-BC94-482C-BE47-FBCD0F6D506F}" dt="2024-05-01T23:18:11.541" v="3619" actId="478"/>
          <ac:spMkLst>
            <pc:docMk/>
            <pc:sldMk cId="241983120" sldId="323"/>
            <ac:spMk id="13" creationId="{BF48F963-702D-D384-FDCB-16421D152A2B}"/>
          </ac:spMkLst>
        </pc:spChg>
        <pc:spChg chg="add del mod">
          <ac:chgData name="Shikha Shah" userId="922546c962530cbc" providerId="LiveId" clId="{A5299A30-BC94-482C-BE47-FBCD0F6D506F}" dt="2024-05-01T23:18:11.541" v="3619" actId="478"/>
          <ac:spMkLst>
            <pc:docMk/>
            <pc:sldMk cId="241983120" sldId="323"/>
            <ac:spMk id="15" creationId="{55E2C096-D954-0C32-2D7B-840A3211E2DA}"/>
          </ac:spMkLst>
        </pc:spChg>
        <pc:spChg chg="del">
          <ac:chgData name="Shikha Shah" userId="922546c962530cbc" providerId="LiveId" clId="{A5299A30-BC94-482C-BE47-FBCD0F6D506F}" dt="2024-05-01T23:17:59.868" v="3616" actId="478"/>
          <ac:spMkLst>
            <pc:docMk/>
            <pc:sldMk cId="241983120" sldId="323"/>
            <ac:spMk id="1028" creationId="{00000000-0000-0000-0000-000000000000}"/>
          </ac:spMkLst>
        </pc:spChg>
        <pc:spChg chg="del">
          <ac:chgData name="Shikha Shah" userId="922546c962530cbc" providerId="LiveId" clId="{A5299A30-BC94-482C-BE47-FBCD0F6D506F}" dt="2024-05-01T23:18:06.698" v="3618" actId="478"/>
          <ac:spMkLst>
            <pc:docMk/>
            <pc:sldMk cId="241983120" sldId="323"/>
            <ac:spMk id="1029" creationId="{00000000-0000-0000-0000-000000000000}"/>
          </ac:spMkLst>
        </pc:spChg>
        <pc:spChg chg="del">
          <ac:chgData name="Shikha Shah" userId="922546c962530cbc" providerId="LiveId" clId="{A5299A30-BC94-482C-BE47-FBCD0F6D506F}" dt="2024-05-01T23:18:06.698" v="3618" actId="478"/>
          <ac:spMkLst>
            <pc:docMk/>
            <pc:sldMk cId="241983120" sldId="323"/>
            <ac:spMk id="1030" creationId="{00000000-0000-0000-0000-000000000000}"/>
          </ac:spMkLst>
        </pc:spChg>
        <pc:spChg chg="del">
          <ac:chgData name="Shikha Shah" userId="922546c962530cbc" providerId="LiveId" clId="{A5299A30-BC94-482C-BE47-FBCD0F6D506F}" dt="2024-05-01T23:18:06.698" v="3618" actId="478"/>
          <ac:spMkLst>
            <pc:docMk/>
            <pc:sldMk cId="241983120" sldId="323"/>
            <ac:spMk id="1031" creationId="{00000000-0000-0000-0000-000000000000}"/>
          </ac:spMkLst>
        </pc:spChg>
        <pc:spChg chg="del">
          <ac:chgData name="Shikha Shah" userId="922546c962530cbc" providerId="LiveId" clId="{A5299A30-BC94-482C-BE47-FBCD0F6D506F}" dt="2024-05-01T23:18:06.698" v="3618" actId="478"/>
          <ac:spMkLst>
            <pc:docMk/>
            <pc:sldMk cId="241983120" sldId="323"/>
            <ac:spMk id="1032" creationId="{00000000-0000-0000-0000-000000000000}"/>
          </ac:spMkLst>
        </pc:spChg>
        <pc:spChg chg="del">
          <ac:chgData name="Shikha Shah" userId="922546c962530cbc" providerId="LiveId" clId="{A5299A30-BC94-482C-BE47-FBCD0F6D506F}" dt="2024-05-01T23:18:06.698" v="3618" actId="478"/>
          <ac:spMkLst>
            <pc:docMk/>
            <pc:sldMk cId="241983120" sldId="323"/>
            <ac:spMk id="1033" creationId="{00000000-0000-0000-0000-000000000000}"/>
          </ac:spMkLst>
        </pc:spChg>
        <pc:spChg chg="del">
          <ac:chgData name="Shikha Shah" userId="922546c962530cbc" providerId="LiveId" clId="{A5299A30-BC94-482C-BE47-FBCD0F6D506F}" dt="2024-05-01T23:18:06.698" v="3618" actId="478"/>
          <ac:spMkLst>
            <pc:docMk/>
            <pc:sldMk cId="241983120" sldId="323"/>
            <ac:spMk id="1034" creationId="{00000000-0000-0000-0000-000000000000}"/>
          </ac:spMkLst>
        </pc:spChg>
        <pc:spChg chg="del">
          <ac:chgData name="Shikha Shah" userId="922546c962530cbc" providerId="LiveId" clId="{A5299A30-BC94-482C-BE47-FBCD0F6D506F}" dt="2024-05-01T23:18:06.698" v="3618" actId="478"/>
          <ac:spMkLst>
            <pc:docMk/>
            <pc:sldMk cId="241983120" sldId="323"/>
            <ac:spMk id="1035" creationId="{00000000-0000-0000-0000-000000000000}"/>
          </ac:spMkLst>
        </pc:spChg>
        <pc:spChg chg="del">
          <ac:chgData name="Shikha Shah" userId="922546c962530cbc" providerId="LiveId" clId="{A5299A30-BC94-482C-BE47-FBCD0F6D506F}" dt="2024-05-01T23:18:06.698" v="3618" actId="478"/>
          <ac:spMkLst>
            <pc:docMk/>
            <pc:sldMk cId="241983120" sldId="323"/>
            <ac:spMk id="1036" creationId="{00000000-0000-0000-0000-000000000000}"/>
          </ac:spMkLst>
        </pc:spChg>
        <pc:spChg chg="del">
          <ac:chgData name="Shikha Shah" userId="922546c962530cbc" providerId="LiveId" clId="{A5299A30-BC94-482C-BE47-FBCD0F6D506F}" dt="2024-05-01T23:18:06.698" v="3618" actId="478"/>
          <ac:spMkLst>
            <pc:docMk/>
            <pc:sldMk cId="241983120" sldId="323"/>
            <ac:spMk id="1037" creationId="{00000000-0000-0000-0000-000000000000}"/>
          </ac:spMkLst>
        </pc:spChg>
        <pc:grpChg chg="del">
          <ac:chgData name="Shikha Shah" userId="922546c962530cbc" providerId="LiveId" clId="{A5299A30-BC94-482C-BE47-FBCD0F6D506F}" dt="2024-05-01T23:18:06.698" v="3618" actId="478"/>
          <ac:grpSpMkLst>
            <pc:docMk/>
            <pc:sldMk cId="241983120" sldId="323"/>
            <ac:grpSpMk id="1038" creationId="{00000000-0000-0000-0000-000000000000}"/>
          </ac:grpSpMkLst>
        </pc:grpChg>
        <pc:grpChg chg="del">
          <ac:chgData name="Shikha Shah" userId="922546c962530cbc" providerId="LiveId" clId="{A5299A30-BC94-482C-BE47-FBCD0F6D506F}" dt="2024-05-01T23:18:06.698" v="3618" actId="478"/>
          <ac:grpSpMkLst>
            <pc:docMk/>
            <pc:sldMk cId="241983120" sldId="323"/>
            <ac:grpSpMk id="1046" creationId="{00000000-0000-0000-0000-000000000000}"/>
          </ac:grpSpMkLst>
        </pc:grpChg>
        <pc:grpChg chg="del">
          <ac:chgData name="Shikha Shah" userId="922546c962530cbc" providerId="LiveId" clId="{A5299A30-BC94-482C-BE47-FBCD0F6D506F}" dt="2024-05-01T23:18:06.698" v="3618" actId="478"/>
          <ac:grpSpMkLst>
            <pc:docMk/>
            <pc:sldMk cId="241983120" sldId="323"/>
            <ac:grpSpMk id="1049" creationId="{00000000-0000-0000-0000-000000000000}"/>
          </ac:grpSpMkLst>
        </pc:grpChg>
        <pc:grpChg chg="mod">
          <ac:chgData name="Shikha Shah" userId="922546c962530cbc" providerId="LiveId" clId="{A5299A30-BC94-482C-BE47-FBCD0F6D506F}" dt="2024-05-01T23:24:48.398" v="3655" actId="1076"/>
          <ac:grpSpMkLst>
            <pc:docMk/>
            <pc:sldMk cId="241983120" sldId="323"/>
            <ac:grpSpMk id="1054" creationId="{00000000-0000-0000-0000-000000000000}"/>
          </ac:grpSpMkLst>
        </pc:grpChg>
        <pc:grpChg chg="mod">
          <ac:chgData name="Shikha Shah" userId="922546c962530cbc" providerId="LiveId" clId="{A5299A30-BC94-482C-BE47-FBCD0F6D506F}" dt="2024-05-01T23:24:41.026" v="3654" actId="1076"/>
          <ac:grpSpMkLst>
            <pc:docMk/>
            <pc:sldMk cId="241983120" sldId="323"/>
            <ac:grpSpMk id="1067" creationId="{00000000-0000-0000-0000-000000000000}"/>
          </ac:grpSpMkLst>
        </pc:grpChg>
        <pc:grpChg chg="mod">
          <ac:chgData name="Shikha Shah" userId="922546c962530cbc" providerId="LiveId" clId="{A5299A30-BC94-482C-BE47-FBCD0F6D506F}" dt="2024-05-01T23:24:33.650" v="3653" actId="14100"/>
          <ac:grpSpMkLst>
            <pc:docMk/>
            <pc:sldMk cId="241983120" sldId="323"/>
            <ac:grpSpMk id="1077" creationId="{00000000-0000-0000-0000-000000000000}"/>
          </ac:grpSpMkLst>
        </pc:grpChg>
        <pc:picChg chg="add del mod modCrop">
          <ac:chgData name="Shikha Shah" userId="922546c962530cbc" providerId="LiveId" clId="{A5299A30-BC94-482C-BE47-FBCD0F6D506F}" dt="2024-05-01T23:43:26.609" v="3745" actId="478"/>
          <ac:picMkLst>
            <pc:docMk/>
            <pc:sldMk cId="241983120" sldId="323"/>
            <ac:picMk id="3" creationId="{E8B0ABE0-71F9-951B-8EC7-F9813C733FDA}"/>
          </ac:picMkLst>
        </pc:picChg>
        <pc:picChg chg="add del mod modCrop">
          <ac:chgData name="Shikha Shah" userId="922546c962530cbc" providerId="LiveId" clId="{A5299A30-BC94-482C-BE47-FBCD0F6D506F}" dt="2024-05-01T23:43:29.551" v="3746" actId="478"/>
          <ac:picMkLst>
            <pc:docMk/>
            <pc:sldMk cId="241983120" sldId="323"/>
            <ac:picMk id="5" creationId="{C654652B-1550-B129-8760-9159AD8748BE}"/>
          </ac:picMkLst>
        </pc:picChg>
        <pc:picChg chg="add del mod ord modCrop">
          <ac:chgData name="Shikha Shah" userId="922546c962530cbc" providerId="LiveId" clId="{A5299A30-BC94-482C-BE47-FBCD0F6D506F}" dt="2024-05-01T23:19:29.702" v="3626" actId="478"/>
          <ac:picMkLst>
            <pc:docMk/>
            <pc:sldMk cId="241983120" sldId="323"/>
            <ac:picMk id="17" creationId="{97AC866D-9595-E0CA-1AB2-2BF28A20EFB7}"/>
          </ac:picMkLst>
        </pc:picChg>
        <pc:picChg chg="add mod modCrop">
          <ac:chgData name="Shikha Shah" userId="922546c962530cbc" providerId="LiveId" clId="{A5299A30-BC94-482C-BE47-FBCD0F6D506F}" dt="2024-05-01T23:20:44.412" v="3638" actId="1076"/>
          <ac:picMkLst>
            <pc:docMk/>
            <pc:sldMk cId="241983120" sldId="323"/>
            <ac:picMk id="19" creationId="{8BD672A5-7FAB-3F8E-9978-5ABEBA27148D}"/>
          </ac:picMkLst>
        </pc:picChg>
        <pc:picChg chg="add del mod modCrop">
          <ac:chgData name="Shikha Shah" userId="922546c962530cbc" providerId="LiveId" clId="{A5299A30-BC94-482C-BE47-FBCD0F6D506F}" dt="2024-05-01T23:23:09.467" v="3642" actId="478"/>
          <ac:picMkLst>
            <pc:docMk/>
            <pc:sldMk cId="241983120" sldId="323"/>
            <ac:picMk id="21" creationId="{492FECAF-6896-9B61-69A5-340C68713F95}"/>
          </ac:picMkLst>
        </pc:picChg>
      </pc:sldChg>
      <pc:sldChg chg="addSp delSp modSp add mod">
        <pc:chgData name="Shikha Shah" userId="922546c962530cbc" providerId="LiveId" clId="{A5299A30-BC94-482C-BE47-FBCD0F6D506F}" dt="2024-05-04T21:22:15.196" v="13087" actId="14100"/>
        <pc:sldMkLst>
          <pc:docMk/>
          <pc:sldMk cId="2162754056" sldId="324"/>
        </pc:sldMkLst>
        <pc:spChg chg="add del mod">
          <ac:chgData name="Shikha Shah" userId="922546c962530cbc" providerId="LiveId" clId="{A5299A30-BC94-482C-BE47-FBCD0F6D506F}" dt="2024-05-04T21:18:14.001" v="12546" actId="478"/>
          <ac:spMkLst>
            <pc:docMk/>
            <pc:sldMk cId="2162754056" sldId="324"/>
            <ac:spMk id="2" creationId="{72519F42-F68C-26A4-97B5-B23EB24BC5AA}"/>
          </ac:spMkLst>
        </pc:spChg>
        <pc:spChg chg="add mod">
          <ac:chgData name="Shikha Shah" userId="922546c962530cbc" providerId="LiveId" clId="{A5299A30-BC94-482C-BE47-FBCD0F6D506F}" dt="2024-05-04T21:22:15.196" v="13087" actId="14100"/>
          <ac:spMkLst>
            <pc:docMk/>
            <pc:sldMk cId="2162754056" sldId="324"/>
            <ac:spMk id="3" creationId="{30334196-594B-FACA-E9C3-3AC3705FC87B}"/>
          </ac:spMkLst>
        </pc:spChg>
        <pc:spChg chg="mod">
          <ac:chgData name="Shikha Shah" userId="922546c962530cbc" providerId="LiveId" clId="{A5299A30-BC94-482C-BE47-FBCD0F6D506F}" dt="2024-05-01T23:28:48.621" v="3676"/>
          <ac:spMkLst>
            <pc:docMk/>
            <pc:sldMk cId="2162754056" sldId="324"/>
            <ac:spMk id="7" creationId="{09704488-102B-50B8-7916-BC0C92B45F92}"/>
          </ac:spMkLst>
        </pc:spChg>
        <pc:spChg chg="mod">
          <ac:chgData name="Shikha Shah" userId="922546c962530cbc" providerId="LiveId" clId="{A5299A30-BC94-482C-BE47-FBCD0F6D506F}" dt="2024-05-01T23:28:48.621" v="3676"/>
          <ac:spMkLst>
            <pc:docMk/>
            <pc:sldMk cId="2162754056" sldId="324"/>
            <ac:spMk id="8" creationId="{5989A002-4A35-DAAD-8596-F3498BAFFD8B}"/>
          </ac:spMkLst>
        </pc:spChg>
        <pc:spChg chg="mod">
          <ac:chgData name="Shikha Shah" userId="922546c962530cbc" providerId="LiveId" clId="{A5299A30-BC94-482C-BE47-FBCD0F6D506F}" dt="2024-05-01T23:28:48.621" v="3676"/>
          <ac:spMkLst>
            <pc:docMk/>
            <pc:sldMk cId="2162754056" sldId="324"/>
            <ac:spMk id="9" creationId="{D9736EF0-DF31-2EC3-DCB0-E2CE16897F24}"/>
          </ac:spMkLst>
        </pc:spChg>
        <pc:spChg chg="mod">
          <ac:chgData name="Shikha Shah" userId="922546c962530cbc" providerId="LiveId" clId="{A5299A30-BC94-482C-BE47-FBCD0F6D506F}" dt="2024-05-01T23:28:48.621" v="3676"/>
          <ac:spMkLst>
            <pc:docMk/>
            <pc:sldMk cId="2162754056" sldId="324"/>
            <ac:spMk id="10" creationId="{9AD6D818-5DFF-F085-1D7E-E99BAE0E688B}"/>
          </ac:spMkLst>
        </pc:spChg>
        <pc:spChg chg="mod">
          <ac:chgData name="Shikha Shah" userId="922546c962530cbc" providerId="LiveId" clId="{A5299A30-BC94-482C-BE47-FBCD0F6D506F}" dt="2024-05-01T23:28:48.621" v="3676"/>
          <ac:spMkLst>
            <pc:docMk/>
            <pc:sldMk cId="2162754056" sldId="324"/>
            <ac:spMk id="11" creationId="{23FAADFB-D919-9F05-3835-F3E10BB81608}"/>
          </ac:spMkLst>
        </pc:spChg>
        <pc:spChg chg="mod">
          <ac:chgData name="Shikha Shah" userId="922546c962530cbc" providerId="LiveId" clId="{A5299A30-BC94-482C-BE47-FBCD0F6D506F}" dt="2024-05-01T23:28:48.621" v="3676"/>
          <ac:spMkLst>
            <pc:docMk/>
            <pc:sldMk cId="2162754056" sldId="324"/>
            <ac:spMk id="12" creationId="{E2C2C125-A83A-7D13-BBE2-91AA90AB258D}"/>
          </ac:spMkLst>
        </pc:spChg>
        <pc:spChg chg="mod">
          <ac:chgData name="Shikha Shah" userId="922546c962530cbc" providerId="LiveId" clId="{A5299A30-BC94-482C-BE47-FBCD0F6D506F}" dt="2024-05-01T23:28:48.621" v="3676"/>
          <ac:spMkLst>
            <pc:docMk/>
            <pc:sldMk cId="2162754056" sldId="324"/>
            <ac:spMk id="13" creationId="{88523CE5-B6D5-46B3-A3D0-3919BC89A763}"/>
          </ac:spMkLst>
        </pc:spChg>
        <pc:spChg chg="mod">
          <ac:chgData name="Shikha Shah" userId="922546c962530cbc" providerId="LiveId" clId="{A5299A30-BC94-482C-BE47-FBCD0F6D506F}" dt="2024-05-01T23:28:48.621" v="3676"/>
          <ac:spMkLst>
            <pc:docMk/>
            <pc:sldMk cId="2162754056" sldId="324"/>
            <ac:spMk id="14" creationId="{99B64232-5C3E-5096-AEEB-09592BA5EA2A}"/>
          </ac:spMkLst>
        </pc:spChg>
        <pc:spChg chg="mod">
          <ac:chgData name="Shikha Shah" userId="922546c962530cbc" providerId="LiveId" clId="{A5299A30-BC94-482C-BE47-FBCD0F6D506F}" dt="2024-05-01T23:28:48.621" v="3676"/>
          <ac:spMkLst>
            <pc:docMk/>
            <pc:sldMk cId="2162754056" sldId="324"/>
            <ac:spMk id="15" creationId="{67769D4A-526A-1D2C-EBCB-00C2CAB1794C}"/>
          </ac:spMkLst>
        </pc:spChg>
        <pc:spChg chg="mod">
          <ac:chgData name="Shikha Shah" userId="922546c962530cbc" providerId="LiveId" clId="{A5299A30-BC94-482C-BE47-FBCD0F6D506F}" dt="2024-05-01T23:28:48.621" v="3676"/>
          <ac:spMkLst>
            <pc:docMk/>
            <pc:sldMk cId="2162754056" sldId="324"/>
            <ac:spMk id="16" creationId="{11A97728-D470-D9CC-2421-2420177D39A8}"/>
          </ac:spMkLst>
        </pc:spChg>
        <pc:spChg chg="mod">
          <ac:chgData name="Shikha Shah" userId="922546c962530cbc" providerId="LiveId" clId="{A5299A30-BC94-482C-BE47-FBCD0F6D506F}" dt="2024-05-01T23:28:48.621" v="3676"/>
          <ac:spMkLst>
            <pc:docMk/>
            <pc:sldMk cId="2162754056" sldId="324"/>
            <ac:spMk id="17" creationId="{3BDAE523-38D9-2E4C-D914-23E3FBA379C7}"/>
          </ac:spMkLst>
        </pc:spChg>
        <pc:spChg chg="mod">
          <ac:chgData name="Shikha Shah" userId="922546c962530cbc" providerId="LiveId" clId="{A5299A30-BC94-482C-BE47-FBCD0F6D506F}" dt="2024-05-01T23:28:48.621" v="3676"/>
          <ac:spMkLst>
            <pc:docMk/>
            <pc:sldMk cId="2162754056" sldId="324"/>
            <ac:spMk id="18" creationId="{366438CF-A2E0-6A85-C0E0-368776AF9E7A}"/>
          </ac:spMkLst>
        </pc:spChg>
        <pc:spChg chg="mod">
          <ac:chgData name="Shikha Shah" userId="922546c962530cbc" providerId="LiveId" clId="{A5299A30-BC94-482C-BE47-FBCD0F6D506F}" dt="2024-05-01T23:28:48.621" v="3676"/>
          <ac:spMkLst>
            <pc:docMk/>
            <pc:sldMk cId="2162754056" sldId="324"/>
            <ac:spMk id="21" creationId="{EFFF0DDF-99A0-B05F-A988-EAAA9A3F5C34}"/>
          </ac:spMkLst>
        </pc:spChg>
        <pc:spChg chg="mod">
          <ac:chgData name="Shikha Shah" userId="922546c962530cbc" providerId="LiveId" clId="{A5299A30-BC94-482C-BE47-FBCD0F6D506F}" dt="2024-05-01T23:28:48.621" v="3676"/>
          <ac:spMkLst>
            <pc:docMk/>
            <pc:sldMk cId="2162754056" sldId="324"/>
            <ac:spMk id="22" creationId="{BCD2340A-DE1F-FC1F-F22C-B0131AA18CD7}"/>
          </ac:spMkLst>
        </pc:spChg>
        <pc:spChg chg="mod">
          <ac:chgData name="Shikha Shah" userId="922546c962530cbc" providerId="LiveId" clId="{A5299A30-BC94-482C-BE47-FBCD0F6D506F}" dt="2024-05-01T23:28:48.621" v="3676"/>
          <ac:spMkLst>
            <pc:docMk/>
            <pc:sldMk cId="2162754056" sldId="324"/>
            <ac:spMk id="23" creationId="{6C0A6D34-BA08-FB8B-B0C5-67C15309BD97}"/>
          </ac:spMkLst>
        </pc:spChg>
        <pc:spChg chg="mod">
          <ac:chgData name="Shikha Shah" userId="922546c962530cbc" providerId="LiveId" clId="{A5299A30-BC94-482C-BE47-FBCD0F6D506F}" dt="2024-05-01T23:28:48.621" v="3676"/>
          <ac:spMkLst>
            <pc:docMk/>
            <pc:sldMk cId="2162754056" sldId="324"/>
            <ac:spMk id="24" creationId="{21604086-C3AF-6831-B6E0-4FA99977F250}"/>
          </ac:spMkLst>
        </pc:spChg>
        <pc:spChg chg="mod">
          <ac:chgData name="Shikha Shah" userId="922546c962530cbc" providerId="LiveId" clId="{A5299A30-BC94-482C-BE47-FBCD0F6D506F}" dt="2024-05-01T23:28:48.621" v="3676"/>
          <ac:spMkLst>
            <pc:docMk/>
            <pc:sldMk cId="2162754056" sldId="324"/>
            <ac:spMk id="25" creationId="{2D059AAD-9A55-DCBF-CFF8-03C37D094CB0}"/>
          </ac:spMkLst>
        </pc:spChg>
        <pc:spChg chg="mod">
          <ac:chgData name="Shikha Shah" userId="922546c962530cbc" providerId="LiveId" clId="{A5299A30-BC94-482C-BE47-FBCD0F6D506F}" dt="2024-05-01T23:28:48.621" v="3676"/>
          <ac:spMkLst>
            <pc:docMk/>
            <pc:sldMk cId="2162754056" sldId="324"/>
            <ac:spMk id="26" creationId="{CA6160B7-925D-D320-BB83-673E96432C1F}"/>
          </ac:spMkLst>
        </pc:spChg>
        <pc:spChg chg="mod">
          <ac:chgData name="Shikha Shah" userId="922546c962530cbc" providerId="LiveId" clId="{A5299A30-BC94-482C-BE47-FBCD0F6D506F}" dt="2024-05-01T23:28:48.621" v="3676"/>
          <ac:spMkLst>
            <pc:docMk/>
            <pc:sldMk cId="2162754056" sldId="324"/>
            <ac:spMk id="27" creationId="{B5808D7D-AF13-7452-D419-8EE50E5D5D90}"/>
          </ac:spMkLst>
        </pc:spChg>
        <pc:spChg chg="mod">
          <ac:chgData name="Shikha Shah" userId="922546c962530cbc" providerId="LiveId" clId="{A5299A30-BC94-482C-BE47-FBCD0F6D506F}" dt="2024-05-01T23:28:48.621" v="3676"/>
          <ac:spMkLst>
            <pc:docMk/>
            <pc:sldMk cId="2162754056" sldId="324"/>
            <ac:spMk id="28" creationId="{F2FB9578-AC2E-3E64-753F-5E7D5D96095F}"/>
          </ac:spMkLst>
        </pc:spChg>
        <pc:spChg chg="mod">
          <ac:chgData name="Shikha Shah" userId="922546c962530cbc" providerId="LiveId" clId="{A5299A30-BC94-482C-BE47-FBCD0F6D506F}" dt="2024-05-01T23:28:48.621" v="3676"/>
          <ac:spMkLst>
            <pc:docMk/>
            <pc:sldMk cId="2162754056" sldId="324"/>
            <ac:spMk id="29" creationId="{DF8BD1BF-DD59-09F8-7F11-4DD2B610377D}"/>
          </ac:spMkLst>
        </pc:spChg>
        <pc:spChg chg="mod">
          <ac:chgData name="Shikha Shah" userId="922546c962530cbc" providerId="LiveId" clId="{A5299A30-BC94-482C-BE47-FBCD0F6D506F}" dt="2024-05-01T23:28:48.621" v="3676"/>
          <ac:spMkLst>
            <pc:docMk/>
            <pc:sldMk cId="2162754056" sldId="324"/>
            <ac:spMk id="31" creationId="{8331022D-ACE7-19E4-5A8B-2581F09F88A1}"/>
          </ac:spMkLst>
        </pc:spChg>
        <pc:spChg chg="mod">
          <ac:chgData name="Shikha Shah" userId="922546c962530cbc" providerId="LiveId" clId="{A5299A30-BC94-482C-BE47-FBCD0F6D506F}" dt="2024-05-01T23:28:48.621" v="3676"/>
          <ac:spMkLst>
            <pc:docMk/>
            <pc:sldMk cId="2162754056" sldId="324"/>
            <ac:spMk id="32" creationId="{37270E3E-25B7-BC37-6E85-FD16FF8E654B}"/>
          </ac:spMkLst>
        </pc:spChg>
        <pc:spChg chg="mod">
          <ac:chgData name="Shikha Shah" userId="922546c962530cbc" providerId="LiveId" clId="{A5299A30-BC94-482C-BE47-FBCD0F6D506F}" dt="2024-05-01T23:28:48.621" v="3676"/>
          <ac:spMkLst>
            <pc:docMk/>
            <pc:sldMk cId="2162754056" sldId="324"/>
            <ac:spMk id="33" creationId="{C42BFC22-EBF8-0C97-51A1-55EBD6CEED59}"/>
          </ac:spMkLst>
        </pc:spChg>
        <pc:spChg chg="mod">
          <ac:chgData name="Shikha Shah" userId="922546c962530cbc" providerId="LiveId" clId="{A5299A30-BC94-482C-BE47-FBCD0F6D506F}" dt="2024-05-01T23:28:48.621" v="3676"/>
          <ac:spMkLst>
            <pc:docMk/>
            <pc:sldMk cId="2162754056" sldId="324"/>
            <ac:spMk id="34" creationId="{A87174A4-4D41-7A92-61CB-083DACF81649}"/>
          </ac:spMkLst>
        </pc:spChg>
        <pc:spChg chg="mod">
          <ac:chgData name="Shikha Shah" userId="922546c962530cbc" providerId="LiveId" clId="{A5299A30-BC94-482C-BE47-FBCD0F6D506F}" dt="2024-05-01T23:28:48.621" v="3676"/>
          <ac:spMkLst>
            <pc:docMk/>
            <pc:sldMk cId="2162754056" sldId="324"/>
            <ac:spMk id="35" creationId="{D91C4B5D-3CDB-D338-0470-842FA1DB985D}"/>
          </ac:spMkLst>
        </pc:spChg>
        <pc:spChg chg="mod">
          <ac:chgData name="Shikha Shah" userId="922546c962530cbc" providerId="LiveId" clId="{A5299A30-BC94-482C-BE47-FBCD0F6D506F}" dt="2024-05-01T23:28:48.621" v="3676"/>
          <ac:spMkLst>
            <pc:docMk/>
            <pc:sldMk cId="2162754056" sldId="324"/>
            <ac:spMk id="36" creationId="{018211A4-7CB6-C564-9950-A737DB2D5761}"/>
          </ac:spMkLst>
        </pc:spChg>
        <pc:spChg chg="mod">
          <ac:chgData name="Shikha Shah" userId="922546c962530cbc" providerId="LiveId" clId="{A5299A30-BC94-482C-BE47-FBCD0F6D506F}" dt="2024-05-01T23:28:48.621" v="3676"/>
          <ac:spMkLst>
            <pc:docMk/>
            <pc:sldMk cId="2162754056" sldId="324"/>
            <ac:spMk id="37" creationId="{6118F7F7-D3E1-96A4-BC54-399A1D6A549F}"/>
          </ac:spMkLst>
        </pc:spChg>
        <pc:spChg chg="mod">
          <ac:chgData name="Shikha Shah" userId="922546c962530cbc" providerId="LiveId" clId="{A5299A30-BC94-482C-BE47-FBCD0F6D506F}" dt="2024-05-01T23:28:48.621" v="3676"/>
          <ac:spMkLst>
            <pc:docMk/>
            <pc:sldMk cId="2162754056" sldId="324"/>
            <ac:spMk id="38" creationId="{D2868756-5E3A-9676-45AC-C3AEE9FEFE60}"/>
          </ac:spMkLst>
        </pc:spChg>
        <pc:spChg chg="mod">
          <ac:chgData name="Shikha Shah" userId="922546c962530cbc" providerId="LiveId" clId="{A5299A30-BC94-482C-BE47-FBCD0F6D506F}" dt="2024-05-01T23:28:48.621" v="3676"/>
          <ac:spMkLst>
            <pc:docMk/>
            <pc:sldMk cId="2162754056" sldId="324"/>
            <ac:spMk id="39" creationId="{6F239D23-D02F-EB1E-0FF6-424C6A27E1E9}"/>
          </ac:spMkLst>
        </pc:spChg>
        <pc:spChg chg="mod">
          <ac:chgData name="Shikha Shah" userId="922546c962530cbc" providerId="LiveId" clId="{A5299A30-BC94-482C-BE47-FBCD0F6D506F}" dt="2024-05-01T23:28:48.621" v="3676"/>
          <ac:spMkLst>
            <pc:docMk/>
            <pc:sldMk cId="2162754056" sldId="324"/>
            <ac:spMk id="40" creationId="{D76BC637-BC87-05EE-0DED-97C6D7BADE5D}"/>
          </ac:spMkLst>
        </pc:spChg>
        <pc:spChg chg="mod">
          <ac:chgData name="Shikha Shah" userId="922546c962530cbc" providerId="LiveId" clId="{A5299A30-BC94-482C-BE47-FBCD0F6D506F}" dt="2024-05-01T23:28:48.621" v="3676"/>
          <ac:spMkLst>
            <pc:docMk/>
            <pc:sldMk cId="2162754056" sldId="324"/>
            <ac:spMk id="41" creationId="{208CAA87-A62B-9341-2F0E-97A0AFD5103E}"/>
          </ac:spMkLst>
        </pc:spChg>
        <pc:spChg chg="mod">
          <ac:chgData name="Shikha Shah" userId="922546c962530cbc" providerId="LiveId" clId="{A5299A30-BC94-482C-BE47-FBCD0F6D506F}" dt="2024-05-01T23:28:48.621" v="3676"/>
          <ac:spMkLst>
            <pc:docMk/>
            <pc:sldMk cId="2162754056" sldId="324"/>
            <ac:spMk id="42" creationId="{715CD9BB-423D-28C9-05A0-444260D10B35}"/>
          </ac:spMkLst>
        </pc:spChg>
        <pc:spChg chg="mod">
          <ac:chgData name="Shikha Shah" userId="922546c962530cbc" providerId="LiveId" clId="{A5299A30-BC94-482C-BE47-FBCD0F6D506F}" dt="2024-05-01T23:28:48.621" v="3676"/>
          <ac:spMkLst>
            <pc:docMk/>
            <pc:sldMk cId="2162754056" sldId="324"/>
            <ac:spMk id="43" creationId="{C88691FB-09C3-BDA4-9488-66A3169D93AC}"/>
          </ac:spMkLst>
        </pc:spChg>
        <pc:spChg chg="mod">
          <ac:chgData name="Shikha Shah" userId="922546c962530cbc" providerId="LiveId" clId="{A5299A30-BC94-482C-BE47-FBCD0F6D506F}" dt="2024-05-01T23:28:48.621" v="3676"/>
          <ac:spMkLst>
            <pc:docMk/>
            <pc:sldMk cId="2162754056" sldId="324"/>
            <ac:spMk id="44" creationId="{43A992AB-7B4B-75A5-AA57-30B2E5E9BAA1}"/>
          </ac:spMkLst>
        </pc:spChg>
        <pc:spChg chg="mod">
          <ac:chgData name="Shikha Shah" userId="922546c962530cbc" providerId="LiveId" clId="{A5299A30-BC94-482C-BE47-FBCD0F6D506F}" dt="2024-05-01T23:28:48.621" v="3676"/>
          <ac:spMkLst>
            <pc:docMk/>
            <pc:sldMk cId="2162754056" sldId="324"/>
            <ac:spMk id="45" creationId="{5AD90FF1-4293-2978-EB43-48CE0E49E083}"/>
          </ac:spMkLst>
        </pc:spChg>
        <pc:spChg chg="mod">
          <ac:chgData name="Shikha Shah" userId="922546c962530cbc" providerId="LiveId" clId="{A5299A30-BC94-482C-BE47-FBCD0F6D506F}" dt="2024-05-01T23:28:48.621" v="3676"/>
          <ac:spMkLst>
            <pc:docMk/>
            <pc:sldMk cId="2162754056" sldId="324"/>
            <ac:spMk id="46" creationId="{0AF2F817-955B-6CE8-EBEF-FA69001D2755}"/>
          </ac:spMkLst>
        </pc:spChg>
        <pc:spChg chg="mod">
          <ac:chgData name="Shikha Shah" userId="922546c962530cbc" providerId="LiveId" clId="{A5299A30-BC94-482C-BE47-FBCD0F6D506F}" dt="2024-05-01T23:28:48.621" v="3676"/>
          <ac:spMkLst>
            <pc:docMk/>
            <pc:sldMk cId="2162754056" sldId="324"/>
            <ac:spMk id="47" creationId="{6EE3B229-9B3D-8F0C-8E61-68DA1D4E0EE3}"/>
          </ac:spMkLst>
        </pc:spChg>
        <pc:spChg chg="mod">
          <ac:chgData name="Shikha Shah" userId="922546c962530cbc" providerId="LiveId" clId="{A5299A30-BC94-482C-BE47-FBCD0F6D506F}" dt="2024-05-01T23:28:48.621" v="3676"/>
          <ac:spMkLst>
            <pc:docMk/>
            <pc:sldMk cId="2162754056" sldId="324"/>
            <ac:spMk id="48" creationId="{2EAEBA5D-733B-F516-8577-B69D349D9D16}"/>
          </ac:spMkLst>
        </pc:spChg>
        <pc:spChg chg="mod">
          <ac:chgData name="Shikha Shah" userId="922546c962530cbc" providerId="LiveId" clId="{A5299A30-BC94-482C-BE47-FBCD0F6D506F}" dt="2024-05-01T23:28:48.621" v="3676"/>
          <ac:spMkLst>
            <pc:docMk/>
            <pc:sldMk cId="2162754056" sldId="324"/>
            <ac:spMk id="49" creationId="{D01ABD1B-43D5-93C0-8F09-727C6E734336}"/>
          </ac:spMkLst>
        </pc:spChg>
        <pc:spChg chg="mod">
          <ac:chgData name="Shikha Shah" userId="922546c962530cbc" providerId="LiveId" clId="{A5299A30-BC94-482C-BE47-FBCD0F6D506F}" dt="2024-05-01T23:28:48.621" v="3676"/>
          <ac:spMkLst>
            <pc:docMk/>
            <pc:sldMk cId="2162754056" sldId="324"/>
            <ac:spMk id="50" creationId="{F536F05D-02C8-6BB1-4EDE-3BD7CD67C857}"/>
          </ac:spMkLst>
        </pc:spChg>
        <pc:spChg chg="mod">
          <ac:chgData name="Shikha Shah" userId="922546c962530cbc" providerId="LiveId" clId="{A5299A30-BC94-482C-BE47-FBCD0F6D506F}" dt="2024-05-01T23:28:48.621" v="3676"/>
          <ac:spMkLst>
            <pc:docMk/>
            <pc:sldMk cId="2162754056" sldId="324"/>
            <ac:spMk id="51" creationId="{AB6B6934-AF44-A8FA-C1E9-3D40131B53F3}"/>
          </ac:spMkLst>
        </pc:spChg>
        <pc:spChg chg="mod">
          <ac:chgData name="Shikha Shah" userId="922546c962530cbc" providerId="LiveId" clId="{A5299A30-BC94-482C-BE47-FBCD0F6D506F}" dt="2024-05-01T23:28:48.621" v="3676"/>
          <ac:spMkLst>
            <pc:docMk/>
            <pc:sldMk cId="2162754056" sldId="324"/>
            <ac:spMk id="52" creationId="{12F830FE-3A7B-73CE-4BFB-5391641913B4}"/>
          </ac:spMkLst>
        </pc:spChg>
        <pc:spChg chg="mod">
          <ac:chgData name="Shikha Shah" userId="922546c962530cbc" providerId="LiveId" clId="{A5299A30-BC94-482C-BE47-FBCD0F6D506F}" dt="2024-05-01T23:28:48.621" v="3676"/>
          <ac:spMkLst>
            <pc:docMk/>
            <pc:sldMk cId="2162754056" sldId="324"/>
            <ac:spMk id="53" creationId="{841CE5EF-AE39-9631-B862-C1A11D99765E}"/>
          </ac:spMkLst>
        </pc:spChg>
        <pc:spChg chg="mod">
          <ac:chgData name="Shikha Shah" userId="922546c962530cbc" providerId="LiveId" clId="{A5299A30-BC94-482C-BE47-FBCD0F6D506F}" dt="2024-05-01T23:28:48.621" v="3676"/>
          <ac:spMkLst>
            <pc:docMk/>
            <pc:sldMk cId="2162754056" sldId="324"/>
            <ac:spMk id="54" creationId="{C1EA1DD7-AFDC-EC56-853C-375DD5171D4A}"/>
          </ac:spMkLst>
        </pc:spChg>
        <pc:spChg chg="mod">
          <ac:chgData name="Shikha Shah" userId="922546c962530cbc" providerId="LiveId" clId="{A5299A30-BC94-482C-BE47-FBCD0F6D506F}" dt="2024-05-01T23:28:48.621" v="3676"/>
          <ac:spMkLst>
            <pc:docMk/>
            <pc:sldMk cId="2162754056" sldId="324"/>
            <ac:spMk id="55" creationId="{9C85486A-83A5-4A07-9AF7-13500E19B802}"/>
          </ac:spMkLst>
        </pc:spChg>
        <pc:spChg chg="mod">
          <ac:chgData name="Shikha Shah" userId="922546c962530cbc" providerId="LiveId" clId="{A5299A30-BC94-482C-BE47-FBCD0F6D506F}" dt="2024-05-01T23:28:48.621" v="3676"/>
          <ac:spMkLst>
            <pc:docMk/>
            <pc:sldMk cId="2162754056" sldId="324"/>
            <ac:spMk id="56" creationId="{52562E1C-C9FD-AEAD-D4C7-884D6083B1FB}"/>
          </ac:spMkLst>
        </pc:spChg>
        <pc:spChg chg="mod">
          <ac:chgData name="Shikha Shah" userId="922546c962530cbc" providerId="LiveId" clId="{A5299A30-BC94-482C-BE47-FBCD0F6D506F}" dt="2024-05-01T23:28:48.621" v="3676"/>
          <ac:spMkLst>
            <pc:docMk/>
            <pc:sldMk cId="2162754056" sldId="324"/>
            <ac:spMk id="57" creationId="{E0BCA0F3-9094-E974-6057-D9EEDEBB36C9}"/>
          </ac:spMkLst>
        </pc:spChg>
        <pc:spChg chg="mod">
          <ac:chgData name="Shikha Shah" userId="922546c962530cbc" providerId="LiveId" clId="{A5299A30-BC94-482C-BE47-FBCD0F6D506F}" dt="2024-05-01T23:28:48.621" v="3676"/>
          <ac:spMkLst>
            <pc:docMk/>
            <pc:sldMk cId="2162754056" sldId="324"/>
            <ac:spMk id="58" creationId="{D2B532BD-0208-EC52-A47D-D6EEF5E06944}"/>
          </ac:spMkLst>
        </pc:spChg>
        <pc:spChg chg="mod">
          <ac:chgData name="Shikha Shah" userId="922546c962530cbc" providerId="LiveId" clId="{A5299A30-BC94-482C-BE47-FBCD0F6D506F}" dt="2024-05-01T23:28:48.621" v="3676"/>
          <ac:spMkLst>
            <pc:docMk/>
            <pc:sldMk cId="2162754056" sldId="324"/>
            <ac:spMk id="59" creationId="{4DB95F7C-4436-6D4F-CF7D-83A146302422}"/>
          </ac:spMkLst>
        </pc:spChg>
        <pc:spChg chg="mod">
          <ac:chgData name="Shikha Shah" userId="922546c962530cbc" providerId="LiveId" clId="{A5299A30-BC94-482C-BE47-FBCD0F6D506F}" dt="2024-05-01T23:28:48.621" v="3676"/>
          <ac:spMkLst>
            <pc:docMk/>
            <pc:sldMk cId="2162754056" sldId="324"/>
            <ac:spMk id="60" creationId="{5634A0A3-2D21-2475-B3CB-8C11E0D06CCB}"/>
          </ac:spMkLst>
        </pc:spChg>
        <pc:spChg chg="mod">
          <ac:chgData name="Shikha Shah" userId="922546c962530cbc" providerId="LiveId" clId="{A5299A30-BC94-482C-BE47-FBCD0F6D506F}" dt="2024-05-01T23:28:48.621" v="3676"/>
          <ac:spMkLst>
            <pc:docMk/>
            <pc:sldMk cId="2162754056" sldId="324"/>
            <ac:spMk id="61" creationId="{65E20045-5C44-7AB5-4896-33815421B471}"/>
          </ac:spMkLst>
        </pc:spChg>
        <pc:spChg chg="mod">
          <ac:chgData name="Shikha Shah" userId="922546c962530cbc" providerId="LiveId" clId="{A5299A30-BC94-482C-BE47-FBCD0F6D506F}" dt="2024-05-01T23:28:48.621" v="3676"/>
          <ac:spMkLst>
            <pc:docMk/>
            <pc:sldMk cId="2162754056" sldId="324"/>
            <ac:spMk id="62" creationId="{A266181B-B97F-8247-F044-9C493E824F4F}"/>
          </ac:spMkLst>
        </pc:spChg>
        <pc:spChg chg="mod">
          <ac:chgData name="Shikha Shah" userId="922546c962530cbc" providerId="LiveId" clId="{A5299A30-BC94-482C-BE47-FBCD0F6D506F}" dt="2024-05-01T23:28:48.621" v="3676"/>
          <ac:spMkLst>
            <pc:docMk/>
            <pc:sldMk cId="2162754056" sldId="324"/>
            <ac:spMk id="63" creationId="{158185A6-BAA1-FCC9-C1B6-4BBAEF701250}"/>
          </ac:spMkLst>
        </pc:spChg>
        <pc:spChg chg="mod">
          <ac:chgData name="Shikha Shah" userId="922546c962530cbc" providerId="LiveId" clId="{A5299A30-BC94-482C-BE47-FBCD0F6D506F}" dt="2024-05-01T23:28:48.621" v="3676"/>
          <ac:spMkLst>
            <pc:docMk/>
            <pc:sldMk cId="2162754056" sldId="324"/>
            <ac:spMk id="1024" creationId="{046A9E4E-291C-0DF4-B1B2-748A060E87F4}"/>
          </ac:spMkLst>
        </pc:spChg>
        <pc:spChg chg="mod">
          <ac:chgData name="Shikha Shah" userId="922546c962530cbc" providerId="LiveId" clId="{A5299A30-BC94-482C-BE47-FBCD0F6D506F}" dt="2024-05-01T23:28:48.621" v="3676"/>
          <ac:spMkLst>
            <pc:docMk/>
            <pc:sldMk cId="2162754056" sldId="324"/>
            <ac:spMk id="1025" creationId="{EBCBC833-E002-845F-2CFB-5F7EF1292FD5}"/>
          </ac:spMkLst>
        </pc:spChg>
        <pc:spChg chg="mod">
          <ac:chgData name="Shikha Shah" userId="922546c962530cbc" providerId="LiveId" clId="{A5299A30-BC94-482C-BE47-FBCD0F6D506F}" dt="2024-05-01T23:28:48.621" v="3676"/>
          <ac:spMkLst>
            <pc:docMk/>
            <pc:sldMk cId="2162754056" sldId="324"/>
            <ac:spMk id="1026" creationId="{0618EFC8-9731-EA53-9DA9-5E0020BD9128}"/>
          </ac:spMkLst>
        </pc:spChg>
        <pc:spChg chg="mod">
          <ac:chgData name="Shikha Shah" userId="922546c962530cbc" providerId="LiveId" clId="{A5299A30-BC94-482C-BE47-FBCD0F6D506F}" dt="2024-05-01T23:28:48.621" v="3676"/>
          <ac:spMkLst>
            <pc:docMk/>
            <pc:sldMk cId="2162754056" sldId="324"/>
            <ac:spMk id="1027" creationId="{BD279EB7-4116-C1D0-1468-82AA85E8E64B}"/>
          </ac:spMkLst>
        </pc:spChg>
        <pc:spChg chg="mod">
          <ac:chgData name="Shikha Shah" userId="922546c962530cbc" providerId="LiveId" clId="{A5299A30-BC94-482C-BE47-FBCD0F6D506F}" dt="2024-05-01T23:28:48.621" v="3676"/>
          <ac:spMkLst>
            <pc:docMk/>
            <pc:sldMk cId="2162754056" sldId="324"/>
            <ac:spMk id="1028" creationId="{8FD0D94E-B4CF-33B2-5DDE-AE625A4DA5EC}"/>
          </ac:spMkLst>
        </pc:spChg>
        <pc:spChg chg="mod">
          <ac:chgData name="Shikha Shah" userId="922546c962530cbc" providerId="LiveId" clId="{A5299A30-BC94-482C-BE47-FBCD0F6D506F}" dt="2024-05-01T23:28:48.621" v="3676"/>
          <ac:spMkLst>
            <pc:docMk/>
            <pc:sldMk cId="2162754056" sldId="324"/>
            <ac:spMk id="1029" creationId="{CDB23AD6-7254-4216-557D-16D7FB3C8D31}"/>
          </ac:spMkLst>
        </pc:spChg>
        <pc:spChg chg="mod">
          <ac:chgData name="Shikha Shah" userId="922546c962530cbc" providerId="LiveId" clId="{A5299A30-BC94-482C-BE47-FBCD0F6D506F}" dt="2024-05-01T23:28:48.621" v="3676"/>
          <ac:spMkLst>
            <pc:docMk/>
            <pc:sldMk cId="2162754056" sldId="324"/>
            <ac:spMk id="1030" creationId="{4817414E-71CF-12B0-6E85-635D2D789AE7}"/>
          </ac:spMkLst>
        </pc:spChg>
        <pc:spChg chg="mod">
          <ac:chgData name="Shikha Shah" userId="922546c962530cbc" providerId="LiveId" clId="{A5299A30-BC94-482C-BE47-FBCD0F6D506F}" dt="2024-05-01T23:28:48.621" v="3676"/>
          <ac:spMkLst>
            <pc:docMk/>
            <pc:sldMk cId="2162754056" sldId="324"/>
            <ac:spMk id="1031" creationId="{31C281CE-8AE2-9F26-C208-DD4395A4D963}"/>
          </ac:spMkLst>
        </pc:spChg>
        <pc:spChg chg="mod">
          <ac:chgData name="Shikha Shah" userId="922546c962530cbc" providerId="LiveId" clId="{A5299A30-BC94-482C-BE47-FBCD0F6D506F}" dt="2024-05-01T23:28:48.621" v="3676"/>
          <ac:spMkLst>
            <pc:docMk/>
            <pc:sldMk cId="2162754056" sldId="324"/>
            <ac:spMk id="1032" creationId="{AF6E6FA7-5E3A-C4EB-AF13-E9BC5FDD9D51}"/>
          </ac:spMkLst>
        </pc:spChg>
        <pc:spChg chg="mod">
          <ac:chgData name="Shikha Shah" userId="922546c962530cbc" providerId="LiveId" clId="{A5299A30-BC94-482C-BE47-FBCD0F6D506F}" dt="2024-05-01T23:28:48.621" v="3676"/>
          <ac:spMkLst>
            <pc:docMk/>
            <pc:sldMk cId="2162754056" sldId="324"/>
            <ac:spMk id="1033" creationId="{7CC1BC07-AC1B-0B4F-0119-39B11AE72DFB}"/>
          </ac:spMkLst>
        </pc:spChg>
        <pc:spChg chg="mod">
          <ac:chgData name="Shikha Shah" userId="922546c962530cbc" providerId="LiveId" clId="{A5299A30-BC94-482C-BE47-FBCD0F6D506F}" dt="2024-05-01T23:28:48.621" v="3676"/>
          <ac:spMkLst>
            <pc:docMk/>
            <pc:sldMk cId="2162754056" sldId="324"/>
            <ac:spMk id="1034" creationId="{DB54DB3A-2F38-64AB-B88A-9AB62D7AC9B9}"/>
          </ac:spMkLst>
        </pc:spChg>
        <pc:spChg chg="mod">
          <ac:chgData name="Shikha Shah" userId="922546c962530cbc" providerId="LiveId" clId="{A5299A30-BC94-482C-BE47-FBCD0F6D506F}" dt="2024-05-01T23:28:48.621" v="3676"/>
          <ac:spMkLst>
            <pc:docMk/>
            <pc:sldMk cId="2162754056" sldId="324"/>
            <ac:spMk id="1035" creationId="{FFFF57B7-D5E4-2344-3F8F-1CA57FDEE461}"/>
          </ac:spMkLst>
        </pc:spChg>
        <pc:spChg chg="mod">
          <ac:chgData name="Shikha Shah" userId="922546c962530cbc" providerId="LiveId" clId="{A5299A30-BC94-482C-BE47-FBCD0F6D506F}" dt="2024-05-01T23:28:48.621" v="3676"/>
          <ac:spMkLst>
            <pc:docMk/>
            <pc:sldMk cId="2162754056" sldId="324"/>
            <ac:spMk id="1036" creationId="{3A2A03F3-5FD2-F911-D9CE-40F2B85EC186}"/>
          </ac:spMkLst>
        </pc:spChg>
        <pc:spChg chg="mod">
          <ac:chgData name="Shikha Shah" userId="922546c962530cbc" providerId="LiveId" clId="{A5299A30-BC94-482C-BE47-FBCD0F6D506F}" dt="2024-05-01T23:28:48.621" v="3676"/>
          <ac:spMkLst>
            <pc:docMk/>
            <pc:sldMk cId="2162754056" sldId="324"/>
            <ac:spMk id="1037" creationId="{9A46E7D0-854A-34A3-8DD5-93B492999143}"/>
          </ac:spMkLst>
        </pc:spChg>
        <pc:spChg chg="mod">
          <ac:chgData name="Shikha Shah" userId="922546c962530cbc" providerId="LiveId" clId="{A5299A30-BC94-482C-BE47-FBCD0F6D506F}" dt="2024-05-01T23:28:48.621" v="3676"/>
          <ac:spMkLst>
            <pc:docMk/>
            <pc:sldMk cId="2162754056" sldId="324"/>
            <ac:spMk id="1038" creationId="{D5B89DCD-5A0E-DF85-EF13-9D461863AE8F}"/>
          </ac:spMkLst>
        </pc:spChg>
        <pc:spChg chg="mod">
          <ac:chgData name="Shikha Shah" userId="922546c962530cbc" providerId="LiveId" clId="{A5299A30-BC94-482C-BE47-FBCD0F6D506F}" dt="2024-05-01T23:28:48.621" v="3676"/>
          <ac:spMkLst>
            <pc:docMk/>
            <pc:sldMk cId="2162754056" sldId="324"/>
            <ac:spMk id="1039" creationId="{5C56CBB8-F1D4-A74F-57DB-DD1CF79FDBF9}"/>
          </ac:spMkLst>
        </pc:spChg>
        <pc:spChg chg="mod">
          <ac:chgData name="Shikha Shah" userId="922546c962530cbc" providerId="LiveId" clId="{A5299A30-BC94-482C-BE47-FBCD0F6D506F}" dt="2024-05-01T23:28:48.621" v="3676"/>
          <ac:spMkLst>
            <pc:docMk/>
            <pc:sldMk cId="2162754056" sldId="324"/>
            <ac:spMk id="1040" creationId="{021FC1D6-7DC0-265F-4248-29177A06C989}"/>
          </ac:spMkLst>
        </pc:spChg>
        <pc:spChg chg="mod">
          <ac:chgData name="Shikha Shah" userId="922546c962530cbc" providerId="LiveId" clId="{A5299A30-BC94-482C-BE47-FBCD0F6D506F}" dt="2024-05-01T23:28:48.621" v="3676"/>
          <ac:spMkLst>
            <pc:docMk/>
            <pc:sldMk cId="2162754056" sldId="324"/>
            <ac:spMk id="1041" creationId="{EF2C9E2C-6733-055B-8FD0-1C0F815DC367}"/>
          </ac:spMkLst>
        </pc:spChg>
        <pc:spChg chg="mod">
          <ac:chgData name="Shikha Shah" userId="922546c962530cbc" providerId="LiveId" clId="{A5299A30-BC94-482C-BE47-FBCD0F6D506F}" dt="2024-05-01T23:28:48.621" v="3676"/>
          <ac:spMkLst>
            <pc:docMk/>
            <pc:sldMk cId="2162754056" sldId="324"/>
            <ac:spMk id="1042" creationId="{BE7AB55E-8A6C-FB45-94E2-F3194EF5686A}"/>
          </ac:spMkLst>
        </pc:spChg>
        <pc:spChg chg="mod">
          <ac:chgData name="Shikha Shah" userId="922546c962530cbc" providerId="LiveId" clId="{A5299A30-BC94-482C-BE47-FBCD0F6D506F}" dt="2024-05-01T23:28:48.621" v="3676"/>
          <ac:spMkLst>
            <pc:docMk/>
            <pc:sldMk cId="2162754056" sldId="324"/>
            <ac:spMk id="1043" creationId="{9E2C8D87-8690-9ACA-264E-1DA8EDF9BF1E}"/>
          </ac:spMkLst>
        </pc:spChg>
        <pc:spChg chg="mod">
          <ac:chgData name="Shikha Shah" userId="922546c962530cbc" providerId="LiveId" clId="{A5299A30-BC94-482C-BE47-FBCD0F6D506F}" dt="2024-05-01T23:28:48.621" v="3676"/>
          <ac:spMkLst>
            <pc:docMk/>
            <pc:sldMk cId="2162754056" sldId="324"/>
            <ac:spMk id="1044" creationId="{5B600AE8-2755-E0E9-42F3-0E3BB30E1838}"/>
          </ac:spMkLst>
        </pc:spChg>
        <pc:spChg chg="mod">
          <ac:chgData name="Shikha Shah" userId="922546c962530cbc" providerId="LiveId" clId="{A5299A30-BC94-482C-BE47-FBCD0F6D506F}" dt="2024-05-01T23:28:48.621" v="3676"/>
          <ac:spMkLst>
            <pc:docMk/>
            <pc:sldMk cId="2162754056" sldId="324"/>
            <ac:spMk id="1045" creationId="{83A2275B-16AE-8505-51B5-E9AF5DEA3EF9}"/>
          </ac:spMkLst>
        </pc:spChg>
        <pc:spChg chg="mod">
          <ac:chgData name="Shikha Shah" userId="922546c962530cbc" providerId="LiveId" clId="{A5299A30-BC94-482C-BE47-FBCD0F6D506F}" dt="2024-05-01T23:28:48.621" v="3676"/>
          <ac:spMkLst>
            <pc:docMk/>
            <pc:sldMk cId="2162754056" sldId="324"/>
            <ac:spMk id="1046" creationId="{9B6E6853-8F7E-0B15-0F22-0C7ECDE7D1D9}"/>
          </ac:spMkLst>
        </pc:spChg>
        <pc:spChg chg="mod">
          <ac:chgData name="Shikha Shah" userId="922546c962530cbc" providerId="LiveId" clId="{A5299A30-BC94-482C-BE47-FBCD0F6D506F}" dt="2024-05-01T23:28:48.621" v="3676"/>
          <ac:spMkLst>
            <pc:docMk/>
            <pc:sldMk cId="2162754056" sldId="324"/>
            <ac:spMk id="1047" creationId="{FC21F93A-2E57-B435-1610-04EF4F8AAABC}"/>
          </ac:spMkLst>
        </pc:spChg>
        <pc:spChg chg="mod">
          <ac:chgData name="Shikha Shah" userId="922546c962530cbc" providerId="LiveId" clId="{A5299A30-BC94-482C-BE47-FBCD0F6D506F}" dt="2024-05-01T23:28:48.621" v="3676"/>
          <ac:spMkLst>
            <pc:docMk/>
            <pc:sldMk cId="2162754056" sldId="324"/>
            <ac:spMk id="1048" creationId="{0E9717CE-E2D8-178B-3EF8-D62B9860FF4A}"/>
          </ac:spMkLst>
        </pc:spChg>
        <pc:spChg chg="mod">
          <ac:chgData name="Shikha Shah" userId="922546c962530cbc" providerId="LiveId" clId="{A5299A30-BC94-482C-BE47-FBCD0F6D506F}" dt="2024-05-01T23:28:48.621" v="3676"/>
          <ac:spMkLst>
            <pc:docMk/>
            <pc:sldMk cId="2162754056" sldId="324"/>
            <ac:spMk id="1049" creationId="{DE9F07EA-8DBD-FE8D-6963-B92811CD0F12}"/>
          </ac:spMkLst>
        </pc:spChg>
        <pc:spChg chg="mod">
          <ac:chgData name="Shikha Shah" userId="922546c962530cbc" providerId="LiveId" clId="{A5299A30-BC94-482C-BE47-FBCD0F6D506F}" dt="2024-05-01T23:28:48.621" v="3676"/>
          <ac:spMkLst>
            <pc:docMk/>
            <pc:sldMk cId="2162754056" sldId="324"/>
            <ac:spMk id="1050" creationId="{7C9A6416-EFC5-1F2C-7FDB-CBD2772A1762}"/>
          </ac:spMkLst>
        </pc:spChg>
        <pc:spChg chg="mod">
          <ac:chgData name="Shikha Shah" userId="922546c962530cbc" providerId="LiveId" clId="{A5299A30-BC94-482C-BE47-FBCD0F6D506F}" dt="2024-05-01T23:28:48.621" v="3676"/>
          <ac:spMkLst>
            <pc:docMk/>
            <pc:sldMk cId="2162754056" sldId="324"/>
            <ac:spMk id="1051" creationId="{1C5CB395-1834-FB1E-77D0-E4670DA9FB54}"/>
          </ac:spMkLst>
        </pc:spChg>
        <pc:spChg chg="mod">
          <ac:chgData name="Shikha Shah" userId="922546c962530cbc" providerId="LiveId" clId="{A5299A30-BC94-482C-BE47-FBCD0F6D506F}" dt="2024-05-01T23:28:48.621" v="3676"/>
          <ac:spMkLst>
            <pc:docMk/>
            <pc:sldMk cId="2162754056" sldId="324"/>
            <ac:spMk id="1052" creationId="{6CDA203A-2C2D-0B04-D119-6A9350FB67A6}"/>
          </ac:spMkLst>
        </pc:spChg>
        <pc:spChg chg="mod">
          <ac:chgData name="Shikha Shah" userId="922546c962530cbc" providerId="LiveId" clId="{A5299A30-BC94-482C-BE47-FBCD0F6D506F}" dt="2024-05-01T23:28:48.621" v="3676"/>
          <ac:spMkLst>
            <pc:docMk/>
            <pc:sldMk cId="2162754056" sldId="324"/>
            <ac:spMk id="1053" creationId="{C20B5F01-E215-71FE-DC1C-3DDDBBD677E6}"/>
          </ac:spMkLst>
        </pc:spChg>
        <pc:spChg chg="mod">
          <ac:chgData name="Shikha Shah" userId="922546c962530cbc" providerId="LiveId" clId="{A5299A30-BC94-482C-BE47-FBCD0F6D506F}" dt="2024-05-01T23:28:48.621" v="3676"/>
          <ac:spMkLst>
            <pc:docMk/>
            <pc:sldMk cId="2162754056" sldId="324"/>
            <ac:spMk id="1151" creationId="{3638F459-A09C-CE7B-6CAC-C5E39B50EFAD}"/>
          </ac:spMkLst>
        </pc:spChg>
        <pc:spChg chg="mod">
          <ac:chgData name="Shikha Shah" userId="922546c962530cbc" providerId="LiveId" clId="{A5299A30-BC94-482C-BE47-FBCD0F6D506F}" dt="2024-05-01T23:28:48.621" v="3676"/>
          <ac:spMkLst>
            <pc:docMk/>
            <pc:sldMk cId="2162754056" sldId="324"/>
            <ac:spMk id="1152" creationId="{5AE111E1-E269-1187-42B7-FD27FCB622E5}"/>
          </ac:spMkLst>
        </pc:spChg>
        <pc:spChg chg="mod">
          <ac:chgData name="Shikha Shah" userId="922546c962530cbc" providerId="LiveId" clId="{A5299A30-BC94-482C-BE47-FBCD0F6D506F}" dt="2024-05-01T23:28:48.621" v="3676"/>
          <ac:spMkLst>
            <pc:docMk/>
            <pc:sldMk cId="2162754056" sldId="324"/>
            <ac:spMk id="1153" creationId="{73C974C0-DBAB-FFC7-0C95-162F6F71AEDD}"/>
          </ac:spMkLst>
        </pc:spChg>
        <pc:spChg chg="mod">
          <ac:chgData name="Shikha Shah" userId="922546c962530cbc" providerId="LiveId" clId="{A5299A30-BC94-482C-BE47-FBCD0F6D506F}" dt="2024-05-01T23:28:48.621" v="3676"/>
          <ac:spMkLst>
            <pc:docMk/>
            <pc:sldMk cId="2162754056" sldId="324"/>
            <ac:spMk id="1154" creationId="{1DF0BA60-187D-E348-7BBE-22AC054ECC1D}"/>
          </ac:spMkLst>
        </pc:spChg>
        <pc:spChg chg="mod">
          <ac:chgData name="Shikha Shah" userId="922546c962530cbc" providerId="LiveId" clId="{A5299A30-BC94-482C-BE47-FBCD0F6D506F}" dt="2024-05-01T23:28:48.621" v="3676"/>
          <ac:spMkLst>
            <pc:docMk/>
            <pc:sldMk cId="2162754056" sldId="324"/>
            <ac:spMk id="1155" creationId="{17003C2C-5DF8-8159-E5EC-1C6118E737B4}"/>
          </ac:spMkLst>
        </pc:spChg>
        <pc:spChg chg="mod">
          <ac:chgData name="Shikha Shah" userId="922546c962530cbc" providerId="LiveId" clId="{A5299A30-BC94-482C-BE47-FBCD0F6D506F}" dt="2024-05-01T23:28:48.621" v="3676"/>
          <ac:spMkLst>
            <pc:docMk/>
            <pc:sldMk cId="2162754056" sldId="324"/>
            <ac:spMk id="1156" creationId="{9113901E-054E-E1CF-157F-F6293226F59B}"/>
          </ac:spMkLst>
        </pc:spChg>
        <pc:spChg chg="mod">
          <ac:chgData name="Shikha Shah" userId="922546c962530cbc" providerId="LiveId" clId="{A5299A30-BC94-482C-BE47-FBCD0F6D506F}" dt="2024-05-01T23:28:48.621" v="3676"/>
          <ac:spMkLst>
            <pc:docMk/>
            <pc:sldMk cId="2162754056" sldId="324"/>
            <ac:spMk id="1157" creationId="{003D5987-C378-CBE2-A767-6B8470DC42D1}"/>
          </ac:spMkLst>
        </pc:spChg>
        <pc:spChg chg="mod">
          <ac:chgData name="Shikha Shah" userId="922546c962530cbc" providerId="LiveId" clId="{A5299A30-BC94-482C-BE47-FBCD0F6D506F}" dt="2024-05-01T23:28:48.621" v="3676"/>
          <ac:spMkLst>
            <pc:docMk/>
            <pc:sldMk cId="2162754056" sldId="324"/>
            <ac:spMk id="1158" creationId="{3BBE0873-E84D-EEF4-0A61-24513155557F}"/>
          </ac:spMkLst>
        </pc:spChg>
        <pc:spChg chg="mod">
          <ac:chgData name="Shikha Shah" userId="922546c962530cbc" providerId="LiveId" clId="{A5299A30-BC94-482C-BE47-FBCD0F6D506F}" dt="2024-05-01T23:28:48.621" v="3676"/>
          <ac:spMkLst>
            <pc:docMk/>
            <pc:sldMk cId="2162754056" sldId="324"/>
            <ac:spMk id="1159" creationId="{9F8CFBBF-5033-0CB3-9BE2-9E8EBAC48991}"/>
          </ac:spMkLst>
        </pc:spChg>
        <pc:spChg chg="mod">
          <ac:chgData name="Shikha Shah" userId="922546c962530cbc" providerId="LiveId" clId="{A5299A30-BC94-482C-BE47-FBCD0F6D506F}" dt="2024-05-01T23:28:48.621" v="3676"/>
          <ac:spMkLst>
            <pc:docMk/>
            <pc:sldMk cId="2162754056" sldId="324"/>
            <ac:spMk id="1160" creationId="{32B31081-E516-8EF8-7A63-9BDF8AB3E724}"/>
          </ac:spMkLst>
        </pc:spChg>
        <pc:grpChg chg="add mod">
          <ac:chgData name="Shikha Shah" userId="922546c962530cbc" providerId="LiveId" clId="{A5299A30-BC94-482C-BE47-FBCD0F6D506F}" dt="2024-05-01T23:29:15.475" v="3679" actId="1076"/>
          <ac:grpSpMkLst>
            <pc:docMk/>
            <pc:sldMk cId="2162754056" sldId="324"/>
            <ac:grpSpMk id="6" creationId="{C32704F8-675C-BC9B-2796-DBD6FA85EB4F}"/>
          </ac:grpSpMkLst>
        </pc:grpChg>
        <pc:grpChg chg="add mod">
          <ac:chgData name="Shikha Shah" userId="922546c962530cbc" providerId="LiveId" clId="{A5299A30-BC94-482C-BE47-FBCD0F6D506F}" dt="2024-05-01T23:29:15.475" v="3679" actId="1076"/>
          <ac:grpSpMkLst>
            <pc:docMk/>
            <pc:sldMk cId="2162754056" sldId="324"/>
            <ac:grpSpMk id="20" creationId="{343D638A-2364-D13E-57D4-B718A867851B}"/>
          </ac:grpSpMkLst>
        </pc:grpChg>
        <pc:grpChg chg="add mod">
          <ac:chgData name="Shikha Shah" userId="922546c962530cbc" providerId="LiveId" clId="{A5299A30-BC94-482C-BE47-FBCD0F6D506F}" dt="2024-05-01T23:29:15.475" v="3679" actId="1076"/>
          <ac:grpSpMkLst>
            <pc:docMk/>
            <pc:sldMk cId="2162754056" sldId="324"/>
            <ac:grpSpMk id="30" creationId="{5575536E-0CF4-F42C-F62E-71B1242FCC03}"/>
          </ac:grpSpMkLst>
        </pc:grpChg>
        <pc:grpChg chg="del">
          <ac:chgData name="Shikha Shah" userId="922546c962530cbc" providerId="LiveId" clId="{A5299A30-BC94-482C-BE47-FBCD0F6D506F}" dt="2024-05-01T23:28:54.755" v="3678" actId="478"/>
          <ac:grpSpMkLst>
            <pc:docMk/>
            <pc:sldMk cId="2162754056" sldId="324"/>
            <ac:grpSpMk id="1054" creationId="{00000000-0000-0000-0000-000000000000}"/>
          </ac:grpSpMkLst>
        </pc:grpChg>
        <pc:grpChg chg="del">
          <ac:chgData name="Shikha Shah" userId="922546c962530cbc" providerId="LiveId" clId="{A5299A30-BC94-482C-BE47-FBCD0F6D506F}" dt="2024-05-01T23:28:54.755" v="3678" actId="478"/>
          <ac:grpSpMkLst>
            <pc:docMk/>
            <pc:sldMk cId="2162754056" sldId="324"/>
            <ac:grpSpMk id="1067" creationId="{00000000-0000-0000-0000-000000000000}"/>
          </ac:grpSpMkLst>
        </pc:grpChg>
        <pc:grpChg chg="del">
          <ac:chgData name="Shikha Shah" userId="922546c962530cbc" providerId="LiveId" clId="{A5299A30-BC94-482C-BE47-FBCD0F6D506F}" dt="2024-05-01T23:28:54.755" v="3678" actId="478"/>
          <ac:grpSpMkLst>
            <pc:docMk/>
            <pc:sldMk cId="2162754056" sldId="324"/>
            <ac:grpSpMk id="1077" creationId="{00000000-0000-0000-0000-000000000000}"/>
          </ac:grpSpMkLst>
        </pc:grpChg>
        <pc:picChg chg="del">
          <ac:chgData name="Shikha Shah" userId="922546c962530cbc" providerId="LiveId" clId="{A5299A30-BC94-482C-BE47-FBCD0F6D506F}" dt="2024-05-01T23:27:38.755" v="3665" actId="478"/>
          <ac:picMkLst>
            <pc:docMk/>
            <pc:sldMk cId="2162754056" sldId="324"/>
            <ac:picMk id="3" creationId="{E8B0ABE0-71F9-951B-8EC7-F9813C733FDA}"/>
          </ac:picMkLst>
        </pc:picChg>
        <pc:picChg chg="add mod modCrop">
          <ac:chgData name="Shikha Shah" userId="922546c962530cbc" providerId="LiveId" clId="{A5299A30-BC94-482C-BE47-FBCD0F6D506F}" dt="2024-05-01T23:30:39.857" v="3689" actId="14100"/>
          <ac:picMkLst>
            <pc:docMk/>
            <pc:sldMk cId="2162754056" sldId="324"/>
            <ac:picMk id="4" creationId="{7875A886-5D0C-5D3E-FD6E-8DA7B50CCFD1}"/>
          </ac:picMkLst>
        </pc:picChg>
        <pc:picChg chg="del">
          <ac:chgData name="Shikha Shah" userId="922546c962530cbc" providerId="LiveId" clId="{A5299A30-BC94-482C-BE47-FBCD0F6D506F}" dt="2024-05-01T23:27:40.509" v="3666" actId="478"/>
          <ac:picMkLst>
            <pc:docMk/>
            <pc:sldMk cId="2162754056" sldId="324"/>
            <ac:picMk id="5" creationId="{C654652B-1550-B129-8760-9159AD8748BE}"/>
          </ac:picMkLst>
        </pc:picChg>
        <pc:picChg chg="del">
          <ac:chgData name="Shikha Shah" userId="922546c962530cbc" providerId="LiveId" clId="{A5299A30-BC94-482C-BE47-FBCD0F6D506F}" dt="2024-05-01T23:27:36.889" v="3664" actId="478"/>
          <ac:picMkLst>
            <pc:docMk/>
            <pc:sldMk cId="2162754056" sldId="324"/>
            <ac:picMk id="19" creationId="{8BD672A5-7FAB-3F8E-9978-5ABEBA27148D}"/>
          </ac:picMkLst>
        </pc:picChg>
        <pc:picChg chg="add mod modCrop">
          <ac:chgData name="Shikha Shah" userId="922546c962530cbc" providerId="LiveId" clId="{A5299A30-BC94-482C-BE47-FBCD0F6D506F}" dt="2024-05-01T23:30:44.434" v="3690" actId="1076"/>
          <ac:picMkLst>
            <pc:docMk/>
            <pc:sldMk cId="2162754056" sldId="324"/>
            <ac:picMk id="1162" creationId="{0AC2B421-0DBB-6E9B-461A-78290D749378}"/>
          </ac:picMkLst>
        </pc:picChg>
      </pc:sldChg>
      <pc:sldChg chg="addSp delSp modSp add mod">
        <pc:chgData name="Shikha Shah" userId="922546c962530cbc" providerId="LiveId" clId="{A5299A30-BC94-482C-BE47-FBCD0F6D506F}" dt="2024-05-04T21:26:45.237" v="13466" actId="478"/>
        <pc:sldMkLst>
          <pc:docMk/>
          <pc:sldMk cId="627844878" sldId="325"/>
        </pc:sldMkLst>
        <pc:spChg chg="add del mod">
          <ac:chgData name="Shikha Shah" userId="922546c962530cbc" providerId="LiveId" clId="{A5299A30-BC94-482C-BE47-FBCD0F6D506F}" dt="2024-05-04T21:26:20.315" v="13460" actId="478"/>
          <ac:spMkLst>
            <pc:docMk/>
            <pc:sldMk cId="627844878" sldId="325"/>
            <ac:spMk id="2" creationId="{C4B3B703-D46D-B482-E326-A8D24ECE2B1A}"/>
          </ac:spMkLst>
        </pc:spChg>
        <pc:spChg chg="add del mod">
          <ac:chgData name="Shikha Shah" userId="922546c962530cbc" providerId="LiveId" clId="{A5299A30-BC94-482C-BE47-FBCD0F6D506F}" dt="2024-05-04T21:26:25.199" v="13461" actId="478"/>
          <ac:spMkLst>
            <pc:docMk/>
            <pc:sldMk cId="627844878" sldId="325"/>
            <ac:spMk id="4" creationId="{1337DC50-0A99-D613-4D35-F4228F1F0E88}"/>
          </ac:spMkLst>
        </pc:spChg>
        <pc:spChg chg="add del mod">
          <ac:chgData name="Shikha Shah" userId="922546c962530cbc" providerId="LiveId" clId="{A5299A30-BC94-482C-BE47-FBCD0F6D506F}" dt="2024-05-04T21:26:29.531" v="13462" actId="478"/>
          <ac:spMkLst>
            <pc:docMk/>
            <pc:sldMk cId="627844878" sldId="325"/>
            <ac:spMk id="5" creationId="{549B29F5-10D6-A450-193A-765BB027E146}"/>
          </ac:spMkLst>
        </pc:spChg>
        <pc:spChg chg="add del mod">
          <ac:chgData name="Shikha Shah" userId="922546c962530cbc" providerId="LiveId" clId="{A5299A30-BC94-482C-BE47-FBCD0F6D506F}" dt="2024-05-04T21:26:32.217" v="13463" actId="478"/>
          <ac:spMkLst>
            <pc:docMk/>
            <pc:sldMk cId="627844878" sldId="325"/>
            <ac:spMk id="6" creationId="{28879A06-2A0F-D77E-1A6A-C49179B50FE8}"/>
          </ac:spMkLst>
        </pc:spChg>
        <pc:spChg chg="add del mod">
          <ac:chgData name="Shikha Shah" userId="922546c962530cbc" providerId="LiveId" clId="{A5299A30-BC94-482C-BE47-FBCD0F6D506F}" dt="2024-05-04T21:26:38.627" v="13464" actId="478"/>
          <ac:spMkLst>
            <pc:docMk/>
            <pc:sldMk cId="627844878" sldId="325"/>
            <ac:spMk id="7" creationId="{0A8646C3-D9D2-9BC5-341F-C35CADA11DB0}"/>
          </ac:spMkLst>
        </pc:spChg>
        <pc:spChg chg="add del mod">
          <ac:chgData name="Shikha Shah" userId="922546c962530cbc" providerId="LiveId" clId="{A5299A30-BC94-482C-BE47-FBCD0F6D506F}" dt="2024-05-04T21:26:41.633" v="13465" actId="478"/>
          <ac:spMkLst>
            <pc:docMk/>
            <pc:sldMk cId="627844878" sldId="325"/>
            <ac:spMk id="8" creationId="{1BBD1CB5-57E9-E1BE-760D-B4BAE99BB678}"/>
          </ac:spMkLst>
        </pc:spChg>
        <pc:spChg chg="add del mod">
          <ac:chgData name="Shikha Shah" userId="922546c962530cbc" providerId="LiveId" clId="{A5299A30-BC94-482C-BE47-FBCD0F6D506F}" dt="2024-05-04T21:26:45.237" v="13466" actId="478"/>
          <ac:spMkLst>
            <pc:docMk/>
            <pc:sldMk cId="627844878" sldId="325"/>
            <ac:spMk id="9" creationId="{4DB3151D-A509-F201-ADF8-A29EEC64010A}"/>
          </ac:spMkLst>
        </pc:spChg>
        <pc:spChg chg="add del mod">
          <ac:chgData name="Shikha Shah" userId="922546c962530cbc" providerId="LiveId" clId="{A5299A30-BC94-482C-BE47-FBCD0F6D506F}" dt="2024-05-04T21:26:08.087" v="13455" actId="478"/>
          <ac:spMkLst>
            <pc:docMk/>
            <pc:sldMk cId="627844878" sldId="325"/>
            <ac:spMk id="10" creationId="{7A62674D-30A0-0975-7145-63BDEF8FADD3}"/>
          </ac:spMkLst>
        </pc:spChg>
        <pc:grpChg chg="del">
          <ac:chgData name="Shikha Shah" userId="922546c962530cbc" providerId="LiveId" clId="{A5299A30-BC94-482C-BE47-FBCD0F6D506F}" dt="2024-05-01T23:36:36.251" v="3725" actId="478"/>
          <ac:grpSpMkLst>
            <pc:docMk/>
            <pc:sldMk cId="627844878" sldId="325"/>
            <ac:grpSpMk id="6" creationId="{C32704F8-675C-BC9B-2796-DBD6FA85EB4F}"/>
          </ac:grpSpMkLst>
        </pc:grpChg>
        <pc:grpChg chg="del">
          <ac:chgData name="Shikha Shah" userId="922546c962530cbc" providerId="LiveId" clId="{A5299A30-BC94-482C-BE47-FBCD0F6D506F}" dt="2024-05-01T23:36:34.429" v="3724" actId="478"/>
          <ac:grpSpMkLst>
            <pc:docMk/>
            <pc:sldMk cId="627844878" sldId="325"/>
            <ac:grpSpMk id="20" creationId="{343D638A-2364-D13E-57D4-B718A867851B}"/>
          </ac:grpSpMkLst>
        </pc:grpChg>
        <pc:grpChg chg="del">
          <ac:chgData name="Shikha Shah" userId="922546c962530cbc" providerId="LiveId" clId="{A5299A30-BC94-482C-BE47-FBCD0F6D506F}" dt="2024-05-01T23:36:14.803" v="3721" actId="478"/>
          <ac:grpSpMkLst>
            <pc:docMk/>
            <pc:sldMk cId="627844878" sldId="325"/>
            <ac:grpSpMk id="30" creationId="{5575536E-0CF4-F42C-F62E-71B1242FCC03}"/>
          </ac:grpSpMkLst>
        </pc:grpChg>
        <pc:picChg chg="add del mod ord modCrop">
          <ac:chgData name="Shikha Shah" userId="922546c962530cbc" providerId="LiveId" clId="{A5299A30-BC94-482C-BE47-FBCD0F6D506F}" dt="2024-05-04T21:26:15.528" v="13459" actId="478"/>
          <ac:picMkLst>
            <pc:docMk/>
            <pc:sldMk cId="627844878" sldId="325"/>
            <ac:picMk id="3" creationId="{4375DE25-1DC2-1DA3-A224-9751A6C3F094}"/>
          </ac:picMkLst>
        </pc:picChg>
        <pc:picChg chg="del">
          <ac:chgData name="Shikha Shah" userId="922546c962530cbc" providerId="LiveId" clId="{A5299A30-BC94-482C-BE47-FBCD0F6D506F}" dt="2024-05-01T23:33:08.677" v="3693" actId="478"/>
          <ac:picMkLst>
            <pc:docMk/>
            <pc:sldMk cId="627844878" sldId="325"/>
            <ac:picMk id="4" creationId="{7875A886-5D0C-5D3E-FD6E-8DA7B50CCFD1}"/>
          </ac:picMkLst>
        </pc:picChg>
        <pc:picChg chg="add del mod modCrop">
          <ac:chgData name="Shikha Shah" userId="922546c962530cbc" providerId="LiveId" clId="{A5299A30-BC94-482C-BE47-FBCD0F6D506F}" dt="2024-05-04T21:26:15.091" v="13458" actId="478"/>
          <ac:picMkLst>
            <pc:docMk/>
            <pc:sldMk cId="627844878" sldId="325"/>
            <ac:picMk id="19" creationId="{73311F19-CAD8-82E5-0B5C-5F78317139C7}"/>
          </ac:picMkLst>
        </pc:picChg>
        <pc:picChg chg="add mod modCrop">
          <ac:chgData name="Shikha Shah" userId="922546c962530cbc" providerId="LiveId" clId="{A5299A30-BC94-482C-BE47-FBCD0F6D506F}" dt="2024-05-01T23:36:22.218" v="3723" actId="14100"/>
          <ac:picMkLst>
            <pc:docMk/>
            <pc:sldMk cId="627844878" sldId="325"/>
            <ac:picMk id="1055" creationId="{703C5682-4C6F-40D2-9028-CA0F6D1FDD6B}"/>
          </ac:picMkLst>
        </pc:picChg>
        <pc:picChg chg="del">
          <ac:chgData name="Shikha Shah" userId="922546c962530cbc" providerId="LiveId" clId="{A5299A30-BC94-482C-BE47-FBCD0F6D506F}" dt="2024-05-01T23:33:06.581" v="3692" actId="478"/>
          <ac:picMkLst>
            <pc:docMk/>
            <pc:sldMk cId="627844878" sldId="325"/>
            <ac:picMk id="1162" creationId="{0AC2B421-0DBB-6E9B-461A-78290D749378}"/>
          </ac:picMkLst>
        </pc:picChg>
      </pc:sldChg>
      <pc:sldChg chg="addSp delSp modSp add mod ord">
        <pc:chgData name="Shikha Shah" userId="922546c962530cbc" providerId="LiveId" clId="{A5299A30-BC94-482C-BE47-FBCD0F6D506F}" dt="2024-05-04T21:30:09.264" v="13687" actId="1076"/>
        <pc:sldMkLst>
          <pc:docMk/>
          <pc:sldMk cId="4268377495" sldId="326"/>
        </pc:sldMkLst>
        <pc:spChg chg="add mod">
          <ac:chgData name="Shikha Shah" userId="922546c962530cbc" providerId="LiveId" clId="{A5299A30-BC94-482C-BE47-FBCD0F6D506F}" dt="2024-05-04T21:28:39.652" v="13665" actId="14100"/>
          <ac:spMkLst>
            <pc:docMk/>
            <pc:sldMk cId="4268377495" sldId="326"/>
            <ac:spMk id="2" creationId="{58F11A96-C73D-23F0-04FC-C2B14286913A}"/>
          </ac:spMkLst>
        </pc:spChg>
        <pc:spChg chg="add mod">
          <ac:chgData name="Shikha Shah" userId="922546c962530cbc" providerId="LiveId" clId="{A5299A30-BC94-482C-BE47-FBCD0F6D506F}" dt="2024-05-04T21:29:04.185" v="13670" actId="1076"/>
          <ac:spMkLst>
            <pc:docMk/>
            <pc:sldMk cId="4268377495" sldId="326"/>
            <ac:spMk id="4" creationId="{2FE8E5E2-2835-2B97-121A-C6F9EB0BE6EC}"/>
          </ac:spMkLst>
        </pc:spChg>
        <pc:spChg chg="add mod">
          <ac:chgData name="Shikha Shah" userId="922546c962530cbc" providerId="LiveId" clId="{A5299A30-BC94-482C-BE47-FBCD0F6D506F}" dt="2024-05-04T21:29:11.669" v="13671" actId="1076"/>
          <ac:spMkLst>
            <pc:docMk/>
            <pc:sldMk cId="4268377495" sldId="326"/>
            <ac:spMk id="5" creationId="{5ECC75A3-9487-B1AD-A932-52783AAF1D49}"/>
          </ac:spMkLst>
        </pc:spChg>
        <pc:spChg chg="add mod">
          <ac:chgData name="Shikha Shah" userId="922546c962530cbc" providerId="LiveId" clId="{A5299A30-BC94-482C-BE47-FBCD0F6D506F}" dt="2024-05-04T21:29:18.465" v="13673" actId="1076"/>
          <ac:spMkLst>
            <pc:docMk/>
            <pc:sldMk cId="4268377495" sldId="326"/>
            <ac:spMk id="19" creationId="{348E85AA-A389-9901-7698-1975C218446E}"/>
          </ac:spMkLst>
        </pc:spChg>
        <pc:spChg chg="add mod">
          <ac:chgData name="Shikha Shah" userId="922546c962530cbc" providerId="LiveId" clId="{A5299A30-BC94-482C-BE47-FBCD0F6D506F}" dt="2024-05-04T21:29:25.435" v="13675" actId="1076"/>
          <ac:spMkLst>
            <pc:docMk/>
            <pc:sldMk cId="4268377495" sldId="326"/>
            <ac:spMk id="1054" creationId="{AAEE0D42-23B8-D582-8B58-2F376D276BB0}"/>
          </ac:spMkLst>
        </pc:spChg>
        <pc:spChg chg="add mod">
          <ac:chgData name="Shikha Shah" userId="922546c962530cbc" providerId="LiveId" clId="{A5299A30-BC94-482C-BE47-FBCD0F6D506F}" dt="2024-05-04T21:29:32.174" v="13677" actId="1076"/>
          <ac:spMkLst>
            <pc:docMk/>
            <pc:sldMk cId="4268377495" sldId="326"/>
            <ac:spMk id="1055" creationId="{26809205-155F-1D44-F6E5-B6FA423E2370}"/>
          </ac:spMkLst>
        </pc:spChg>
        <pc:spChg chg="add mod">
          <ac:chgData name="Shikha Shah" userId="922546c962530cbc" providerId="LiveId" clId="{A5299A30-BC94-482C-BE47-FBCD0F6D506F}" dt="2024-05-04T21:29:49.410" v="13681" actId="1076"/>
          <ac:spMkLst>
            <pc:docMk/>
            <pc:sldMk cId="4268377495" sldId="326"/>
            <ac:spMk id="1056" creationId="{AE94E7E5-396E-FBF0-755F-E9E5A884AAA6}"/>
          </ac:spMkLst>
        </pc:spChg>
        <pc:spChg chg="add mod">
          <ac:chgData name="Shikha Shah" userId="922546c962530cbc" providerId="LiveId" clId="{A5299A30-BC94-482C-BE47-FBCD0F6D506F}" dt="2024-05-04T21:30:09.264" v="13687" actId="1076"/>
          <ac:spMkLst>
            <pc:docMk/>
            <pc:sldMk cId="4268377495" sldId="326"/>
            <ac:spMk id="1057" creationId="{5E2D9A7F-8944-4EF5-FE21-B22B689F495A}"/>
          </ac:spMkLst>
        </pc:spChg>
        <pc:picChg chg="add mod ord modCrop">
          <ac:chgData name="Shikha Shah" userId="922546c962530cbc" providerId="LiveId" clId="{A5299A30-BC94-482C-BE47-FBCD0F6D506F}" dt="2024-05-04T21:30:03.815" v="13686" actId="1076"/>
          <ac:picMkLst>
            <pc:docMk/>
            <pc:sldMk cId="4268377495" sldId="326"/>
            <ac:picMk id="3" creationId="{46B71C55-E503-A571-7035-4BD3736D30D4}"/>
          </ac:picMkLst>
        </pc:picChg>
        <pc:picChg chg="del">
          <ac:chgData name="Shikha Shah" userId="922546c962530cbc" providerId="LiveId" clId="{A5299A30-BC94-482C-BE47-FBCD0F6D506F}" dt="2024-05-01T23:40:03.834" v="3731" actId="478"/>
          <ac:picMkLst>
            <pc:docMk/>
            <pc:sldMk cId="4268377495" sldId="326"/>
            <ac:picMk id="4" creationId="{7875A886-5D0C-5D3E-FD6E-8DA7B50CCFD1}"/>
          </ac:picMkLst>
        </pc:picChg>
        <pc:picChg chg="del">
          <ac:chgData name="Shikha Shah" userId="922546c962530cbc" providerId="LiveId" clId="{A5299A30-BC94-482C-BE47-FBCD0F6D506F}" dt="2024-05-01T23:40:05.543" v="3732" actId="478"/>
          <ac:picMkLst>
            <pc:docMk/>
            <pc:sldMk cId="4268377495" sldId="326"/>
            <ac:picMk id="1162" creationId="{0AC2B421-0DBB-6E9B-461A-78290D749378}"/>
          </ac:picMkLst>
        </pc:picChg>
      </pc:sldChg>
      <pc:sldChg chg="addSp modSp add mod">
        <pc:chgData name="Shikha Shah" userId="922546c962530cbc" providerId="LiveId" clId="{A5299A30-BC94-482C-BE47-FBCD0F6D506F}" dt="2024-05-04T21:14:42.193" v="12124" actId="1076"/>
        <pc:sldMkLst>
          <pc:docMk/>
          <pc:sldMk cId="4090679987" sldId="327"/>
        </pc:sldMkLst>
        <pc:spChg chg="add mod">
          <ac:chgData name="Shikha Shah" userId="922546c962530cbc" providerId="LiveId" clId="{A5299A30-BC94-482C-BE47-FBCD0F6D506F}" dt="2024-05-04T21:12:58.467" v="12102" actId="20577"/>
          <ac:spMkLst>
            <pc:docMk/>
            <pc:sldMk cId="4090679987" sldId="327"/>
            <ac:spMk id="2" creationId="{B220E70E-DBBB-7F26-DB95-3C679C5F5752}"/>
          </ac:spMkLst>
        </pc:spChg>
        <pc:spChg chg="add mod">
          <ac:chgData name="Shikha Shah" userId="922546c962530cbc" providerId="LiveId" clId="{A5299A30-BC94-482C-BE47-FBCD0F6D506F}" dt="2024-05-04T21:14:28.485" v="12121" actId="1582"/>
          <ac:spMkLst>
            <pc:docMk/>
            <pc:sldMk cId="4090679987" sldId="327"/>
            <ac:spMk id="13" creationId="{7671FF97-EECF-FF85-AC1C-AB29B783CB42}"/>
          </ac:spMkLst>
        </pc:spChg>
        <pc:spChg chg="add mod">
          <ac:chgData name="Shikha Shah" userId="922546c962530cbc" providerId="LiveId" clId="{A5299A30-BC94-482C-BE47-FBCD0F6D506F}" dt="2024-05-04T21:14:42.193" v="12124" actId="1076"/>
          <ac:spMkLst>
            <pc:docMk/>
            <pc:sldMk cId="4090679987" sldId="327"/>
            <ac:spMk id="14" creationId="{28201F7C-13DA-AD91-4FD5-3C5E2A05C4FB}"/>
          </ac:spMkLst>
        </pc:spChg>
        <pc:grpChg chg="mod">
          <ac:chgData name="Shikha Shah" userId="922546c962530cbc" providerId="LiveId" clId="{A5299A30-BC94-482C-BE47-FBCD0F6D506F}" dt="2024-05-01T23:47:11.969" v="3774" actId="1076"/>
          <ac:grpSpMkLst>
            <pc:docMk/>
            <pc:sldMk cId="4090679987" sldId="327"/>
            <ac:grpSpMk id="1077" creationId="{00000000-0000-0000-0000-000000000000}"/>
          </ac:grpSpMkLst>
        </pc:grpChg>
        <pc:picChg chg="mod">
          <ac:chgData name="Shikha Shah" userId="922546c962530cbc" providerId="LiveId" clId="{A5299A30-BC94-482C-BE47-FBCD0F6D506F}" dt="2024-05-01T23:46:34.073" v="3771" actId="1076"/>
          <ac:picMkLst>
            <pc:docMk/>
            <pc:sldMk cId="4090679987" sldId="327"/>
            <ac:picMk id="3" creationId="{E8B0ABE0-71F9-951B-8EC7-F9813C733FDA}"/>
          </ac:picMkLst>
        </pc:picChg>
        <pc:picChg chg="add mod ord modCrop">
          <ac:chgData name="Shikha Shah" userId="922546c962530cbc" providerId="LiveId" clId="{A5299A30-BC94-482C-BE47-FBCD0F6D506F}" dt="2024-05-01T23:46:22.144" v="3770" actId="1076"/>
          <ac:picMkLst>
            <pc:docMk/>
            <pc:sldMk cId="4090679987" sldId="327"/>
            <ac:picMk id="4" creationId="{524AA5B6-3280-EF9D-ADB7-2F0DF30E280C}"/>
          </ac:picMkLst>
        </pc:picChg>
        <pc:picChg chg="mod">
          <ac:chgData name="Shikha Shah" userId="922546c962530cbc" providerId="LiveId" clId="{A5299A30-BC94-482C-BE47-FBCD0F6D506F}" dt="2024-05-01T23:46:48.567" v="3773" actId="1076"/>
          <ac:picMkLst>
            <pc:docMk/>
            <pc:sldMk cId="4090679987" sldId="327"/>
            <ac:picMk id="5" creationId="{C654652B-1550-B129-8760-9159AD8748BE}"/>
          </ac:picMkLst>
        </pc:picChg>
        <pc:picChg chg="mod">
          <ac:chgData name="Shikha Shah" userId="922546c962530cbc" providerId="LiveId" clId="{A5299A30-BC94-482C-BE47-FBCD0F6D506F}" dt="2024-05-01T23:46:39.498" v="3772" actId="1076"/>
          <ac:picMkLst>
            <pc:docMk/>
            <pc:sldMk cId="4090679987" sldId="327"/>
            <ac:picMk id="19" creationId="{8BD672A5-7FAB-3F8E-9978-5ABEBA27148D}"/>
          </ac:picMkLst>
        </pc:picChg>
        <pc:cxnChg chg="add mod">
          <ac:chgData name="Shikha Shah" userId="922546c962530cbc" providerId="LiveId" clId="{A5299A30-BC94-482C-BE47-FBCD0F6D506F}" dt="2024-05-04T21:13:19.252" v="12105" actId="1582"/>
          <ac:cxnSpMkLst>
            <pc:docMk/>
            <pc:sldMk cId="4090679987" sldId="327"/>
            <ac:cxnSpMk id="7" creationId="{D7715027-DFD3-56EF-E2EF-ADD96936370A}"/>
          </ac:cxnSpMkLst>
        </pc:cxnChg>
        <pc:cxnChg chg="add mod">
          <ac:chgData name="Shikha Shah" userId="922546c962530cbc" providerId="LiveId" clId="{A5299A30-BC94-482C-BE47-FBCD0F6D506F}" dt="2024-05-04T21:13:35.301" v="12109" actId="1076"/>
          <ac:cxnSpMkLst>
            <pc:docMk/>
            <pc:sldMk cId="4090679987" sldId="327"/>
            <ac:cxnSpMk id="8" creationId="{CEDF4E2E-59D7-95A3-53E3-EEED18D3AA01}"/>
          </ac:cxnSpMkLst>
        </pc:cxnChg>
        <pc:cxnChg chg="add mod">
          <ac:chgData name="Shikha Shah" userId="922546c962530cbc" providerId="LiveId" clId="{A5299A30-BC94-482C-BE47-FBCD0F6D506F}" dt="2024-05-04T21:13:53.123" v="12114" actId="1076"/>
          <ac:cxnSpMkLst>
            <pc:docMk/>
            <pc:sldMk cId="4090679987" sldId="327"/>
            <ac:cxnSpMk id="10" creationId="{783602B0-5C98-C8D3-5057-9FDFE5B84811}"/>
          </ac:cxnSpMkLst>
        </pc:cxnChg>
      </pc:sldChg>
      <pc:sldChg chg="modSp add mod ord">
        <pc:chgData name="Shikha Shah" userId="922546c962530cbc" providerId="LiveId" clId="{A5299A30-BC94-482C-BE47-FBCD0F6D506F}" dt="2024-05-02T00:02:24.777" v="3953" actId="20577"/>
        <pc:sldMkLst>
          <pc:docMk/>
          <pc:sldMk cId="1257097223" sldId="328"/>
        </pc:sldMkLst>
        <pc:spChg chg="mod">
          <ac:chgData name="Shikha Shah" userId="922546c962530cbc" providerId="LiveId" clId="{A5299A30-BC94-482C-BE47-FBCD0F6D506F}" dt="2024-05-01T23:49:28.712" v="3818" actId="20577"/>
          <ac:spMkLst>
            <pc:docMk/>
            <pc:sldMk cId="1257097223" sldId="328"/>
            <ac:spMk id="691" creationId="{00000000-0000-0000-0000-000000000000}"/>
          </ac:spMkLst>
        </pc:spChg>
        <pc:spChg chg="mod">
          <ac:chgData name="Shikha Shah" userId="922546c962530cbc" providerId="LiveId" clId="{A5299A30-BC94-482C-BE47-FBCD0F6D506F}" dt="2024-05-02T00:02:24.777" v="3953" actId="20577"/>
          <ac:spMkLst>
            <pc:docMk/>
            <pc:sldMk cId="1257097223" sldId="328"/>
            <ac:spMk id="692" creationId="{00000000-0000-0000-0000-000000000000}"/>
          </ac:spMkLst>
        </pc:spChg>
      </pc:sldChg>
      <pc:sldChg chg="add del">
        <pc:chgData name="Shikha Shah" userId="922546c962530cbc" providerId="LiveId" clId="{A5299A30-BC94-482C-BE47-FBCD0F6D506F}" dt="2024-05-01T23:47:32.867" v="3776" actId="2696"/>
        <pc:sldMkLst>
          <pc:docMk/>
          <pc:sldMk cId="4181931351" sldId="328"/>
        </pc:sldMkLst>
      </pc:sldChg>
      <pc:sldChg chg="delSp modSp add mod">
        <pc:chgData name="Shikha Shah" userId="922546c962530cbc" providerId="LiveId" clId="{A5299A30-BC94-482C-BE47-FBCD0F6D506F}" dt="2024-05-02T00:16:59.305" v="4431" actId="113"/>
        <pc:sldMkLst>
          <pc:docMk/>
          <pc:sldMk cId="4271334885" sldId="329"/>
        </pc:sldMkLst>
        <pc:spChg chg="mod">
          <ac:chgData name="Shikha Shah" userId="922546c962530cbc" providerId="LiveId" clId="{A5299A30-BC94-482C-BE47-FBCD0F6D506F}" dt="2024-05-01T23:56:32.250" v="3896" actId="207"/>
          <ac:spMkLst>
            <pc:docMk/>
            <pc:sldMk cId="4271334885" sldId="329"/>
            <ac:spMk id="4" creationId="{17421B7E-BEDE-EB7E-FDDA-5DA89BA47DD8}"/>
          </ac:spMkLst>
        </pc:spChg>
        <pc:spChg chg="del mod">
          <ac:chgData name="Shikha Shah" userId="922546c962530cbc" providerId="LiveId" clId="{A5299A30-BC94-482C-BE47-FBCD0F6D506F}" dt="2024-05-01T23:56:05.590" v="3894"/>
          <ac:spMkLst>
            <pc:docMk/>
            <pc:sldMk cId="4271334885" sldId="329"/>
            <ac:spMk id="31" creationId="{7A67343B-898A-2F58-D498-D6B1E7D83479}"/>
          </ac:spMkLst>
        </pc:spChg>
        <pc:spChg chg="mod">
          <ac:chgData name="Shikha Shah" userId="922546c962530cbc" providerId="LiveId" clId="{A5299A30-BC94-482C-BE47-FBCD0F6D506F}" dt="2024-05-01T23:55:29.773" v="3888" actId="113"/>
          <ac:spMkLst>
            <pc:docMk/>
            <pc:sldMk cId="4271334885" sldId="329"/>
            <ac:spMk id="32" creationId="{B4DD217B-8E15-F4D1-6F02-2BEDD35B7682}"/>
          </ac:spMkLst>
        </pc:spChg>
        <pc:spChg chg="mod">
          <ac:chgData name="Shikha Shah" userId="922546c962530cbc" providerId="LiveId" clId="{A5299A30-BC94-482C-BE47-FBCD0F6D506F}" dt="2024-05-02T00:16:59.305" v="4431" actId="113"/>
          <ac:spMkLst>
            <pc:docMk/>
            <pc:sldMk cId="4271334885" sldId="329"/>
            <ac:spMk id="34" creationId="{3734DC9B-68AA-F0C1-1D26-A50CDC6982CE}"/>
          </ac:spMkLst>
        </pc:spChg>
        <pc:picChg chg="mod">
          <ac:chgData name="Shikha Shah" userId="922546c962530cbc" providerId="LiveId" clId="{A5299A30-BC94-482C-BE47-FBCD0F6D506F}" dt="2024-05-01T23:55:08.777" v="3882" actId="1076"/>
          <ac:picMkLst>
            <pc:docMk/>
            <pc:sldMk cId="4271334885" sldId="329"/>
            <ac:picMk id="30" creationId="{4B152631-B1BC-25F7-699E-22E8A9081553}"/>
          </ac:picMkLst>
        </pc:picChg>
        <pc:picChg chg="mod">
          <ac:chgData name="Shikha Shah" userId="922546c962530cbc" providerId="LiveId" clId="{A5299A30-BC94-482C-BE47-FBCD0F6D506F}" dt="2024-05-01T23:56:12.396" v="3895" actId="1076"/>
          <ac:picMkLst>
            <pc:docMk/>
            <pc:sldMk cId="4271334885" sldId="329"/>
            <ac:picMk id="33" creationId="{69AA040A-0E24-B6D2-D12B-D51214845E95}"/>
          </ac:picMkLst>
        </pc:picChg>
      </pc:sldChg>
      <pc:sldChg chg="addSp delSp modSp add mod ord">
        <pc:chgData name="Shikha Shah" userId="922546c962530cbc" providerId="LiveId" clId="{A5299A30-BC94-482C-BE47-FBCD0F6D506F}" dt="2024-05-02T00:27:19.800" v="4501" actId="404"/>
        <pc:sldMkLst>
          <pc:docMk/>
          <pc:sldMk cId="1222090413" sldId="330"/>
        </pc:sldMkLst>
        <pc:spChg chg="add del mod">
          <ac:chgData name="Shikha Shah" userId="922546c962530cbc" providerId="LiveId" clId="{A5299A30-BC94-482C-BE47-FBCD0F6D506F}" dt="2024-05-01T23:58:54.391" v="3921" actId="478"/>
          <ac:spMkLst>
            <pc:docMk/>
            <pc:sldMk cId="1222090413" sldId="330"/>
            <ac:spMk id="3" creationId="{B00538E1-9EFD-2A9F-12C4-E11F971555B4}"/>
          </ac:spMkLst>
        </pc:spChg>
        <pc:spChg chg="mod">
          <ac:chgData name="Shikha Shah" userId="922546c962530cbc" providerId="LiveId" clId="{A5299A30-BC94-482C-BE47-FBCD0F6D506F}" dt="2024-05-01T23:59:15.180" v="3926" actId="1076"/>
          <ac:spMkLst>
            <pc:docMk/>
            <pc:sldMk cId="1222090413" sldId="330"/>
            <ac:spMk id="4" creationId="{17421B7E-BEDE-EB7E-FDDA-5DA89BA47DD8}"/>
          </ac:spMkLst>
        </pc:spChg>
        <pc:spChg chg="add mod">
          <ac:chgData name="Shikha Shah" userId="922546c962530cbc" providerId="LiveId" clId="{A5299A30-BC94-482C-BE47-FBCD0F6D506F}" dt="2024-05-02T00:27:19.800" v="4501" actId="404"/>
          <ac:spMkLst>
            <pc:docMk/>
            <pc:sldMk cId="1222090413" sldId="330"/>
            <ac:spMk id="5" creationId="{CCD4DC68-8602-23E9-6FDD-BF0693CF9CBF}"/>
          </ac:spMkLst>
        </pc:spChg>
        <pc:spChg chg="add mod">
          <ac:chgData name="Shikha Shah" userId="922546c962530cbc" providerId="LiveId" clId="{A5299A30-BC94-482C-BE47-FBCD0F6D506F}" dt="2024-05-02T00:27:11.024" v="4498" actId="404"/>
          <ac:spMkLst>
            <pc:docMk/>
            <pc:sldMk cId="1222090413" sldId="330"/>
            <ac:spMk id="6" creationId="{586BFC75-71EF-D1B8-4A60-0D111D5190D8}"/>
          </ac:spMkLst>
        </pc:spChg>
        <pc:spChg chg="add mod">
          <ac:chgData name="Shikha Shah" userId="922546c962530cbc" providerId="LiveId" clId="{A5299A30-BC94-482C-BE47-FBCD0F6D506F}" dt="2024-05-02T00:26:49.696" v="4491" actId="14100"/>
          <ac:spMkLst>
            <pc:docMk/>
            <pc:sldMk cId="1222090413" sldId="330"/>
            <ac:spMk id="7" creationId="{1E010DEF-5021-B8C4-C7C4-8EAADF0D0B55}"/>
          </ac:spMkLst>
        </pc:spChg>
        <pc:spChg chg="del">
          <ac:chgData name="Shikha Shah" userId="922546c962530cbc" providerId="LiveId" clId="{A5299A30-BC94-482C-BE47-FBCD0F6D506F}" dt="2024-05-02T00:15:20.799" v="4414" actId="478"/>
          <ac:spMkLst>
            <pc:docMk/>
            <pc:sldMk cId="1222090413" sldId="330"/>
            <ac:spMk id="34" creationId="{3734DC9B-68AA-F0C1-1D26-A50CDC6982CE}"/>
          </ac:spMkLst>
        </pc:spChg>
        <pc:spChg chg="del">
          <ac:chgData name="Shikha Shah" userId="922546c962530cbc" providerId="LiveId" clId="{A5299A30-BC94-482C-BE47-FBCD0F6D506F}" dt="2024-05-01T23:58:51.849" v="3920" actId="478"/>
          <ac:spMkLst>
            <pc:docMk/>
            <pc:sldMk cId="1222090413" sldId="330"/>
            <ac:spMk id="35" creationId="{6DA5D63A-1C4B-282E-DC0E-DEE1772A60B2}"/>
          </ac:spMkLst>
        </pc:spChg>
        <pc:picChg chg="add mod">
          <ac:chgData name="Shikha Shah" userId="922546c962530cbc" providerId="LiveId" clId="{A5299A30-BC94-482C-BE47-FBCD0F6D506F}" dt="2024-05-02T00:27:04.367" v="4495" actId="1076"/>
          <ac:picMkLst>
            <pc:docMk/>
            <pc:sldMk cId="1222090413" sldId="330"/>
            <ac:picMk id="8" creationId="{E122EA29-2B57-EDF9-00D5-5F6689AA23A5}"/>
          </ac:picMkLst>
        </pc:picChg>
        <pc:picChg chg="add mod">
          <ac:chgData name="Shikha Shah" userId="922546c962530cbc" providerId="LiveId" clId="{A5299A30-BC94-482C-BE47-FBCD0F6D506F}" dt="2024-05-02T00:26:54.364" v="4492" actId="14100"/>
          <ac:picMkLst>
            <pc:docMk/>
            <pc:sldMk cId="1222090413" sldId="330"/>
            <ac:picMk id="9" creationId="{9BDF672C-B599-258E-7FE9-0D2300686727}"/>
          </ac:picMkLst>
        </pc:picChg>
      </pc:sldChg>
      <pc:sldChg chg="addSp delSp modSp add mod ord">
        <pc:chgData name="Shikha Shah" userId="922546c962530cbc" providerId="LiveId" clId="{A5299A30-BC94-482C-BE47-FBCD0F6D506F}" dt="2024-05-02T00:19:54.047" v="4449" actId="1076"/>
        <pc:sldMkLst>
          <pc:docMk/>
          <pc:sldMk cId="980537994" sldId="331"/>
        </pc:sldMkLst>
        <pc:spChg chg="add del mod">
          <ac:chgData name="Shikha Shah" userId="922546c962530cbc" providerId="LiveId" clId="{A5299A30-BC94-482C-BE47-FBCD0F6D506F}" dt="2024-05-01T23:59:53.123" v="3928" actId="478"/>
          <ac:spMkLst>
            <pc:docMk/>
            <pc:sldMk cId="980537994" sldId="331"/>
            <ac:spMk id="3" creationId="{7A94F782-EDD3-CEBB-5FCF-7ECFCA272A8D}"/>
          </ac:spMkLst>
        </pc:spChg>
        <pc:spChg chg="mod">
          <ac:chgData name="Shikha Shah" userId="922546c962530cbc" providerId="LiveId" clId="{A5299A30-BC94-482C-BE47-FBCD0F6D506F}" dt="2024-05-02T00:00:17.719" v="3934" actId="1076"/>
          <ac:spMkLst>
            <pc:docMk/>
            <pc:sldMk cId="980537994" sldId="331"/>
            <ac:spMk id="4" creationId="{17421B7E-BEDE-EB7E-FDDA-5DA89BA47DD8}"/>
          </ac:spMkLst>
        </pc:spChg>
        <pc:spChg chg="add del mod">
          <ac:chgData name="Shikha Shah" userId="922546c962530cbc" providerId="LiveId" clId="{A5299A30-BC94-482C-BE47-FBCD0F6D506F}" dt="2024-05-02T00:18:48.270" v="4436" actId="478"/>
          <ac:spMkLst>
            <pc:docMk/>
            <pc:sldMk cId="980537994" sldId="331"/>
            <ac:spMk id="5" creationId="{5D1C16A7-9CB0-FD37-5C11-C1D7F5A5E7FB}"/>
          </ac:spMkLst>
        </pc:spChg>
        <pc:spChg chg="add mod">
          <ac:chgData name="Shikha Shah" userId="922546c962530cbc" providerId="LiveId" clId="{A5299A30-BC94-482C-BE47-FBCD0F6D506F}" dt="2024-05-02T00:19:04.741" v="4437" actId="1076"/>
          <ac:spMkLst>
            <pc:docMk/>
            <pc:sldMk cId="980537994" sldId="331"/>
            <ac:spMk id="6" creationId="{6B9D399A-BA11-10B8-978A-44D6C3CBDAEC}"/>
          </ac:spMkLst>
        </pc:spChg>
        <pc:spChg chg="add mod">
          <ac:chgData name="Shikha Shah" userId="922546c962530cbc" providerId="LiveId" clId="{A5299A30-BC94-482C-BE47-FBCD0F6D506F}" dt="2024-05-02T00:19:24.625" v="4442" actId="1076"/>
          <ac:spMkLst>
            <pc:docMk/>
            <pc:sldMk cId="980537994" sldId="331"/>
            <ac:spMk id="7" creationId="{B43103FC-BC1D-333E-F078-734E4FE98CF7}"/>
          </ac:spMkLst>
        </pc:spChg>
        <pc:spChg chg="add mod">
          <ac:chgData name="Shikha Shah" userId="922546c962530cbc" providerId="LiveId" clId="{A5299A30-BC94-482C-BE47-FBCD0F6D506F}" dt="2024-05-02T00:19:35.366" v="4443" actId="1076"/>
          <ac:spMkLst>
            <pc:docMk/>
            <pc:sldMk cId="980537994" sldId="331"/>
            <ac:spMk id="8" creationId="{C7F10731-3E36-B6CA-7B69-761A6717A412}"/>
          </ac:spMkLst>
        </pc:spChg>
        <pc:spChg chg="del">
          <ac:chgData name="Shikha Shah" userId="922546c962530cbc" providerId="LiveId" clId="{A5299A30-BC94-482C-BE47-FBCD0F6D506F}" dt="2024-05-02T00:19:38.823" v="4444" actId="478"/>
          <ac:spMkLst>
            <pc:docMk/>
            <pc:sldMk cId="980537994" sldId="331"/>
            <ac:spMk id="34" creationId="{3734DC9B-68AA-F0C1-1D26-A50CDC6982CE}"/>
          </ac:spMkLst>
        </pc:spChg>
        <pc:spChg chg="del">
          <ac:chgData name="Shikha Shah" userId="922546c962530cbc" providerId="LiveId" clId="{A5299A30-BC94-482C-BE47-FBCD0F6D506F}" dt="2024-05-01T23:59:50.682" v="3927" actId="478"/>
          <ac:spMkLst>
            <pc:docMk/>
            <pc:sldMk cId="980537994" sldId="331"/>
            <ac:spMk id="35" creationId="{6DA5D63A-1C4B-282E-DC0E-DEE1772A60B2}"/>
          </ac:spMkLst>
        </pc:spChg>
        <pc:picChg chg="add mod">
          <ac:chgData name="Shikha Shah" userId="922546c962530cbc" providerId="LiveId" clId="{A5299A30-BC94-482C-BE47-FBCD0F6D506F}" dt="2024-05-02T00:19:49.193" v="4448" actId="14100"/>
          <ac:picMkLst>
            <pc:docMk/>
            <pc:sldMk cId="980537994" sldId="331"/>
            <ac:picMk id="9" creationId="{B936CEFE-DC89-02B2-6429-43329D2DA58B}"/>
          </ac:picMkLst>
        </pc:picChg>
        <pc:picChg chg="add mod">
          <ac:chgData name="Shikha Shah" userId="922546c962530cbc" providerId="LiveId" clId="{A5299A30-BC94-482C-BE47-FBCD0F6D506F}" dt="2024-05-02T00:19:54.047" v="4449" actId="1076"/>
          <ac:picMkLst>
            <pc:docMk/>
            <pc:sldMk cId="980537994" sldId="331"/>
            <ac:picMk id="10" creationId="{3FB707EA-CC74-D367-BCCE-63FF764D1205}"/>
          </ac:picMkLst>
        </pc:picChg>
      </pc:sldChg>
      <pc:sldChg chg="addSp delSp modSp add mod ord">
        <pc:chgData name="Shikha Shah" userId="922546c962530cbc" providerId="LiveId" clId="{A5299A30-BC94-482C-BE47-FBCD0F6D506F}" dt="2024-05-02T00:25:37.788" v="4482" actId="1076"/>
        <pc:sldMkLst>
          <pc:docMk/>
          <pc:sldMk cId="3517333746" sldId="332"/>
        </pc:sldMkLst>
        <pc:spChg chg="add del mod">
          <ac:chgData name="Shikha Shah" userId="922546c962530cbc" providerId="LiveId" clId="{A5299A30-BC94-482C-BE47-FBCD0F6D506F}" dt="2024-05-02T00:01:13.073" v="3947" actId="478"/>
          <ac:spMkLst>
            <pc:docMk/>
            <pc:sldMk cId="3517333746" sldId="332"/>
            <ac:spMk id="3" creationId="{FD53134D-7CCA-14E0-70A0-09BD6D7975F3}"/>
          </ac:spMkLst>
        </pc:spChg>
        <pc:spChg chg="mod">
          <ac:chgData name="Shikha Shah" userId="922546c962530cbc" providerId="LiveId" clId="{A5299A30-BC94-482C-BE47-FBCD0F6D506F}" dt="2024-05-02T00:01:21.560" v="3948" actId="1076"/>
          <ac:spMkLst>
            <pc:docMk/>
            <pc:sldMk cId="3517333746" sldId="332"/>
            <ac:spMk id="4" creationId="{17421B7E-BEDE-EB7E-FDDA-5DA89BA47DD8}"/>
          </ac:spMkLst>
        </pc:spChg>
        <pc:spChg chg="add mod">
          <ac:chgData name="Shikha Shah" userId="922546c962530cbc" providerId="LiveId" clId="{A5299A30-BC94-482C-BE47-FBCD0F6D506F}" dt="2024-05-02T00:24:20.274" v="4473"/>
          <ac:spMkLst>
            <pc:docMk/>
            <pc:sldMk cId="3517333746" sldId="332"/>
            <ac:spMk id="5" creationId="{C7056DF5-CF67-C1A2-7813-6565A672CEE6}"/>
          </ac:spMkLst>
        </pc:spChg>
        <pc:spChg chg="add mod">
          <ac:chgData name="Shikha Shah" userId="922546c962530cbc" providerId="LiveId" clId="{A5299A30-BC94-482C-BE47-FBCD0F6D506F}" dt="2024-05-02T00:24:20.274" v="4473"/>
          <ac:spMkLst>
            <pc:docMk/>
            <pc:sldMk cId="3517333746" sldId="332"/>
            <ac:spMk id="6" creationId="{88FE32BD-888A-38E2-C2BE-69B86DFF79ED}"/>
          </ac:spMkLst>
        </pc:spChg>
        <pc:spChg chg="add mod">
          <ac:chgData name="Shikha Shah" userId="922546c962530cbc" providerId="LiveId" clId="{A5299A30-BC94-482C-BE47-FBCD0F6D506F}" dt="2024-05-02T00:24:20.274" v="4473"/>
          <ac:spMkLst>
            <pc:docMk/>
            <pc:sldMk cId="3517333746" sldId="332"/>
            <ac:spMk id="7" creationId="{C6CA14F9-BA19-6B0D-ACC8-AD20AA7D4902}"/>
          </ac:spMkLst>
        </pc:spChg>
        <pc:spChg chg="add mod">
          <ac:chgData name="Shikha Shah" userId="922546c962530cbc" providerId="LiveId" clId="{A5299A30-BC94-482C-BE47-FBCD0F6D506F}" dt="2024-05-02T00:25:22.730" v="4478" actId="1076"/>
          <ac:spMkLst>
            <pc:docMk/>
            <pc:sldMk cId="3517333746" sldId="332"/>
            <ac:spMk id="10" creationId="{5FF25B7A-D60C-AE75-05C0-D58E2DA7F185}"/>
          </ac:spMkLst>
        </pc:spChg>
        <pc:spChg chg="add mod">
          <ac:chgData name="Shikha Shah" userId="922546c962530cbc" providerId="LiveId" clId="{A5299A30-BC94-482C-BE47-FBCD0F6D506F}" dt="2024-05-02T00:25:16.908" v="4477" actId="1076"/>
          <ac:spMkLst>
            <pc:docMk/>
            <pc:sldMk cId="3517333746" sldId="332"/>
            <ac:spMk id="11" creationId="{6DFCA5CF-4B71-82EE-A63F-DEEE3251EF67}"/>
          </ac:spMkLst>
        </pc:spChg>
        <pc:spChg chg="add mod">
          <ac:chgData name="Shikha Shah" userId="922546c962530cbc" providerId="LiveId" clId="{A5299A30-BC94-482C-BE47-FBCD0F6D506F}" dt="2024-05-02T00:25:37.788" v="4482" actId="1076"/>
          <ac:spMkLst>
            <pc:docMk/>
            <pc:sldMk cId="3517333746" sldId="332"/>
            <ac:spMk id="12" creationId="{8D91F9C5-2FFA-1E98-026F-5590284DB55D}"/>
          </ac:spMkLst>
        </pc:spChg>
        <pc:spChg chg="del">
          <ac:chgData name="Shikha Shah" userId="922546c962530cbc" providerId="LiveId" clId="{A5299A30-BC94-482C-BE47-FBCD0F6D506F}" dt="2024-05-02T00:24:50.649" v="4476" actId="478"/>
          <ac:spMkLst>
            <pc:docMk/>
            <pc:sldMk cId="3517333746" sldId="332"/>
            <ac:spMk id="34" creationId="{3734DC9B-68AA-F0C1-1D26-A50CDC6982CE}"/>
          </ac:spMkLst>
        </pc:spChg>
        <pc:spChg chg="del">
          <ac:chgData name="Shikha Shah" userId="922546c962530cbc" providerId="LiveId" clId="{A5299A30-BC94-482C-BE47-FBCD0F6D506F}" dt="2024-05-02T00:01:10.341" v="3946" actId="478"/>
          <ac:spMkLst>
            <pc:docMk/>
            <pc:sldMk cId="3517333746" sldId="332"/>
            <ac:spMk id="35" creationId="{6DA5D63A-1C4B-282E-DC0E-DEE1772A60B2}"/>
          </ac:spMkLst>
        </pc:spChg>
        <pc:picChg chg="add mod">
          <ac:chgData name="Shikha Shah" userId="922546c962530cbc" providerId="LiveId" clId="{A5299A30-BC94-482C-BE47-FBCD0F6D506F}" dt="2024-05-02T00:24:20.274" v="4473"/>
          <ac:picMkLst>
            <pc:docMk/>
            <pc:sldMk cId="3517333746" sldId="332"/>
            <ac:picMk id="8" creationId="{7916E292-10BD-A08D-91B5-31B652254104}"/>
          </ac:picMkLst>
        </pc:picChg>
        <pc:picChg chg="add mod">
          <ac:chgData name="Shikha Shah" userId="922546c962530cbc" providerId="LiveId" clId="{A5299A30-BC94-482C-BE47-FBCD0F6D506F}" dt="2024-05-02T00:24:20.274" v="4473"/>
          <ac:picMkLst>
            <pc:docMk/>
            <pc:sldMk cId="3517333746" sldId="332"/>
            <ac:picMk id="9" creationId="{3C593769-315D-A3F7-9BC9-9DF55F94CEFA}"/>
          </ac:picMkLst>
        </pc:picChg>
        <pc:picChg chg="add mod">
          <ac:chgData name="Shikha Shah" userId="922546c962530cbc" providerId="LiveId" clId="{A5299A30-BC94-482C-BE47-FBCD0F6D506F}" dt="2024-05-02T00:25:26.279" v="4479" actId="1076"/>
          <ac:picMkLst>
            <pc:docMk/>
            <pc:sldMk cId="3517333746" sldId="332"/>
            <ac:picMk id="13" creationId="{D1D27BF4-2132-B3D3-A21E-22A34491A4E7}"/>
          </ac:picMkLst>
        </pc:picChg>
        <pc:picChg chg="add mod">
          <ac:chgData name="Shikha Shah" userId="922546c962530cbc" providerId="LiveId" clId="{A5299A30-BC94-482C-BE47-FBCD0F6D506F}" dt="2024-05-02T00:25:27.804" v="4480" actId="1076"/>
          <ac:picMkLst>
            <pc:docMk/>
            <pc:sldMk cId="3517333746" sldId="332"/>
            <ac:picMk id="14" creationId="{20A502CF-25FB-2AFE-50B4-C53CF50FFC84}"/>
          </ac:picMkLst>
        </pc:picChg>
      </pc:sldChg>
      <pc:sldChg chg="addSp delSp modSp add mod">
        <pc:chgData name="Shikha Shah" userId="922546c962530cbc" providerId="LiveId" clId="{A5299A30-BC94-482C-BE47-FBCD0F6D506F}" dt="2024-05-02T00:23:15.170" v="4472" actId="20577"/>
        <pc:sldMkLst>
          <pc:docMk/>
          <pc:sldMk cId="416596025" sldId="333"/>
        </pc:sldMkLst>
        <pc:spChg chg="add del mod">
          <ac:chgData name="Shikha Shah" userId="922546c962530cbc" providerId="LiveId" clId="{A5299A30-BC94-482C-BE47-FBCD0F6D506F}" dt="2024-05-02T00:00:34.452" v="3938" actId="478"/>
          <ac:spMkLst>
            <pc:docMk/>
            <pc:sldMk cId="416596025" sldId="333"/>
            <ac:spMk id="3" creationId="{A327F9F3-907C-7D97-C7EF-45A1295E68D7}"/>
          </ac:spMkLst>
        </pc:spChg>
        <pc:spChg chg="mod">
          <ac:chgData name="Shikha Shah" userId="922546c962530cbc" providerId="LiveId" clId="{A5299A30-BC94-482C-BE47-FBCD0F6D506F}" dt="2024-05-02T00:00:53.336" v="3942" actId="20577"/>
          <ac:spMkLst>
            <pc:docMk/>
            <pc:sldMk cId="416596025" sldId="333"/>
            <ac:spMk id="4" creationId="{17421B7E-BEDE-EB7E-FDDA-5DA89BA47DD8}"/>
          </ac:spMkLst>
        </pc:spChg>
        <pc:spChg chg="add mod">
          <ac:chgData name="Shikha Shah" userId="922546c962530cbc" providerId="LiveId" clId="{A5299A30-BC94-482C-BE47-FBCD0F6D506F}" dt="2024-05-02T00:22:18.731" v="4455" actId="1076"/>
          <ac:spMkLst>
            <pc:docMk/>
            <pc:sldMk cId="416596025" sldId="333"/>
            <ac:spMk id="5" creationId="{57AFF393-C0F3-E347-BC6C-C8EB5F0E710E}"/>
          </ac:spMkLst>
        </pc:spChg>
        <pc:spChg chg="add mod">
          <ac:chgData name="Shikha Shah" userId="922546c962530cbc" providerId="LiveId" clId="{A5299A30-BC94-482C-BE47-FBCD0F6D506F}" dt="2024-05-02T00:22:12.559" v="4454" actId="1076"/>
          <ac:spMkLst>
            <pc:docMk/>
            <pc:sldMk cId="416596025" sldId="333"/>
            <ac:spMk id="6" creationId="{C0523AD2-FBAD-ADBC-E47D-302085EF3868}"/>
          </ac:spMkLst>
        </pc:spChg>
        <pc:spChg chg="add del mod">
          <ac:chgData name="Shikha Shah" userId="922546c962530cbc" providerId="LiveId" clId="{A5299A30-BC94-482C-BE47-FBCD0F6D506F}" dt="2024-05-02T00:22:27.200" v="4457" actId="478"/>
          <ac:spMkLst>
            <pc:docMk/>
            <pc:sldMk cId="416596025" sldId="333"/>
            <ac:spMk id="7" creationId="{D8DE6D70-F598-AAD4-5DA2-2C1B29B0E11C}"/>
          </ac:spMkLst>
        </pc:spChg>
        <pc:spChg chg="add mod">
          <ac:chgData name="Shikha Shah" userId="922546c962530cbc" providerId="LiveId" clId="{A5299A30-BC94-482C-BE47-FBCD0F6D506F}" dt="2024-05-02T00:22:48.246" v="4459"/>
          <ac:spMkLst>
            <pc:docMk/>
            <pc:sldMk cId="416596025" sldId="333"/>
            <ac:spMk id="10" creationId="{EB657E95-CC69-7DC6-9AB8-EBE81182F846}"/>
          </ac:spMkLst>
        </pc:spChg>
        <pc:spChg chg="add mod">
          <ac:chgData name="Shikha Shah" userId="922546c962530cbc" providerId="LiveId" clId="{A5299A30-BC94-482C-BE47-FBCD0F6D506F}" dt="2024-05-02T00:22:48.246" v="4459"/>
          <ac:spMkLst>
            <pc:docMk/>
            <pc:sldMk cId="416596025" sldId="333"/>
            <ac:spMk id="11" creationId="{3E21B1D7-9D80-76F9-8376-85FAD9DE444A}"/>
          </ac:spMkLst>
        </pc:spChg>
        <pc:spChg chg="add mod">
          <ac:chgData name="Shikha Shah" userId="922546c962530cbc" providerId="LiveId" clId="{A5299A30-BC94-482C-BE47-FBCD0F6D506F}" dt="2024-05-02T00:22:48.246" v="4459"/>
          <ac:spMkLst>
            <pc:docMk/>
            <pc:sldMk cId="416596025" sldId="333"/>
            <ac:spMk id="12" creationId="{6B91A6C7-ACE8-5502-9A1A-5A8FC0F0B000}"/>
          </ac:spMkLst>
        </pc:spChg>
        <pc:spChg chg="add mod">
          <ac:chgData name="Shikha Shah" userId="922546c962530cbc" providerId="LiveId" clId="{A5299A30-BC94-482C-BE47-FBCD0F6D506F}" dt="2024-05-02T00:23:15.170" v="4472" actId="20577"/>
          <ac:spMkLst>
            <pc:docMk/>
            <pc:sldMk cId="416596025" sldId="333"/>
            <ac:spMk id="15" creationId="{7AC30608-07C2-417A-7FCF-9A57E24D9E13}"/>
          </ac:spMkLst>
        </pc:spChg>
        <pc:spChg chg="del">
          <ac:chgData name="Shikha Shah" userId="922546c962530cbc" providerId="LiveId" clId="{A5299A30-BC94-482C-BE47-FBCD0F6D506F}" dt="2024-05-02T00:22:33.805" v="4458" actId="478"/>
          <ac:spMkLst>
            <pc:docMk/>
            <pc:sldMk cId="416596025" sldId="333"/>
            <ac:spMk id="34" creationId="{3734DC9B-68AA-F0C1-1D26-A50CDC6982CE}"/>
          </ac:spMkLst>
        </pc:spChg>
        <pc:spChg chg="del">
          <ac:chgData name="Shikha Shah" userId="922546c962530cbc" providerId="LiveId" clId="{A5299A30-BC94-482C-BE47-FBCD0F6D506F}" dt="2024-05-02T00:00:32.019" v="3937" actId="478"/>
          <ac:spMkLst>
            <pc:docMk/>
            <pc:sldMk cId="416596025" sldId="333"/>
            <ac:spMk id="35" creationId="{6DA5D63A-1C4B-282E-DC0E-DEE1772A60B2}"/>
          </ac:spMkLst>
        </pc:spChg>
        <pc:picChg chg="add mod">
          <ac:chgData name="Shikha Shah" userId="922546c962530cbc" providerId="LiveId" clId="{A5299A30-BC94-482C-BE47-FBCD0F6D506F}" dt="2024-05-02T00:22:09.746" v="4453" actId="1076"/>
          <ac:picMkLst>
            <pc:docMk/>
            <pc:sldMk cId="416596025" sldId="333"/>
            <ac:picMk id="8" creationId="{A184FC12-11BD-770A-1908-12DC4CD501C8}"/>
          </ac:picMkLst>
        </pc:picChg>
        <pc:picChg chg="add mod">
          <ac:chgData name="Shikha Shah" userId="922546c962530cbc" providerId="LiveId" clId="{A5299A30-BC94-482C-BE47-FBCD0F6D506F}" dt="2024-05-02T00:22:05.866" v="4452" actId="14100"/>
          <ac:picMkLst>
            <pc:docMk/>
            <pc:sldMk cId="416596025" sldId="333"/>
            <ac:picMk id="9" creationId="{C730E5E0-FD76-3810-414F-0E2752241777}"/>
          </ac:picMkLst>
        </pc:picChg>
        <pc:picChg chg="add mod">
          <ac:chgData name="Shikha Shah" userId="922546c962530cbc" providerId="LiveId" clId="{A5299A30-BC94-482C-BE47-FBCD0F6D506F}" dt="2024-05-02T00:22:48.246" v="4459"/>
          <ac:picMkLst>
            <pc:docMk/>
            <pc:sldMk cId="416596025" sldId="333"/>
            <ac:picMk id="13" creationId="{669DBCA4-D5A3-26B9-4CA9-FE04BD9BF84C}"/>
          </ac:picMkLst>
        </pc:picChg>
        <pc:picChg chg="add mod">
          <ac:chgData name="Shikha Shah" userId="922546c962530cbc" providerId="LiveId" clId="{A5299A30-BC94-482C-BE47-FBCD0F6D506F}" dt="2024-05-02T00:22:48.246" v="4459"/>
          <ac:picMkLst>
            <pc:docMk/>
            <pc:sldMk cId="416596025" sldId="333"/>
            <ac:picMk id="14" creationId="{ACE20C55-6268-A463-352E-17CC6210F37E}"/>
          </ac:picMkLst>
        </pc:picChg>
      </pc:sldChg>
      <pc:sldChg chg="modSp add mod ord">
        <pc:chgData name="Shikha Shah" userId="922546c962530cbc" providerId="LiveId" clId="{A5299A30-BC94-482C-BE47-FBCD0F6D506F}" dt="2024-05-02T00:02:56.235" v="4014" actId="20577"/>
        <pc:sldMkLst>
          <pc:docMk/>
          <pc:sldMk cId="1835855888" sldId="334"/>
        </pc:sldMkLst>
        <pc:spChg chg="mod">
          <ac:chgData name="Shikha Shah" userId="922546c962530cbc" providerId="LiveId" clId="{A5299A30-BC94-482C-BE47-FBCD0F6D506F}" dt="2024-05-02T00:02:56.235" v="4014" actId="20577"/>
          <ac:spMkLst>
            <pc:docMk/>
            <pc:sldMk cId="1835855888" sldId="334"/>
            <ac:spMk id="691" creationId="{00000000-0000-0000-0000-000000000000}"/>
          </ac:spMkLst>
        </pc:spChg>
        <pc:spChg chg="mod">
          <ac:chgData name="Shikha Shah" userId="922546c962530cbc" providerId="LiveId" clId="{A5299A30-BC94-482C-BE47-FBCD0F6D506F}" dt="2024-05-02T00:02:37.699" v="3955" actId="20577"/>
          <ac:spMkLst>
            <pc:docMk/>
            <pc:sldMk cId="1835855888" sldId="334"/>
            <ac:spMk id="692" creationId="{00000000-0000-0000-0000-000000000000}"/>
          </ac:spMkLst>
        </pc:spChg>
      </pc:sldChg>
      <pc:sldChg chg="addSp delSp modSp add mod ord">
        <pc:chgData name="Shikha Shah" userId="922546c962530cbc" providerId="LiveId" clId="{A5299A30-BC94-482C-BE47-FBCD0F6D506F}" dt="2024-05-04T21:33:51.559" v="13950" actId="14100"/>
        <pc:sldMkLst>
          <pc:docMk/>
          <pc:sldMk cId="1766339010" sldId="335"/>
        </pc:sldMkLst>
        <pc:spChg chg="add mod">
          <ac:chgData name="Shikha Shah" userId="922546c962530cbc" providerId="LiveId" clId="{A5299A30-BC94-482C-BE47-FBCD0F6D506F}" dt="2024-05-04T21:31:32.339" v="13694"/>
          <ac:spMkLst>
            <pc:docMk/>
            <pc:sldMk cId="1766339010" sldId="335"/>
            <ac:spMk id="2" creationId="{5251C731-F3B8-BF27-5648-DD1A0798B472}"/>
          </ac:spMkLst>
        </pc:spChg>
        <pc:spChg chg="add mod">
          <ac:chgData name="Shikha Shah" userId="922546c962530cbc" providerId="LiveId" clId="{A5299A30-BC94-482C-BE47-FBCD0F6D506F}" dt="2024-05-04T21:33:51.559" v="13950" actId="14100"/>
          <ac:spMkLst>
            <pc:docMk/>
            <pc:sldMk cId="1766339010" sldId="335"/>
            <ac:spMk id="4" creationId="{0EE5DDD4-5220-11E8-9CD2-268AB594A07E}"/>
          </ac:spMkLst>
        </pc:spChg>
        <pc:spChg chg="mod">
          <ac:chgData name="Shikha Shah" userId="922546c962530cbc" providerId="LiveId" clId="{A5299A30-BC94-482C-BE47-FBCD0F6D506F}" dt="2024-05-02T00:08:09.475" v="4220" actId="20577"/>
          <ac:spMkLst>
            <pc:docMk/>
            <pc:sldMk cId="1766339010" sldId="335"/>
            <ac:spMk id="18" creationId="{D96DB8A0-9164-D98C-1B02-DED1FCC8656A}"/>
          </ac:spMkLst>
        </pc:spChg>
        <pc:picChg chg="add mod modCrop">
          <ac:chgData name="Shikha Shah" userId="922546c962530cbc" providerId="LiveId" clId="{A5299A30-BC94-482C-BE47-FBCD0F6D506F}" dt="2024-05-02T00:07:49.324" v="4218" actId="14100"/>
          <ac:picMkLst>
            <pc:docMk/>
            <pc:sldMk cId="1766339010" sldId="335"/>
            <ac:picMk id="3" creationId="{9886CBFF-F90E-E29B-9FE4-7D1F813556A9}"/>
          </ac:picMkLst>
        </pc:picChg>
        <pc:picChg chg="del">
          <ac:chgData name="Shikha Shah" userId="922546c962530cbc" providerId="LiveId" clId="{A5299A30-BC94-482C-BE47-FBCD0F6D506F}" dt="2024-05-02T00:05:57.817" v="4103" actId="478"/>
          <ac:picMkLst>
            <pc:docMk/>
            <pc:sldMk cId="1766339010" sldId="335"/>
            <ac:picMk id="17" creationId="{EFC6F463-9602-19F5-613A-F9CDADA4B5C6}"/>
          </ac:picMkLst>
        </pc:picChg>
      </pc:sldChg>
      <pc:sldChg chg="addSp delSp modSp add mod">
        <pc:chgData name="Shikha Shah" userId="922546c962530cbc" providerId="LiveId" clId="{A5299A30-BC94-482C-BE47-FBCD0F6D506F}" dt="2024-05-04T21:47:58.545" v="14166" actId="113"/>
        <pc:sldMkLst>
          <pc:docMk/>
          <pc:sldMk cId="2996723208" sldId="336"/>
        </pc:sldMkLst>
        <pc:spChg chg="add mod">
          <ac:chgData name="Shikha Shah" userId="922546c962530cbc" providerId="LiveId" clId="{A5299A30-BC94-482C-BE47-FBCD0F6D506F}" dt="2024-05-04T21:47:58.545" v="14166" actId="113"/>
          <ac:spMkLst>
            <pc:docMk/>
            <pc:sldMk cId="2996723208" sldId="336"/>
            <ac:spMk id="2" creationId="{877327CF-E53A-033F-A1DC-9B57605FEE12}"/>
          </ac:spMkLst>
        </pc:spChg>
        <pc:spChg chg="mod">
          <ac:chgData name="Shikha Shah" userId="922546c962530cbc" providerId="LiveId" clId="{A5299A30-BC94-482C-BE47-FBCD0F6D506F}" dt="2024-05-02T00:11:29.877" v="4272" actId="20577"/>
          <ac:spMkLst>
            <pc:docMk/>
            <pc:sldMk cId="2996723208" sldId="336"/>
            <ac:spMk id="18" creationId="{D96DB8A0-9164-D98C-1B02-DED1FCC8656A}"/>
          </ac:spMkLst>
        </pc:spChg>
        <pc:picChg chg="add mod modCrop">
          <ac:chgData name="Shikha Shah" userId="922546c962530cbc" providerId="LiveId" clId="{A5299A30-BC94-482C-BE47-FBCD0F6D506F}" dt="2024-05-04T21:07:32.184" v="11593" actId="14100"/>
          <ac:picMkLst>
            <pc:docMk/>
            <pc:sldMk cId="2996723208" sldId="336"/>
            <ac:picMk id="3" creationId="{0C0108F8-4723-F5A6-2BE2-594BAEBA54A2}"/>
          </ac:picMkLst>
        </pc:picChg>
        <pc:picChg chg="del">
          <ac:chgData name="Shikha Shah" userId="922546c962530cbc" providerId="LiveId" clId="{A5299A30-BC94-482C-BE47-FBCD0F6D506F}" dt="2024-05-02T00:08:17.095" v="4221" actId="478"/>
          <ac:picMkLst>
            <pc:docMk/>
            <pc:sldMk cId="2996723208" sldId="336"/>
            <ac:picMk id="17" creationId="{EFC6F463-9602-19F5-613A-F9CDADA4B5C6}"/>
          </ac:picMkLst>
        </pc:picChg>
      </pc:sldChg>
      <pc:sldChg chg="addSp delSp modSp add mod">
        <pc:chgData name="Shikha Shah" userId="922546c962530cbc" providerId="LiveId" clId="{A5299A30-BC94-482C-BE47-FBCD0F6D506F}" dt="2024-05-02T00:33:41.786" v="4567" actId="123"/>
        <pc:sldMkLst>
          <pc:docMk/>
          <pc:sldMk cId="2375379540" sldId="337"/>
        </pc:sldMkLst>
        <pc:spChg chg="add mod">
          <ac:chgData name="Shikha Shah" userId="922546c962530cbc" providerId="LiveId" clId="{A5299A30-BC94-482C-BE47-FBCD0F6D506F}" dt="2024-05-02T00:33:30.057" v="4564" actId="404"/>
          <ac:spMkLst>
            <pc:docMk/>
            <pc:sldMk cId="2375379540" sldId="337"/>
            <ac:spMk id="2" creationId="{0962A70F-1313-44E3-B353-A527AFF9A94C}"/>
          </ac:spMkLst>
        </pc:spChg>
        <pc:spChg chg="add mod">
          <ac:chgData name="Shikha Shah" userId="922546c962530cbc" providerId="LiveId" clId="{A5299A30-BC94-482C-BE47-FBCD0F6D506F}" dt="2024-05-02T00:33:41.786" v="4567" actId="123"/>
          <ac:spMkLst>
            <pc:docMk/>
            <pc:sldMk cId="2375379540" sldId="337"/>
            <ac:spMk id="4" creationId="{EC566914-68A5-4AB6-F44F-3B222D501109}"/>
          </ac:spMkLst>
        </pc:spChg>
        <pc:picChg chg="del">
          <ac:chgData name="Shikha Shah" userId="922546c962530cbc" providerId="LiveId" clId="{A5299A30-BC94-482C-BE47-FBCD0F6D506F}" dt="2024-05-02T00:32:39.112" v="4551" actId="478"/>
          <ac:picMkLst>
            <pc:docMk/>
            <pc:sldMk cId="2375379540" sldId="337"/>
            <ac:picMk id="3" creationId="{46B71C55-E503-A571-7035-4BD3736D30D4}"/>
          </ac:picMkLst>
        </pc:picChg>
        <pc:picChg chg="add mod">
          <ac:chgData name="Shikha Shah" userId="922546c962530cbc" providerId="LiveId" clId="{A5299A30-BC94-482C-BE47-FBCD0F6D506F}" dt="2024-05-02T00:33:34.237" v="4565" actId="1076"/>
          <ac:picMkLst>
            <pc:docMk/>
            <pc:sldMk cId="2375379540" sldId="337"/>
            <ac:picMk id="5" creationId="{188A4356-4FDA-9E8A-2E03-BE258EA74FD2}"/>
          </ac:picMkLst>
        </pc:picChg>
      </pc:sldChg>
      <pc:sldChg chg="addSp delSp modSp add mod ord">
        <pc:chgData name="Shikha Shah" userId="922546c962530cbc" providerId="LiveId" clId="{A5299A30-BC94-482C-BE47-FBCD0F6D506F}" dt="2024-05-02T00:29:21.758" v="4516"/>
        <pc:sldMkLst>
          <pc:docMk/>
          <pc:sldMk cId="2993739501" sldId="338"/>
        </pc:sldMkLst>
        <pc:spChg chg="add mod">
          <ac:chgData name="Shikha Shah" userId="922546c962530cbc" providerId="LiveId" clId="{A5299A30-BC94-482C-BE47-FBCD0F6D506F}" dt="2024-05-02T00:28:56.372" v="4512" actId="1076"/>
          <ac:spMkLst>
            <pc:docMk/>
            <pc:sldMk cId="2993739501" sldId="338"/>
            <ac:spMk id="2" creationId="{8A441E20-AC9A-45AE-36D9-2F50F69A62B3}"/>
          </ac:spMkLst>
        </pc:spChg>
        <pc:spChg chg="add mod">
          <ac:chgData name="Shikha Shah" userId="922546c962530cbc" providerId="LiveId" clId="{A5299A30-BC94-482C-BE47-FBCD0F6D506F}" dt="2024-05-02T00:29:02.660" v="4514" actId="14100"/>
          <ac:spMkLst>
            <pc:docMk/>
            <pc:sldMk cId="2993739501" sldId="338"/>
            <ac:spMk id="4" creationId="{69D85CDA-73AB-4711-6B86-83BEBCD62116}"/>
          </ac:spMkLst>
        </pc:spChg>
        <pc:picChg chg="del">
          <ac:chgData name="Shikha Shah" userId="922546c962530cbc" providerId="LiveId" clId="{A5299A30-BC94-482C-BE47-FBCD0F6D506F}" dt="2024-05-02T00:28:26.500" v="4504" actId="478"/>
          <ac:picMkLst>
            <pc:docMk/>
            <pc:sldMk cId="2993739501" sldId="338"/>
            <ac:picMk id="3" creationId="{46B71C55-E503-A571-7035-4BD3736D30D4}"/>
          </ac:picMkLst>
        </pc:picChg>
      </pc:sldChg>
      <pc:sldChg chg="addSp delSp modSp add mod">
        <pc:chgData name="Shikha Shah" userId="922546c962530cbc" providerId="LiveId" clId="{A5299A30-BC94-482C-BE47-FBCD0F6D506F}" dt="2024-05-02T00:32:26.227" v="4550" actId="798"/>
        <pc:sldMkLst>
          <pc:docMk/>
          <pc:sldMk cId="2772399392" sldId="339"/>
        </pc:sldMkLst>
        <pc:spChg chg="del">
          <ac:chgData name="Shikha Shah" userId="922546c962530cbc" providerId="LiveId" clId="{A5299A30-BC94-482C-BE47-FBCD0F6D506F}" dt="2024-05-02T00:29:48.224" v="4519" actId="478"/>
          <ac:spMkLst>
            <pc:docMk/>
            <pc:sldMk cId="2772399392" sldId="339"/>
            <ac:spMk id="2" creationId="{8A441E20-AC9A-45AE-36D9-2F50F69A62B3}"/>
          </ac:spMkLst>
        </pc:spChg>
        <pc:spChg chg="del">
          <ac:chgData name="Shikha Shah" userId="922546c962530cbc" providerId="LiveId" clId="{A5299A30-BC94-482C-BE47-FBCD0F6D506F}" dt="2024-05-02T00:29:44.105" v="4518" actId="478"/>
          <ac:spMkLst>
            <pc:docMk/>
            <pc:sldMk cId="2772399392" sldId="339"/>
            <ac:spMk id="4" creationId="{69D85CDA-73AB-4711-6B86-83BEBCD62116}"/>
          </ac:spMkLst>
        </pc:spChg>
        <pc:spChg chg="add del mod">
          <ac:chgData name="Shikha Shah" userId="922546c962530cbc" providerId="LiveId" clId="{A5299A30-BC94-482C-BE47-FBCD0F6D506F}" dt="2024-05-02T00:29:51.121" v="4520" actId="478"/>
          <ac:spMkLst>
            <pc:docMk/>
            <pc:sldMk cId="2772399392" sldId="339"/>
            <ac:spMk id="5" creationId="{2DEDD18C-A72A-B492-F406-D00EF2344480}"/>
          </ac:spMkLst>
        </pc:spChg>
        <pc:spChg chg="add mod">
          <ac:chgData name="Shikha Shah" userId="922546c962530cbc" providerId="LiveId" clId="{A5299A30-BC94-482C-BE47-FBCD0F6D506F}" dt="2024-05-02T00:29:52.219" v="4521"/>
          <ac:spMkLst>
            <pc:docMk/>
            <pc:sldMk cId="2772399392" sldId="339"/>
            <ac:spMk id="19" creationId="{2164E589-75F5-02E1-2BB7-0CA8A8401E46}"/>
          </ac:spMkLst>
        </pc:spChg>
        <pc:spChg chg="add mod">
          <ac:chgData name="Shikha Shah" userId="922546c962530cbc" providerId="LiveId" clId="{A5299A30-BC94-482C-BE47-FBCD0F6D506F}" dt="2024-05-02T00:29:52.219" v="4521"/>
          <ac:spMkLst>
            <pc:docMk/>
            <pc:sldMk cId="2772399392" sldId="339"/>
            <ac:spMk id="1054" creationId="{9B0C1D78-B097-2D18-4321-A80822DE9006}"/>
          </ac:spMkLst>
        </pc:spChg>
        <pc:spChg chg="add mod">
          <ac:chgData name="Shikha Shah" userId="922546c962530cbc" providerId="LiveId" clId="{A5299A30-BC94-482C-BE47-FBCD0F6D506F}" dt="2024-05-02T00:30:25.986" v="4528" actId="404"/>
          <ac:spMkLst>
            <pc:docMk/>
            <pc:sldMk cId="2772399392" sldId="339"/>
            <ac:spMk id="1059" creationId="{B83DFBD2-BD28-0940-ED2D-9B9DAF49C41D}"/>
          </ac:spMkLst>
        </pc:spChg>
        <pc:spChg chg="add mod">
          <ac:chgData name="Shikha Shah" userId="922546c962530cbc" providerId="LiveId" clId="{A5299A30-BC94-482C-BE47-FBCD0F6D506F}" dt="2024-05-02T00:31:05.836" v="4535" actId="1076"/>
          <ac:spMkLst>
            <pc:docMk/>
            <pc:sldMk cId="2772399392" sldId="339"/>
            <ac:spMk id="1060" creationId="{FDC8C5BF-8C0A-07B4-78B5-A5821018928F}"/>
          </ac:spMkLst>
        </pc:spChg>
        <pc:grpChg chg="del">
          <ac:chgData name="Shikha Shah" userId="922546c962530cbc" providerId="LiveId" clId="{A5299A30-BC94-482C-BE47-FBCD0F6D506F}" dt="2024-05-02T00:32:01.575" v="4547" actId="478"/>
          <ac:grpSpMkLst>
            <pc:docMk/>
            <pc:sldMk cId="2772399392" sldId="339"/>
            <ac:grpSpMk id="30" creationId="{5575536E-0CF4-F42C-F62E-71B1242FCC03}"/>
          </ac:grpSpMkLst>
        </pc:grpChg>
        <pc:graphicFrameChg chg="add mod">
          <ac:chgData name="Shikha Shah" userId="922546c962530cbc" providerId="LiveId" clId="{A5299A30-BC94-482C-BE47-FBCD0F6D506F}" dt="2024-05-02T00:29:52.219" v="4521"/>
          <ac:graphicFrameMkLst>
            <pc:docMk/>
            <pc:sldMk cId="2772399392" sldId="339"/>
            <ac:graphicFrameMk id="1055" creationId="{C8C0E5EA-9B11-86DE-51B7-A92F1ED65174}"/>
          </ac:graphicFrameMkLst>
        </pc:graphicFrameChg>
        <pc:graphicFrameChg chg="add mod">
          <ac:chgData name="Shikha Shah" userId="922546c962530cbc" providerId="LiveId" clId="{A5299A30-BC94-482C-BE47-FBCD0F6D506F}" dt="2024-05-02T00:29:52.219" v="4521"/>
          <ac:graphicFrameMkLst>
            <pc:docMk/>
            <pc:sldMk cId="2772399392" sldId="339"/>
            <ac:graphicFrameMk id="1056" creationId="{7839270B-1E59-B1E7-7E98-7805FCCDD7C6}"/>
          </ac:graphicFrameMkLst>
        </pc:graphicFrameChg>
        <pc:graphicFrameChg chg="add mod">
          <ac:chgData name="Shikha Shah" userId="922546c962530cbc" providerId="LiveId" clId="{A5299A30-BC94-482C-BE47-FBCD0F6D506F}" dt="2024-05-02T00:29:52.219" v="4521"/>
          <ac:graphicFrameMkLst>
            <pc:docMk/>
            <pc:sldMk cId="2772399392" sldId="339"/>
            <ac:graphicFrameMk id="1057" creationId="{23ABA786-5246-02E0-2924-94F90695064C}"/>
          </ac:graphicFrameMkLst>
        </pc:graphicFrameChg>
        <pc:graphicFrameChg chg="add mod">
          <ac:chgData name="Shikha Shah" userId="922546c962530cbc" providerId="LiveId" clId="{A5299A30-BC94-482C-BE47-FBCD0F6D506F}" dt="2024-05-02T00:29:52.219" v="4521"/>
          <ac:graphicFrameMkLst>
            <pc:docMk/>
            <pc:sldMk cId="2772399392" sldId="339"/>
            <ac:graphicFrameMk id="1058" creationId="{7A6ED2C3-6701-F3C1-A0A4-0A9FD9894777}"/>
          </ac:graphicFrameMkLst>
        </pc:graphicFrameChg>
        <pc:graphicFrameChg chg="add mod modGraphic">
          <ac:chgData name="Shikha Shah" userId="922546c962530cbc" providerId="LiveId" clId="{A5299A30-BC94-482C-BE47-FBCD0F6D506F}" dt="2024-05-02T00:31:36.551" v="4542" actId="1076"/>
          <ac:graphicFrameMkLst>
            <pc:docMk/>
            <pc:sldMk cId="2772399392" sldId="339"/>
            <ac:graphicFrameMk id="1061" creationId="{5D9BBE9A-2EBC-D5AF-8A46-883C3B2D9EEA}"/>
          </ac:graphicFrameMkLst>
        </pc:graphicFrameChg>
        <pc:graphicFrameChg chg="add mod modGraphic">
          <ac:chgData name="Shikha Shah" userId="922546c962530cbc" providerId="LiveId" clId="{A5299A30-BC94-482C-BE47-FBCD0F6D506F}" dt="2024-05-02T00:31:28.043" v="4540" actId="1076"/>
          <ac:graphicFrameMkLst>
            <pc:docMk/>
            <pc:sldMk cId="2772399392" sldId="339"/>
            <ac:graphicFrameMk id="1062" creationId="{7BB6403B-F7D5-47A4-E5C8-1BC247AE3F04}"/>
          </ac:graphicFrameMkLst>
        </pc:graphicFrameChg>
        <pc:graphicFrameChg chg="add mod modGraphic">
          <ac:chgData name="Shikha Shah" userId="922546c962530cbc" providerId="LiveId" clId="{A5299A30-BC94-482C-BE47-FBCD0F6D506F}" dt="2024-05-02T00:31:48.091" v="4544" actId="14100"/>
          <ac:graphicFrameMkLst>
            <pc:docMk/>
            <pc:sldMk cId="2772399392" sldId="339"/>
            <ac:graphicFrameMk id="1063" creationId="{90DE01B5-6774-6543-64D5-70D2CD8ADA21}"/>
          </ac:graphicFrameMkLst>
        </pc:graphicFrameChg>
        <pc:graphicFrameChg chg="add mod modGraphic">
          <ac:chgData name="Shikha Shah" userId="922546c962530cbc" providerId="LiveId" clId="{A5299A30-BC94-482C-BE47-FBCD0F6D506F}" dt="2024-05-02T00:32:26.227" v="4550" actId="798"/>
          <ac:graphicFrameMkLst>
            <pc:docMk/>
            <pc:sldMk cId="2772399392" sldId="339"/>
            <ac:graphicFrameMk id="1064" creationId="{9A5D702A-8508-09A9-EACB-F60B419A267D}"/>
          </ac:graphicFrameMkLst>
        </pc:graphicFrameChg>
      </pc:sldChg>
      <pc:sldChg chg="addSp delSp modSp add mod">
        <pc:chgData name="Shikha Shah" userId="922546c962530cbc" providerId="LiveId" clId="{A5299A30-BC94-482C-BE47-FBCD0F6D506F}" dt="2024-05-02T00:35:04.422" v="4579" actId="1076"/>
        <pc:sldMkLst>
          <pc:docMk/>
          <pc:sldMk cId="1899593186" sldId="340"/>
        </pc:sldMkLst>
        <pc:spChg chg="del">
          <ac:chgData name="Shikha Shah" userId="922546c962530cbc" providerId="LiveId" clId="{A5299A30-BC94-482C-BE47-FBCD0F6D506F}" dt="2024-05-02T00:34:00.442" v="4571" actId="478"/>
          <ac:spMkLst>
            <pc:docMk/>
            <pc:sldMk cId="1899593186" sldId="340"/>
            <ac:spMk id="2" creationId="{0962A70F-1313-44E3-B353-A527AFF9A94C}"/>
          </ac:spMkLst>
        </pc:spChg>
        <pc:spChg chg="del">
          <ac:chgData name="Shikha Shah" userId="922546c962530cbc" providerId="LiveId" clId="{A5299A30-BC94-482C-BE47-FBCD0F6D506F}" dt="2024-05-02T00:33:55.729" v="4570" actId="478"/>
          <ac:spMkLst>
            <pc:docMk/>
            <pc:sldMk cId="1899593186" sldId="340"/>
            <ac:spMk id="4" creationId="{EC566914-68A5-4AB6-F44F-3B222D501109}"/>
          </ac:spMkLst>
        </pc:spChg>
        <pc:spChg chg="add del mod">
          <ac:chgData name="Shikha Shah" userId="922546c962530cbc" providerId="LiveId" clId="{A5299A30-BC94-482C-BE47-FBCD0F6D506F}" dt="2024-05-02T00:34:05.512" v="4572" actId="478"/>
          <ac:spMkLst>
            <pc:docMk/>
            <pc:sldMk cId="1899593186" sldId="340"/>
            <ac:spMk id="19" creationId="{6341597D-FEBE-DCC5-FB87-A55247865FC8}"/>
          </ac:spMkLst>
        </pc:spChg>
        <pc:spChg chg="add mod">
          <ac:chgData name="Shikha Shah" userId="922546c962530cbc" providerId="LiveId" clId="{A5299A30-BC94-482C-BE47-FBCD0F6D506F}" dt="2024-05-02T00:34:48.068" v="4575" actId="1076"/>
          <ac:spMkLst>
            <pc:docMk/>
            <pc:sldMk cId="1899593186" sldId="340"/>
            <ac:spMk id="1054" creationId="{0B4FB4E7-5414-A493-742D-7AFFCF47D15F}"/>
          </ac:spMkLst>
        </pc:spChg>
        <pc:spChg chg="add mod">
          <ac:chgData name="Shikha Shah" userId="922546c962530cbc" providerId="LiveId" clId="{A5299A30-BC94-482C-BE47-FBCD0F6D506F}" dt="2024-05-02T00:34:53.816" v="4576" actId="1076"/>
          <ac:spMkLst>
            <pc:docMk/>
            <pc:sldMk cId="1899593186" sldId="340"/>
            <ac:spMk id="1055" creationId="{147C91A0-09C8-34D4-FF7E-C51D371D32CE}"/>
          </ac:spMkLst>
        </pc:spChg>
        <pc:picChg chg="del">
          <ac:chgData name="Shikha Shah" userId="922546c962530cbc" providerId="LiveId" clId="{A5299A30-BC94-482C-BE47-FBCD0F6D506F}" dt="2024-05-02T00:33:52.085" v="4569" actId="478"/>
          <ac:picMkLst>
            <pc:docMk/>
            <pc:sldMk cId="1899593186" sldId="340"/>
            <ac:picMk id="5" creationId="{188A4356-4FDA-9E8A-2E03-BE258EA74FD2}"/>
          </ac:picMkLst>
        </pc:picChg>
        <pc:picChg chg="add mod">
          <ac:chgData name="Shikha Shah" userId="922546c962530cbc" providerId="LiveId" clId="{A5299A30-BC94-482C-BE47-FBCD0F6D506F}" dt="2024-05-02T00:35:04.422" v="4579" actId="1076"/>
          <ac:picMkLst>
            <pc:docMk/>
            <pc:sldMk cId="1899593186" sldId="340"/>
            <ac:picMk id="1056" creationId="{37201C7A-CD53-6B57-ABA7-FE024B8EAC4C}"/>
          </ac:picMkLst>
        </pc:picChg>
      </pc:sldChg>
      <pc:sldChg chg="add">
        <pc:chgData name="Shikha Shah" userId="922546c962530cbc" providerId="LiveId" clId="{A5299A30-BC94-482C-BE47-FBCD0F6D506F}" dt="2024-05-02T00:39:20.760" v="4594" actId="2890"/>
        <pc:sldMkLst>
          <pc:docMk/>
          <pc:sldMk cId="4193932135" sldId="341"/>
        </pc:sldMkLst>
      </pc:sldChg>
      <pc:sldChg chg="add">
        <pc:chgData name="Shikha Shah" userId="922546c962530cbc" providerId="LiveId" clId="{A5299A30-BC94-482C-BE47-FBCD0F6D506F}" dt="2024-05-04T20:10:59.728" v="7504" actId="2890"/>
        <pc:sldMkLst>
          <pc:docMk/>
          <pc:sldMk cId="2129103626" sldId="342"/>
        </pc:sldMkLst>
      </pc:sldChg>
      <pc:sldChg chg="add">
        <pc:chgData name="Shikha Shah" userId="922546c962530cbc" providerId="LiveId" clId="{A5299A30-BC94-482C-BE47-FBCD0F6D506F}" dt="2024-05-04T20:11:34.799" v="7511" actId="2890"/>
        <pc:sldMkLst>
          <pc:docMk/>
          <pc:sldMk cId="480657815" sldId="343"/>
        </pc:sldMkLst>
      </pc:sldChg>
      <pc:sldChg chg="add">
        <pc:chgData name="Shikha Shah" userId="922546c962530cbc" providerId="LiveId" clId="{A5299A30-BC94-482C-BE47-FBCD0F6D506F}" dt="2024-05-04T20:12:09.440" v="7517" actId="2890"/>
        <pc:sldMkLst>
          <pc:docMk/>
          <pc:sldMk cId="2374054929" sldId="344"/>
        </pc:sldMkLst>
      </pc:sldChg>
      <pc:sldChg chg="add">
        <pc:chgData name="Shikha Shah" userId="922546c962530cbc" providerId="LiveId" clId="{A5299A30-BC94-482C-BE47-FBCD0F6D506F}" dt="2024-05-04T20:13:10.005" v="7525" actId="2890"/>
        <pc:sldMkLst>
          <pc:docMk/>
          <pc:sldMk cId="497583876" sldId="345"/>
        </pc:sldMkLst>
      </pc:sldChg>
      <pc:sldChg chg="addSp delSp modSp add mod">
        <pc:chgData name="Shikha Shah" userId="922546c962530cbc" providerId="LiveId" clId="{A5299A30-BC94-482C-BE47-FBCD0F6D506F}" dt="2024-05-04T20:20:27.161" v="7768" actId="208"/>
        <pc:sldMkLst>
          <pc:docMk/>
          <pc:sldMk cId="3866879829" sldId="346"/>
        </pc:sldMkLst>
        <pc:spChg chg="add mod">
          <ac:chgData name="Shikha Shah" userId="922546c962530cbc" providerId="LiveId" clId="{A5299A30-BC94-482C-BE47-FBCD0F6D506F}" dt="2024-05-04T20:15:28.433" v="7533" actId="208"/>
          <ac:spMkLst>
            <pc:docMk/>
            <pc:sldMk cId="3866879829" sldId="346"/>
            <ac:spMk id="2" creationId="{458D908C-A02A-1164-3B6D-2B488E253E5C}"/>
          </ac:spMkLst>
        </pc:spChg>
        <pc:spChg chg="add mod">
          <ac:chgData name="Shikha Shah" userId="922546c962530cbc" providerId="LiveId" clId="{A5299A30-BC94-482C-BE47-FBCD0F6D506F}" dt="2024-05-04T20:15:40.998" v="7535" actId="1076"/>
          <ac:spMkLst>
            <pc:docMk/>
            <pc:sldMk cId="3866879829" sldId="346"/>
            <ac:spMk id="3" creationId="{F7B090E7-0737-DD4A-F0BE-CF4BA71B49C2}"/>
          </ac:spMkLst>
        </pc:spChg>
        <pc:spChg chg="add mod">
          <ac:chgData name="Shikha Shah" userId="922546c962530cbc" providerId="LiveId" clId="{A5299A30-BC94-482C-BE47-FBCD0F6D506F}" dt="2024-05-04T20:16:02.033" v="7537" actId="1076"/>
          <ac:spMkLst>
            <pc:docMk/>
            <pc:sldMk cId="3866879829" sldId="346"/>
            <ac:spMk id="4" creationId="{D847DEC5-C1F6-E69E-937C-1BCB5B85A439}"/>
          </ac:spMkLst>
        </pc:spChg>
        <pc:spChg chg="add del mod">
          <ac:chgData name="Shikha Shah" userId="922546c962530cbc" providerId="LiveId" clId="{A5299A30-BC94-482C-BE47-FBCD0F6D506F}" dt="2024-05-04T20:16:33.480" v="7539" actId="478"/>
          <ac:spMkLst>
            <pc:docMk/>
            <pc:sldMk cId="3866879829" sldId="346"/>
            <ac:spMk id="5" creationId="{EB2C2F6F-846E-71EF-CA9F-EDFA80AA2E17}"/>
          </ac:spMkLst>
        </pc:spChg>
        <pc:spChg chg="add mod">
          <ac:chgData name="Shikha Shah" userId="922546c962530cbc" providerId="LiveId" clId="{A5299A30-BC94-482C-BE47-FBCD0F6D506F}" dt="2024-05-04T20:19:54.385" v="7762" actId="113"/>
          <ac:spMkLst>
            <pc:docMk/>
            <pc:sldMk cId="3866879829" sldId="346"/>
            <ac:spMk id="7" creationId="{170D0C40-28EA-28B7-4980-4BC63431E09E}"/>
          </ac:spMkLst>
        </pc:spChg>
        <pc:spChg chg="add mod">
          <ac:chgData name="Shikha Shah" userId="922546c962530cbc" providerId="LiveId" clId="{A5299A30-BC94-482C-BE47-FBCD0F6D506F}" dt="2024-05-04T20:20:27.161" v="7768" actId="208"/>
          <ac:spMkLst>
            <pc:docMk/>
            <pc:sldMk cId="3866879829" sldId="346"/>
            <ac:spMk id="8" creationId="{865A74CE-3E3F-EB6D-052B-F90746A05F01}"/>
          </ac:spMkLst>
        </pc:spChg>
        <pc:spChg chg="add mod">
          <ac:chgData name="Shikha Shah" userId="922546c962530cbc" providerId="LiveId" clId="{A5299A30-BC94-482C-BE47-FBCD0F6D506F}" dt="2024-05-04T20:20:24.020" v="7767" actId="208"/>
          <ac:spMkLst>
            <pc:docMk/>
            <pc:sldMk cId="3866879829" sldId="346"/>
            <ac:spMk id="9" creationId="{91DD0B4D-F687-8A54-D104-8E97596670DE}"/>
          </ac:spMkLst>
        </pc:spChg>
      </pc:sldChg>
      <pc:sldChg chg="add ord">
        <pc:chgData name="Shikha Shah" userId="922546c962530cbc" providerId="LiveId" clId="{A5299A30-BC94-482C-BE47-FBCD0F6D506F}" dt="2024-05-04T20:26:54.394" v="8307"/>
        <pc:sldMkLst>
          <pc:docMk/>
          <pc:sldMk cId="629031948" sldId="347"/>
        </pc:sldMkLst>
      </pc:sldChg>
      <pc:sldChg chg="addSp modSp add mod">
        <pc:chgData name="Shikha Shah" userId="922546c962530cbc" providerId="LiveId" clId="{A5299A30-BC94-482C-BE47-FBCD0F6D506F}" dt="2024-05-04T20:41:43.251" v="9500" actId="14100"/>
        <pc:sldMkLst>
          <pc:docMk/>
          <pc:sldMk cId="1128831462" sldId="348"/>
        </pc:sldMkLst>
        <pc:spChg chg="add mod">
          <ac:chgData name="Shikha Shah" userId="922546c962530cbc" providerId="LiveId" clId="{A5299A30-BC94-482C-BE47-FBCD0F6D506F}" dt="2024-05-04T20:41:18.214" v="9497" actId="5793"/>
          <ac:spMkLst>
            <pc:docMk/>
            <pc:sldMk cId="1128831462" sldId="348"/>
            <ac:spMk id="2" creationId="{DEDF55E5-F5D5-2A55-F713-49FA63FC7154}"/>
          </ac:spMkLst>
        </pc:spChg>
        <pc:spChg chg="add mod">
          <ac:chgData name="Shikha Shah" userId="922546c962530cbc" providerId="LiveId" clId="{A5299A30-BC94-482C-BE47-FBCD0F6D506F}" dt="2024-05-04T20:35:23.759" v="8882" actId="208"/>
          <ac:spMkLst>
            <pc:docMk/>
            <pc:sldMk cId="1128831462" sldId="348"/>
            <ac:spMk id="3" creationId="{7BC3CCF0-81A3-E944-5AEB-CC1B1FD87881}"/>
          </ac:spMkLst>
        </pc:spChg>
        <pc:spChg chg="add mod">
          <ac:chgData name="Shikha Shah" userId="922546c962530cbc" providerId="LiveId" clId="{A5299A30-BC94-482C-BE47-FBCD0F6D506F}" dt="2024-05-04T20:35:49.068" v="8890" actId="1076"/>
          <ac:spMkLst>
            <pc:docMk/>
            <pc:sldMk cId="1128831462" sldId="348"/>
            <ac:spMk id="4" creationId="{6D7BB527-8C96-8413-43D7-885B290751FA}"/>
          </ac:spMkLst>
        </pc:spChg>
        <pc:spChg chg="add mod">
          <ac:chgData name="Shikha Shah" userId="922546c962530cbc" providerId="LiveId" clId="{A5299A30-BC94-482C-BE47-FBCD0F6D506F}" dt="2024-05-04T20:36:03.351" v="8894" actId="1076"/>
          <ac:spMkLst>
            <pc:docMk/>
            <pc:sldMk cId="1128831462" sldId="348"/>
            <ac:spMk id="5" creationId="{C8FB4757-D465-D79A-5738-B8144D2EABB8}"/>
          </ac:spMkLst>
        </pc:spChg>
        <pc:spChg chg="add mod">
          <ac:chgData name="Shikha Shah" userId="922546c962530cbc" providerId="LiveId" clId="{A5299A30-BC94-482C-BE47-FBCD0F6D506F}" dt="2024-05-04T20:41:43.251" v="9500" actId="14100"/>
          <ac:spMkLst>
            <pc:docMk/>
            <pc:sldMk cId="1128831462" sldId="348"/>
            <ac:spMk id="6" creationId="{0E2843CB-2B57-669E-ED33-42696945B0C7}"/>
          </ac:spMkLst>
        </pc:spChg>
        <pc:picChg chg="mod">
          <ac:chgData name="Shikha Shah" userId="922546c962530cbc" providerId="LiveId" clId="{A5299A30-BC94-482C-BE47-FBCD0F6D506F}" dt="2024-05-04T20:35:45.641" v="8889" actId="1076"/>
          <ac:picMkLst>
            <pc:docMk/>
            <pc:sldMk cId="1128831462" sldId="348"/>
            <ac:picMk id="9" creationId="{171EE467-FB39-FF9C-D098-94621380F59F}"/>
          </ac:picMkLst>
        </pc:picChg>
      </pc:sldChg>
      <pc:sldChg chg="addSp delSp modSp add mod">
        <pc:chgData name="Shikha Shah" userId="922546c962530cbc" providerId="LiveId" clId="{A5299A30-BC94-482C-BE47-FBCD0F6D506F}" dt="2024-05-04T20:47:10.312" v="10150" actId="478"/>
        <pc:sldMkLst>
          <pc:docMk/>
          <pc:sldMk cId="1683713846" sldId="349"/>
        </pc:sldMkLst>
        <pc:spChg chg="add mod">
          <ac:chgData name="Shikha Shah" userId="922546c962530cbc" providerId="LiveId" clId="{A5299A30-BC94-482C-BE47-FBCD0F6D506F}" dt="2024-05-04T20:43:39.676" v="9502"/>
          <ac:spMkLst>
            <pc:docMk/>
            <pc:sldMk cId="1683713846" sldId="349"/>
            <ac:spMk id="2" creationId="{339898BD-8EDE-4108-9BE1-9C4819268C97}"/>
          </ac:spMkLst>
        </pc:spChg>
        <pc:spChg chg="add mod">
          <ac:chgData name="Shikha Shah" userId="922546c962530cbc" providerId="LiveId" clId="{A5299A30-BC94-482C-BE47-FBCD0F6D506F}" dt="2024-05-04T20:46:46.497" v="10147" actId="20577"/>
          <ac:spMkLst>
            <pc:docMk/>
            <pc:sldMk cId="1683713846" sldId="349"/>
            <ac:spMk id="4" creationId="{566863CB-087A-5388-82AB-C3B0D4E18821}"/>
          </ac:spMkLst>
        </pc:spChg>
        <pc:spChg chg="add del">
          <ac:chgData name="Shikha Shah" userId="922546c962530cbc" providerId="LiveId" clId="{A5299A30-BC94-482C-BE47-FBCD0F6D506F}" dt="2024-05-04T20:47:10.312" v="10150" actId="478"/>
          <ac:spMkLst>
            <pc:docMk/>
            <pc:sldMk cId="1683713846" sldId="349"/>
            <ac:spMk id="5" creationId="{37C200E6-9112-21FD-EB6B-99C859CBD96F}"/>
          </ac:spMkLst>
        </pc:spChg>
      </pc:sldChg>
      <pc:sldChg chg="addSp modSp add mod">
        <pc:chgData name="Shikha Shah" userId="922546c962530cbc" providerId="LiveId" clId="{A5299A30-BC94-482C-BE47-FBCD0F6D506F}" dt="2024-05-04T20:53:41.277" v="10573" actId="113"/>
        <pc:sldMkLst>
          <pc:docMk/>
          <pc:sldMk cId="1920666087" sldId="350"/>
        </pc:sldMkLst>
        <pc:spChg chg="add mod">
          <ac:chgData name="Shikha Shah" userId="922546c962530cbc" providerId="LiveId" clId="{A5299A30-BC94-482C-BE47-FBCD0F6D506F}" dt="2024-05-04T20:49:39.226" v="10153" actId="208"/>
          <ac:spMkLst>
            <pc:docMk/>
            <pc:sldMk cId="1920666087" sldId="350"/>
            <ac:spMk id="2" creationId="{DA0D322D-6C90-80E6-7607-72D9F6DA00AF}"/>
          </ac:spMkLst>
        </pc:spChg>
        <pc:spChg chg="add mod">
          <ac:chgData name="Shikha Shah" userId="922546c962530cbc" providerId="LiveId" clId="{A5299A30-BC94-482C-BE47-FBCD0F6D506F}" dt="2024-05-04T20:49:53.263" v="10155" actId="1076"/>
          <ac:spMkLst>
            <pc:docMk/>
            <pc:sldMk cId="1920666087" sldId="350"/>
            <ac:spMk id="3" creationId="{C035A9E0-0473-6C3B-C49F-206AC1C356C8}"/>
          </ac:spMkLst>
        </pc:spChg>
        <pc:spChg chg="add mod">
          <ac:chgData name="Shikha Shah" userId="922546c962530cbc" providerId="LiveId" clId="{A5299A30-BC94-482C-BE47-FBCD0F6D506F}" dt="2024-05-04T20:53:41.277" v="10573" actId="113"/>
          <ac:spMkLst>
            <pc:docMk/>
            <pc:sldMk cId="1920666087" sldId="350"/>
            <ac:spMk id="5" creationId="{014114E5-DC3A-8B1C-203A-CBA3B58B51FB}"/>
          </ac:spMkLst>
        </pc:spChg>
        <pc:grpChg chg="mod">
          <ac:chgData name="Shikha Shah" userId="922546c962530cbc" providerId="LiveId" clId="{A5299A30-BC94-482C-BE47-FBCD0F6D506F}" dt="2024-05-04T20:51:02.187" v="10340" actId="14100"/>
          <ac:grpSpMkLst>
            <pc:docMk/>
            <pc:sldMk cId="1920666087" sldId="350"/>
            <ac:grpSpMk id="885" creationId="{00000000-0000-0000-0000-000000000000}"/>
          </ac:grpSpMkLst>
        </pc:grpChg>
      </pc:sldChg>
      <pc:sldChg chg="add">
        <pc:chgData name="Shikha Shah" userId="922546c962530cbc" providerId="LiveId" clId="{A5299A30-BC94-482C-BE47-FBCD0F6D506F}" dt="2024-05-04T20:58:05.920" v="10961" actId="2890"/>
        <pc:sldMkLst>
          <pc:docMk/>
          <pc:sldMk cId="4226817732" sldId="351"/>
        </pc:sldMkLst>
      </pc:sldChg>
      <pc:sldChg chg="addSp modSp add mod">
        <pc:chgData name="Shikha Shah" userId="922546c962530cbc" providerId="LiveId" clId="{A5299A30-BC94-482C-BE47-FBCD0F6D506F}" dt="2024-05-04T21:05:48.371" v="11591" actId="14100"/>
        <pc:sldMkLst>
          <pc:docMk/>
          <pc:sldMk cId="1379956653" sldId="352"/>
        </pc:sldMkLst>
        <pc:spChg chg="add mod">
          <ac:chgData name="Shikha Shah" userId="922546c962530cbc" providerId="LiveId" clId="{A5299A30-BC94-482C-BE47-FBCD0F6D506F}" dt="2024-05-04T20:58:50.972" v="10969" actId="1076"/>
          <ac:spMkLst>
            <pc:docMk/>
            <pc:sldMk cId="1379956653" sldId="352"/>
            <ac:spMk id="2" creationId="{6D579CD0-3C5F-5186-DFB0-33B060AACBD4}"/>
          </ac:spMkLst>
        </pc:spChg>
        <pc:spChg chg="add mod">
          <ac:chgData name="Shikha Shah" userId="922546c962530cbc" providerId="LiveId" clId="{A5299A30-BC94-482C-BE47-FBCD0F6D506F}" dt="2024-05-04T20:58:58.341" v="10971" actId="1076"/>
          <ac:spMkLst>
            <pc:docMk/>
            <pc:sldMk cId="1379956653" sldId="352"/>
            <ac:spMk id="3" creationId="{FF7248C4-8981-74B5-1125-E164C0B28BAA}"/>
          </ac:spMkLst>
        </pc:spChg>
        <pc:spChg chg="add mod">
          <ac:chgData name="Shikha Shah" userId="922546c962530cbc" providerId="LiveId" clId="{A5299A30-BC94-482C-BE47-FBCD0F6D506F}" dt="2024-05-04T21:05:27.166" v="11585" actId="14100"/>
          <ac:spMkLst>
            <pc:docMk/>
            <pc:sldMk cId="1379956653" sldId="352"/>
            <ac:spMk id="4" creationId="{9853DCDD-7603-6C96-4F6E-69C829268573}"/>
          </ac:spMkLst>
        </pc:spChg>
        <pc:spChg chg="add mod">
          <ac:chgData name="Shikha Shah" userId="922546c962530cbc" providerId="LiveId" clId="{A5299A30-BC94-482C-BE47-FBCD0F6D506F}" dt="2024-05-04T21:05:48.371" v="11591" actId="14100"/>
          <ac:spMkLst>
            <pc:docMk/>
            <pc:sldMk cId="1379956653" sldId="352"/>
            <ac:spMk id="5" creationId="{CBF868D9-60C1-BB82-68D7-7F126AAB2EAE}"/>
          </ac:spMkLst>
        </pc:spChg>
        <pc:picChg chg="mod">
          <ac:chgData name="Shikha Shah" userId="922546c962530cbc" providerId="LiveId" clId="{A5299A30-BC94-482C-BE47-FBCD0F6D506F}" dt="2024-05-04T20:58:45.650" v="10968" actId="1076"/>
          <ac:picMkLst>
            <pc:docMk/>
            <pc:sldMk cId="1379956653" sldId="352"/>
            <ac:picMk id="6" creationId="{69595512-05EA-F24E-9572-2E3AABA89B5F}"/>
          </ac:picMkLst>
        </pc:picChg>
      </pc:sldChg>
      <pc:sldChg chg="add ord">
        <pc:chgData name="Shikha Shah" userId="922546c962530cbc" providerId="LiveId" clId="{A5299A30-BC94-482C-BE47-FBCD0F6D506F}" dt="2024-05-04T21:15:47.128" v="12126"/>
        <pc:sldMkLst>
          <pc:docMk/>
          <pc:sldMk cId="2325059247" sldId="353"/>
        </pc:sldMkLst>
      </pc:sldChg>
      <pc:sldChg chg="add">
        <pc:chgData name="Shikha Shah" userId="922546c962530cbc" providerId="LiveId" clId="{A5299A30-BC94-482C-BE47-FBCD0F6D506F}" dt="2024-05-04T21:26:04.034" v="13454" actId="2890"/>
        <pc:sldMkLst>
          <pc:docMk/>
          <pc:sldMk cId="520105637" sldId="354"/>
        </pc:sldMkLst>
      </pc:sldChg>
      <pc:sldChg chg="add del">
        <pc:chgData name="Shikha Shah" userId="922546c962530cbc" providerId="LiveId" clId="{A5299A30-BC94-482C-BE47-FBCD0F6D506F}" dt="2024-05-04T21:18:28.727" v="12548"/>
        <pc:sldMkLst>
          <pc:docMk/>
          <pc:sldMk cId="2184860044" sldId="354"/>
        </pc:sldMkLst>
      </pc:sldChg>
      <pc:sldMasterChg chg="delSldLayout">
        <pc:chgData name="Shikha Shah" userId="922546c962530cbc" providerId="LiveId" clId="{A5299A30-BC94-482C-BE47-FBCD0F6D506F}" dt="2024-05-04T21:07:48.698" v="11594" actId="47"/>
        <pc:sldMasterMkLst>
          <pc:docMk/>
          <pc:sldMasterMk cId="0" sldId="2147483683"/>
        </pc:sldMasterMkLst>
        <pc:sldLayoutChg chg="del">
          <pc:chgData name="Shikha Shah" userId="922546c962530cbc" providerId="LiveId" clId="{A5299A30-BC94-482C-BE47-FBCD0F6D506F}" dt="2024-05-04T21:07:48.698" v="11594" actId="47"/>
          <pc:sldLayoutMkLst>
            <pc:docMk/>
            <pc:sldMasterMk cId="0" sldId="2147483683"/>
            <pc:sldLayoutMk cId="0" sldId="2147483651"/>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54"/>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56"/>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60"/>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61"/>
          </pc:sldLayoutMkLst>
        </pc:sldLayoutChg>
        <pc:sldLayoutChg chg="del">
          <pc:chgData name="Shikha Shah" userId="922546c962530cbc" providerId="LiveId" clId="{A5299A30-BC94-482C-BE47-FBCD0F6D506F}" dt="2024-05-01T21:11:33.957" v="730" actId="47"/>
          <pc:sldLayoutMkLst>
            <pc:docMk/>
            <pc:sldMasterMk cId="0" sldId="2147483683"/>
            <pc:sldLayoutMk cId="0" sldId="2147483662"/>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64"/>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65"/>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66"/>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68"/>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69"/>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71"/>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72"/>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73"/>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74"/>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75"/>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76"/>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77"/>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78"/>
          </pc:sldLayoutMkLst>
        </pc:sldLayoutChg>
      </pc:sldMasterChg>
      <pc:sldMasterChg chg="del delSldLayout">
        <pc:chgData name="Shikha Shah" userId="922546c962530cbc" providerId="LiveId" clId="{A5299A30-BC94-482C-BE47-FBCD0F6D506F}" dt="2024-05-04T21:07:48.698" v="11594" actId="47"/>
        <pc:sldMasterMkLst>
          <pc:docMk/>
          <pc:sldMasterMk cId="0" sldId="2147483684"/>
        </pc:sldMasterMkLst>
        <pc:sldLayoutChg chg="del">
          <pc:chgData name="Shikha Shah" userId="922546c962530cbc" providerId="LiveId" clId="{A5299A30-BC94-482C-BE47-FBCD0F6D506F}" dt="2024-05-04T21:07:48.698" v="11594" actId="47"/>
          <pc:sldLayoutMkLst>
            <pc:docMk/>
            <pc:sldMasterMk cId="0" sldId="2147483684"/>
            <pc:sldLayoutMk cId="0" sldId="2147483681"/>
          </pc:sldLayoutMkLst>
        </pc:sldLayoutChg>
        <pc:sldLayoutChg chg="del">
          <pc:chgData name="Shikha Shah" userId="922546c962530cbc" providerId="LiveId" clId="{A5299A30-BC94-482C-BE47-FBCD0F6D506F}" dt="2024-05-04T21:07:48.698" v="11594" actId="47"/>
          <pc:sldLayoutMkLst>
            <pc:docMk/>
            <pc:sldMasterMk cId="0" sldId="2147483684"/>
            <pc:sldLayoutMk cId="0" sldId="214748368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50717bae07_0_17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50717bae07_0_17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9146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50717bae07_0_17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50717bae07_0_17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640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50717bae07_0_17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50717bae07_0_17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157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50717bae07_0_17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50717bae07_0_17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606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50205f376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50205f376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630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50717bae07_0_17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250717bae07_0_17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50717bae07_0_17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250717bae07_0_17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441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50717bae07_0_17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250717bae07_0_17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563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50205f376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50205f376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423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820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250717bae07_0_17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250717bae07_0_17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732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882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098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298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073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804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556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5454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440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50205f376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50205f376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152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50205f376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50205f376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575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83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525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514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562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631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2391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7991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97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50205f376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50205f376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931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4541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50205f376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50205f376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7702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50717bae07_0_17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250717bae07_0_17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50717bae07_0_17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250717bae07_0_17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172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50717bae07_0_17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250717bae07_0_17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5992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50717bae07_0_17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250717bae07_0_17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5732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50717bae07_0_17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250717bae07_0_17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1334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50717bae07_0_17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250717bae07_0_17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4710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50205f376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50205f376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576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0a53ccb9a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0a53ccb9a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644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798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250717bae07_0_17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250717bae07_0_17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50717bae07_0_17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50717bae07_0_17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50717bae07_0_17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50717bae07_0_17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030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50717bae07_0_17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50717bae07_0_17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659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50717bae07_0_17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50717bae07_0_17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6850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873925"/>
            <a:ext cx="3772500" cy="29175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955975"/>
            <a:ext cx="3772500" cy="343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12" name="Google Shape;12;p2"/>
          <p:cNvSpPr/>
          <p:nvPr/>
        </p:nvSpPr>
        <p:spPr>
          <a:xfrm>
            <a:off x="3826775" y="-441575"/>
            <a:ext cx="822000" cy="822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787325" y="179700"/>
            <a:ext cx="719400" cy="71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51975" y="123220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7">
    <p:bg>
      <p:bgPr>
        <a:solidFill>
          <a:schemeClr val="dk2"/>
        </a:solidFill>
        <a:effectLst/>
      </p:bgPr>
    </p:bg>
    <p:spTree>
      <p:nvGrpSpPr>
        <p:cNvPr id="1" name="Shape 132"/>
        <p:cNvGrpSpPr/>
        <p:nvPr/>
      </p:nvGrpSpPr>
      <p:grpSpPr>
        <a:xfrm>
          <a:off x="0" y="0"/>
          <a:ext cx="0" cy="0"/>
          <a:chOff x="0" y="0"/>
          <a:chExt cx="0" cy="0"/>
        </a:xfrm>
      </p:grpSpPr>
      <p:cxnSp>
        <p:nvCxnSpPr>
          <p:cNvPr id="133" name="Google Shape;133;p17"/>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134" name="Google Shape;134;p17"/>
          <p:cNvSpPr txBox="1">
            <a:spLocks noGrp="1"/>
          </p:cNvSpPr>
          <p:nvPr>
            <p:ph type="title"/>
          </p:nvPr>
        </p:nvSpPr>
        <p:spPr>
          <a:xfrm>
            <a:off x="720000" y="54066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5" name="Google Shape;135;p17"/>
          <p:cNvSpPr txBox="1">
            <a:spLocks noGrp="1"/>
          </p:cNvSpPr>
          <p:nvPr>
            <p:ph type="subTitle" idx="1"/>
          </p:nvPr>
        </p:nvSpPr>
        <p:spPr>
          <a:xfrm>
            <a:off x="1723667" y="1315902"/>
            <a:ext cx="38016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a:latin typeface="Raleway"/>
                <a:ea typeface="Raleway"/>
                <a:cs typeface="Raleway"/>
                <a:sym typeface="Raleway"/>
              </a:defRPr>
            </a:lvl1pPr>
            <a:lvl2pPr lvl="1" rtl="0">
              <a:lnSpc>
                <a:spcPct val="100000"/>
              </a:lnSpc>
              <a:spcBef>
                <a:spcPts val="0"/>
              </a:spcBef>
              <a:spcAft>
                <a:spcPts val="0"/>
              </a:spcAft>
              <a:buSzPts val="2000"/>
              <a:buFont typeface="Raleway"/>
              <a:buNone/>
              <a:defRPr sz="2000">
                <a:latin typeface="Raleway"/>
                <a:ea typeface="Raleway"/>
                <a:cs typeface="Raleway"/>
                <a:sym typeface="Raleway"/>
              </a:defRPr>
            </a:lvl2pPr>
            <a:lvl3pPr lvl="2" rtl="0">
              <a:lnSpc>
                <a:spcPct val="100000"/>
              </a:lnSpc>
              <a:spcBef>
                <a:spcPts val="0"/>
              </a:spcBef>
              <a:spcAft>
                <a:spcPts val="0"/>
              </a:spcAft>
              <a:buSzPts val="2000"/>
              <a:buFont typeface="Raleway"/>
              <a:buNone/>
              <a:defRPr sz="2000">
                <a:latin typeface="Raleway"/>
                <a:ea typeface="Raleway"/>
                <a:cs typeface="Raleway"/>
                <a:sym typeface="Raleway"/>
              </a:defRPr>
            </a:lvl3pPr>
            <a:lvl4pPr lvl="3" rtl="0">
              <a:lnSpc>
                <a:spcPct val="100000"/>
              </a:lnSpc>
              <a:spcBef>
                <a:spcPts val="0"/>
              </a:spcBef>
              <a:spcAft>
                <a:spcPts val="0"/>
              </a:spcAft>
              <a:buSzPts val="2000"/>
              <a:buFont typeface="Raleway"/>
              <a:buNone/>
              <a:defRPr sz="2000">
                <a:latin typeface="Raleway"/>
                <a:ea typeface="Raleway"/>
                <a:cs typeface="Raleway"/>
                <a:sym typeface="Raleway"/>
              </a:defRPr>
            </a:lvl4pPr>
            <a:lvl5pPr lvl="4" rtl="0">
              <a:lnSpc>
                <a:spcPct val="100000"/>
              </a:lnSpc>
              <a:spcBef>
                <a:spcPts val="0"/>
              </a:spcBef>
              <a:spcAft>
                <a:spcPts val="0"/>
              </a:spcAft>
              <a:buSzPts val="2000"/>
              <a:buFont typeface="Raleway"/>
              <a:buNone/>
              <a:defRPr sz="2000">
                <a:latin typeface="Raleway"/>
                <a:ea typeface="Raleway"/>
                <a:cs typeface="Raleway"/>
                <a:sym typeface="Raleway"/>
              </a:defRPr>
            </a:lvl5pPr>
            <a:lvl6pPr lvl="5" rtl="0">
              <a:lnSpc>
                <a:spcPct val="100000"/>
              </a:lnSpc>
              <a:spcBef>
                <a:spcPts val="0"/>
              </a:spcBef>
              <a:spcAft>
                <a:spcPts val="0"/>
              </a:spcAft>
              <a:buSzPts val="2000"/>
              <a:buFont typeface="Raleway"/>
              <a:buNone/>
              <a:defRPr sz="2000">
                <a:latin typeface="Raleway"/>
                <a:ea typeface="Raleway"/>
                <a:cs typeface="Raleway"/>
                <a:sym typeface="Raleway"/>
              </a:defRPr>
            </a:lvl6pPr>
            <a:lvl7pPr lvl="6" rtl="0">
              <a:lnSpc>
                <a:spcPct val="100000"/>
              </a:lnSpc>
              <a:spcBef>
                <a:spcPts val="0"/>
              </a:spcBef>
              <a:spcAft>
                <a:spcPts val="0"/>
              </a:spcAft>
              <a:buSzPts val="2000"/>
              <a:buFont typeface="Raleway"/>
              <a:buNone/>
              <a:defRPr sz="2000">
                <a:latin typeface="Raleway"/>
                <a:ea typeface="Raleway"/>
                <a:cs typeface="Raleway"/>
                <a:sym typeface="Raleway"/>
              </a:defRPr>
            </a:lvl7pPr>
            <a:lvl8pPr lvl="7" rtl="0">
              <a:lnSpc>
                <a:spcPct val="100000"/>
              </a:lnSpc>
              <a:spcBef>
                <a:spcPts val="0"/>
              </a:spcBef>
              <a:spcAft>
                <a:spcPts val="0"/>
              </a:spcAft>
              <a:buSzPts val="2000"/>
              <a:buFont typeface="Raleway"/>
              <a:buNone/>
              <a:defRPr sz="2000">
                <a:latin typeface="Raleway"/>
                <a:ea typeface="Raleway"/>
                <a:cs typeface="Raleway"/>
                <a:sym typeface="Raleway"/>
              </a:defRPr>
            </a:lvl8pPr>
            <a:lvl9pPr lvl="8" rtl="0">
              <a:lnSpc>
                <a:spcPct val="100000"/>
              </a:lnSpc>
              <a:spcBef>
                <a:spcPts val="0"/>
              </a:spcBef>
              <a:spcAft>
                <a:spcPts val="0"/>
              </a:spcAft>
              <a:buSzPts val="2000"/>
              <a:buFont typeface="Raleway"/>
              <a:buNone/>
              <a:defRPr sz="2000">
                <a:latin typeface="Raleway"/>
                <a:ea typeface="Raleway"/>
                <a:cs typeface="Raleway"/>
                <a:sym typeface="Raleway"/>
              </a:defRPr>
            </a:lvl9pPr>
          </a:lstStyle>
          <a:p>
            <a:endParaRPr/>
          </a:p>
        </p:txBody>
      </p:sp>
      <p:sp>
        <p:nvSpPr>
          <p:cNvPr id="136" name="Google Shape;136;p17"/>
          <p:cNvSpPr txBox="1">
            <a:spLocks noGrp="1"/>
          </p:cNvSpPr>
          <p:nvPr>
            <p:ph type="subTitle" idx="2"/>
          </p:nvPr>
        </p:nvSpPr>
        <p:spPr>
          <a:xfrm>
            <a:off x="1723667" y="1643418"/>
            <a:ext cx="3801600" cy="69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37" name="Google Shape;137;p17"/>
          <p:cNvSpPr txBox="1">
            <a:spLocks noGrp="1"/>
          </p:cNvSpPr>
          <p:nvPr>
            <p:ph type="subTitle" idx="3"/>
          </p:nvPr>
        </p:nvSpPr>
        <p:spPr>
          <a:xfrm>
            <a:off x="1723667" y="2417784"/>
            <a:ext cx="38016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a:latin typeface="Raleway"/>
                <a:ea typeface="Raleway"/>
                <a:cs typeface="Raleway"/>
                <a:sym typeface="Raleway"/>
              </a:defRPr>
            </a:lvl1pPr>
            <a:lvl2pPr lvl="1" rtl="0">
              <a:lnSpc>
                <a:spcPct val="100000"/>
              </a:lnSpc>
              <a:spcBef>
                <a:spcPts val="0"/>
              </a:spcBef>
              <a:spcAft>
                <a:spcPts val="0"/>
              </a:spcAft>
              <a:buSzPts val="2000"/>
              <a:buFont typeface="Raleway"/>
              <a:buNone/>
              <a:defRPr sz="2000">
                <a:latin typeface="Raleway"/>
                <a:ea typeface="Raleway"/>
                <a:cs typeface="Raleway"/>
                <a:sym typeface="Raleway"/>
              </a:defRPr>
            </a:lvl2pPr>
            <a:lvl3pPr lvl="2" rtl="0">
              <a:lnSpc>
                <a:spcPct val="100000"/>
              </a:lnSpc>
              <a:spcBef>
                <a:spcPts val="0"/>
              </a:spcBef>
              <a:spcAft>
                <a:spcPts val="0"/>
              </a:spcAft>
              <a:buSzPts val="2000"/>
              <a:buFont typeface="Raleway"/>
              <a:buNone/>
              <a:defRPr sz="2000">
                <a:latin typeface="Raleway"/>
                <a:ea typeface="Raleway"/>
                <a:cs typeface="Raleway"/>
                <a:sym typeface="Raleway"/>
              </a:defRPr>
            </a:lvl3pPr>
            <a:lvl4pPr lvl="3" rtl="0">
              <a:lnSpc>
                <a:spcPct val="100000"/>
              </a:lnSpc>
              <a:spcBef>
                <a:spcPts val="0"/>
              </a:spcBef>
              <a:spcAft>
                <a:spcPts val="0"/>
              </a:spcAft>
              <a:buSzPts val="2000"/>
              <a:buFont typeface="Raleway"/>
              <a:buNone/>
              <a:defRPr sz="2000">
                <a:latin typeface="Raleway"/>
                <a:ea typeface="Raleway"/>
                <a:cs typeface="Raleway"/>
                <a:sym typeface="Raleway"/>
              </a:defRPr>
            </a:lvl4pPr>
            <a:lvl5pPr lvl="4" rtl="0">
              <a:lnSpc>
                <a:spcPct val="100000"/>
              </a:lnSpc>
              <a:spcBef>
                <a:spcPts val="0"/>
              </a:spcBef>
              <a:spcAft>
                <a:spcPts val="0"/>
              </a:spcAft>
              <a:buSzPts val="2000"/>
              <a:buFont typeface="Raleway"/>
              <a:buNone/>
              <a:defRPr sz="2000">
                <a:latin typeface="Raleway"/>
                <a:ea typeface="Raleway"/>
                <a:cs typeface="Raleway"/>
                <a:sym typeface="Raleway"/>
              </a:defRPr>
            </a:lvl5pPr>
            <a:lvl6pPr lvl="5" rtl="0">
              <a:lnSpc>
                <a:spcPct val="100000"/>
              </a:lnSpc>
              <a:spcBef>
                <a:spcPts val="0"/>
              </a:spcBef>
              <a:spcAft>
                <a:spcPts val="0"/>
              </a:spcAft>
              <a:buSzPts val="2000"/>
              <a:buFont typeface="Raleway"/>
              <a:buNone/>
              <a:defRPr sz="2000">
                <a:latin typeface="Raleway"/>
                <a:ea typeface="Raleway"/>
                <a:cs typeface="Raleway"/>
                <a:sym typeface="Raleway"/>
              </a:defRPr>
            </a:lvl6pPr>
            <a:lvl7pPr lvl="6" rtl="0">
              <a:lnSpc>
                <a:spcPct val="100000"/>
              </a:lnSpc>
              <a:spcBef>
                <a:spcPts val="0"/>
              </a:spcBef>
              <a:spcAft>
                <a:spcPts val="0"/>
              </a:spcAft>
              <a:buSzPts val="2000"/>
              <a:buFont typeface="Raleway"/>
              <a:buNone/>
              <a:defRPr sz="2000">
                <a:latin typeface="Raleway"/>
                <a:ea typeface="Raleway"/>
                <a:cs typeface="Raleway"/>
                <a:sym typeface="Raleway"/>
              </a:defRPr>
            </a:lvl7pPr>
            <a:lvl8pPr lvl="7" rtl="0">
              <a:lnSpc>
                <a:spcPct val="100000"/>
              </a:lnSpc>
              <a:spcBef>
                <a:spcPts val="0"/>
              </a:spcBef>
              <a:spcAft>
                <a:spcPts val="0"/>
              </a:spcAft>
              <a:buSzPts val="2000"/>
              <a:buFont typeface="Raleway"/>
              <a:buNone/>
              <a:defRPr sz="2000">
                <a:latin typeface="Raleway"/>
                <a:ea typeface="Raleway"/>
                <a:cs typeface="Raleway"/>
                <a:sym typeface="Raleway"/>
              </a:defRPr>
            </a:lvl8pPr>
            <a:lvl9pPr lvl="8" rtl="0">
              <a:lnSpc>
                <a:spcPct val="100000"/>
              </a:lnSpc>
              <a:spcBef>
                <a:spcPts val="0"/>
              </a:spcBef>
              <a:spcAft>
                <a:spcPts val="0"/>
              </a:spcAft>
              <a:buSzPts val="2000"/>
              <a:buFont typeface="Raleway"/>
              <a:buNone/>
              <a:defRPr sz="2000">
                <a:latin typeface="Raleway"/>
                <a:ea typeface="Raleway"/>
                <a:cs typeface="Raleway"/>
                <a:sym typeface="Raleway"/>
              </a:defRPr>
            </a:lvl9pPr>
          </a:lstStyle>
          <a:p>
            <a:endParaRPr/>
          </a:p>
        </p:txBody>
      </p:sp>
      <p:sp>
        <p:nvSpPr>
          <p:cNvPr id="138" name="Google Shape;138;p17"/>
          <p:cNvSpPr txBox="1">
            <a:spLocks noGrp="1"/>
          </p:cNvSpPr>
          <p:nvPr>
            <p:ph type="subTitle" idx="4"/>
          </p:nvPr>
        </p:nvSpPr>
        <p:spPr>
          <a:xfrm>
            <a:off x="1723667" y="2745281"/>
            <a:ext cx="3801600" cy="69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39" name="Google Shape;139;p17"/>
          <p:cNvSpPr txBox="1">
            <a:spLocks noGrp="1"/>
          </p:cNvSpPr>
          <p:nvPr>
            <p:ph type="subTitle" idx="5"/>
          </p:nvPr>
        </p:nvSpPr>
        <p:spPr>
          <a:xfrm>
            <a:off x="1723667" y="3519667"/>
            <a:ext cx="38016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a:latin typeface="Raleway"/>
                <a:ea typeface="Raleway"/>
                <a:cs typeface="Raleway"/>
                <a:sym typeface="Raleway"/>
              </a:defRPr>
            </a:lvl1pPr>
            <a:lvl2pPr lvl="1" rtl="0">
              <a:lnSpc>
                <a:spcPct val="100000"/>
              </a:lnSpc>
              <a:spcBef>
                <a:spcPts val="0"/>
              </a:spcBef>
              <a:spcAft>
                <a:spcPts val="0"/>
              </a:spcAft>
              <a:buSzPts val="2000"/>
              <a:buFont typeface="Raleway"/>
              <a:buNone/>
              <a:defRPr sz="2000">
                <a:latin typeface="Raleway"/>
                <a:ea typeface="Raleway"/>
                <a:cs typeface="Raleway"/>
                <a:sym typeface="Raleway"/>
              </a:defRPr>
            </a:lvl2pPr>
            <a:lvl3pPr lvl="2" rtl="0">
              <a:lnSpc>
                <a:spcPct val="100000"/>
              </a:lnSpc>
              <a:spcBef>
                <a:spcPts val="0"/>
              </a:spcBef>
              <a:spcAft>
                <a:spcPts val="0"/>
              </a:spcAft>
              <a:buSzPts val="2000"/>
              <a:buFont typeface="Raleway"/>
              <a:buNone/>
              <a:defRPr sz="2000">
                <a:latin typeface="Raleway"/>
                <a:ea typeface="Raleway"/>
                <a:cs typeface="Raleway"/>
                <a:sym typeface="Raleway"/>
              </a:defRPr>
            </a:lvl3pPr>
            <a:lvl4pPr lvl="3" rtl="0">
              <a:lnSpc>
                <a:spcPct val="100000"/>
              </a:lnSpc>
              <a:spcBef>
                <a:spcPts val="0"/>
              </a:spcBef>
              <a:spcAft>
                <a:spcPts val="0"/>
              </a:spcAft>
              <a:buSzPts val="2000"/>
              <a:buFont typeface="Raleway"/>
              <a:buNone/>
              <a:defRPr sz="2000">
                <a:latin typeface="Raleway"/>
                <a:ea typeface="Raleway"/>
                <a:cs typeface="Raleway"/>
                <a:sym typeface="Raleway"/>
              </a:defRPr>
            </a:lvl4pPr>
            <a:lvl5pPr lvl="4" rtl="0">
              <a:lnSpc>
                <a:spcPct val="100000"/>
              </a:lnSpc>
              <a:spcBef>
                <a:spcPts val="0"/>
              </a:spcBef>
              <a:spcAft>
                <a:spcPts val="0"/>
              </a:spcAft>
              <a:buSzPts val="2000"/>
              <a:buFont typeface="Raleway"/>
              <a:buNone/>
              <a:defRPr sz="2000">
                <a:latin typeface="Raleway"/>
                <a:ea typeface="Raleway"/>
                <a:cs typeface="Raleway"/>
                <a:sym typeface="Raleway"/>
              </a:defRPr>
            </a:lvl5pPr>
            <a:lvl6pPr lvl="5" rtl="0">
              <a:lnSpc>
                <a:spcPct val="100000"/>
              </a:lnSpc>
              <a:spcBef>
                <a:spcPts val="0"/>
              </a:spcBef>
              <a:spcAft>
                <a:spcPts val="0"/>
              </a:spcAft>
              <a:buSzPts val="2000"/>
              <a:buFont typeface="Raleway"/>
              <a:buNone/>
              <a:defRPr sz="2000">
                <a:latin typeface="Raleway"/>
                <a:ea typeface="Raleway"/>
                <a:cs typeface="Raleway"/>
                <a:sym typeface="Raleway"/>
              </a:defRPr>
            </a:lvl6pPr>
            <a:lvl7pPr lvl="6" rtl="0">
              <a:lnSpc>
                <a:spcPct val="100000"/>
              </a:lnSpc>
              <a:spcBef>
                <a:spcPts val="0"/>
              </a:spcBef>
              <a:spcAft>
                <a:spcPts val="0"/>
              </a:spcAft>
              <a:buSzPts val="2000"/>
              <a:buFont typeface="Raleway"/>
              <a:buNone/>
              <a:defRPr sz="2000">
                <a:latin typeface="Raleway"/>
                <a:ea typeface="Raleway"/>
                <a:cs typeface="Raleway"/>
                <a:sym typeface="Raleway"/>
              </a:defRPr>
            </a:lvl7pPr>
            <a:lvl8pPr lvl="7" rtl="0">
              <a:lnSpc>
                <a:spcPct val="100000"/>
              </a:lnSpc>
              <a:spcBef>
                <a:spcPts val="0"/>
              </a:spcBef>
              <a:spcAft>
                <a:spcPts val="0"/>
              </a:spcAft>
              <a:buSzPts val="2000"/>
              <a:buFont typeface="Raleway"/>
              <a:buNone/>
              <a:defRPr sz="2000">
                <a:latin typeface="Raleway"/>
                <a:ea typeface="Raleway"/>
                <a:cs typeface="Raleway"/>
                <a:sym typeface="Raleway"/>
              </a:defRPr>
            </a:lvl8pPr>
            <a:lvl9pPr lvl="8" rtl="0">
              <a:lnSpc>
                <a:spcPct val="100000"/>
              </a:lnSpc>
              <a:spcBef>
                <a:spcPts val="0"/>
              </a:spcBef>
              <a:spcAft>
                <a:spcPts val="0"/>
              </a:spcAft>
              <a:buSzPts val="2000"/>
              <a:buFont typeface="Raleway"/>
              <a:buNone/>
              <a:defRPr sz="2000">
                <a:latin typeface="Raleway"/>
                <a:ea typeface="Raleway"/>
                <a:cs typeface="Raleway"/>
                <a:sym typeface="Raleway"/>
              </a:defRPr>
            </a:lvl9pPr>
          </a:lstStyle>
          <a:p>
            <a:endParaRPr/>
          </a:p>
        </p:txBody>
      </p:sp>
      <p:sp>
        <p:nvSpPr>
          <p:cNvPr id="140" name="Google Shape;140;p17"/>
          <p:cNvSpPr txBox="1">
            <a:spLocks noGrp="1"/>
          </p:cNvSpPr>
          <p:nvPr>
            <p:ph type="subTitle" idx="6"/>
          </p:nvPr>
        </p:nvSpPr>
        <p:spPr>
          <a:xfrm>
            <a:off x="1723667" y="3847171"/>
            <a:ext cx="3801600" cy="69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41" name="Google Shape;141;p17"/>
          <p:cNvSpPr/>
          <p:nvPr/>
        </p:nvSpPr>
        <p:spPr>
          <a:xfrm>
            <a:off x="-685400" y="224475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1554900" y="-629675"/>
            <a:ext cx="8790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8801975" y="764425"/>
            <a:ext cx="8790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BLANK_5">
    <p:bg>
      <p:bgPr>
        <a:solidFill>
          <a:schemeClr val="dk2"/>
        </a:solidFill>
        <a:effectLst/>
      </p:bgPr>
    </p:bg>
    <p:spTree>
      <p:nvGrpSpPr>
        <p:cNvPr id="1" name="Shape 189"/>
        <p:cNvGrpSpPr/>
        <p:nvPr/>
      </p:nvGrpSpPr>
      <p:grpSpPr>
        <a:xfrm>
          <a:off x="0" y="0"/>
          <a:ext cx="0" cy="0"/>
          <a:chOff x="0" y="0"/>
          <a:chExt cx="0" cy="0"/>
        </a:xfrm>
      </p:grpSpPr>
      <p:cxnSp>
        <p:nvCxnSpPr>
          <p:cNvPr id="190" name="Google Shape;190;p21"/>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191" name="Google Shape;191;p21"/>
          <p:cNvSpPr txBox="1">
            <a:spLocks noGrp="1"/>
          </p:cNvSpPr>
          <p:nvPr>
            <p:ph type="title"/>
          </p:nvPr>
        </p:nvSpPr>
        <p:spPr>
          <a:xfrm>
            <a:off x="720000" y="54066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2" name="Google Shape;192;p21"/>
          <p:cNvSpPr txBox="1">
            <a:spLocks noGrp="1"/>
          </p:cNvSpPr>
          <p:nvPr>
            <p:ph type="subTitle" idx="1"/>
          </p:nvPr>
        </p:nvSpPr>
        <p:spPr>
          <a:xfrm>
            <a:off x="1001600" y="1293211"/>
            <a:ext cx="32274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a:latin typeface="Raleway"/>
                <a:ea typeface="Raleway"/>
                <a:cs typeface="Raleway"/>
                <a:sym typeface="Raleway"/>
              </a:defRPr>
            </a:lvl1pPr>
            <a:lvl2pPr lvl="1" rtl="0">
              <a:lnSpc>
                <a:spcPct val="100000"/>
              </a:lnSpc>
              <a:spcBef>
                <a:spcPts val="0"/>
              </a:spcBef>
              <a:spcAft>
                <a:spcPts val="0"/>
              </a:spcAft>
              <a:buSzPts val="2000"/>
              <a:buFont typeface="Raleway"/>
              <a:buNone/>
              <a:defRPr sz="2000">
                <a:latin typeface="Raleway"/>
                <a:ea typeface="Raleway"/>
                <a:cs typeface="Raleway"/>
                <a:sym typeface="Raleway"/>
              </a:defRPr>
            </a:lvl2pPr>
            <a:lvl3pPr lvl="2" rtl="0">
              <a:lnSpc>
                <a:spcPct val="100000"/>
              </a:lnSpc>
              <a:spcBef>
                <a:spcPts val="0"/>
              </a:spcBef>
              <a:spcAft>
                <a:spcPts val="0"/>
              </a:spcAft>
              <a:buSzPts val="2000"/>
              <a:buFont typeface="Raleway"/>
              <a:buNone/>
              <a:defRPr sz="2000">
                <a:latin typeface="Raleway"/>
                <a:ea typeface="Raleway"/>
                <a:cs typeface="Raleway"/>
                <a:sym typeface="Raleway"/>
              </a:defRPr>
            </a:lvl3pPr>
            <a:lvl4pPr lvl="3" rtl="0">
              <a:lnSpc>
                <a:spcPct val="100000"/>
              </a:lnSpc>
              <a:spcBef>
                <a:spcPts val="0"/>
              </a:spcBef>
              <a:spcAft>
                <a:spcPts val="0"/>
              </a:spcAft>
              <a:buSzPts val="2000"/>
              <a:buFont typeface="Raleway"/>
              <a:buNone/>
              <a:defRPr sz="2000">
                <a:latin typeface="Raleway"/>
                <a:ea typeface="Raleway"/>
                <a:cs typeface="Raleway"/>
                <a:sym typeface="Raleway"/>
              </a:defRPr>
            </a:lvl4pPr>
            <a:lvl5pPr lvl="4" rtl="0">
              <a:lnSpc>
                <a:spcPct val="100000"/>
              </a:lnSpc>
              <a:spcBef>
                <a:spcPts val="0"/>
              </a:spcBef>
              <a:spcAft>
                <a:spcPts val="0"/>
              </a:spcAft>
              <a:buSzPts val="2000"/>
              <a:buFont typeface="Raleway"/>
              <a:buNone/>
              <a:defRPr sz="2000">
                <a:latin typeface="Raleway"/>
                <a:ea typeface="Raleway"/>
                <a:cs typeface="Raleway"/>
                <a:sym typeface="Raleway"/>
              </a:defRPr>
            </a:lvl5pPr>
            <a:lvl6pPr lvl="5" rtl="0">
              <a:lnSpc>
                <a:spcPct val="100000"/>
              </a:lnSpc>
              <a:spcBef>
                <a:spcPts val="0"/>
              </a:spcBef>
              <a:spcAft>
                <a:spcPts val="0"/>
              </a:spcAft>
              <a:buSzPts val="2000"/>
              <a:buFont typeface="Raleway"/>
              <a:buNone/>
              <a:defRPr sz="2000">
                <a:latin typeface="Raleway"/>
                <a:ea typeface="Raleway"/>
                <a:cs typeface="Raleway"/>
                <a:sym typeface="Raleway"/>
              </a:defRPr>
            </a:lvl6pPr>
            <a:lvl7pPr lvl="6" rtl="0">
              <a:lnSpc>
                <a:spcPct val="100000"/>
              </a:lnSpc>
              <a:spcBef>
                <a:spcPts val="0"/>
              </a:spcBef>
              <a:spcAft>
                <a:spcPts val="0"/>
              </a:spcAft>
              <a:buSzPts val="2000"/>
              <a:buFont typeface="Raleway"/>
              <a:buNone/>
              <a:defRPr sz="2000">
                <a:latin typeface="Raleway"/>
                <a:ea typeface="Raleway"/>
                <a:cs typeface="Raleway"/>
                <a:sym typeface="Raleway"/>
              </a:defRPr>
            </a:lvl7pPr>
            <a:lvl8pPr lvl="7" rtl="0">
              <a:lnSpc>
                <a:spcPct val="100000"/>
              </a:lnSpc>
              <a:spcBef>
                <a:spcPts val="0"/>
              </a:spcBef>
              <a:spcAft>
                <a:spcPts val="0"/>
              </a:spcAft>
              <a:buSzPts val="2000"/>
              <a:buFont typeface="Raleway"/>
              <a:buNone/>
              <a:defRPr sz="2000">
                <a:latin typeface="Raleway"/>
                <a:ea typeface="Raleway"/>
                <a:cs typeface="Raleway"/>
                <a:sym typeface="Raleway"/>
              </a:defRPr>
            </a:lvl8pPr>
            <a:lvl9pPr lvl="8" rtl="0">
              <a:lnSpc>
                <a:spcPct val="100000"/>
              </a:lnSpc>
              <a:spcBef>
                <a:spcPts val="0"/>
              </a:spcBef>
              <a:spcAft>
                <a:spcPts val="0"/>
              </a:spcAft>
              <a:buSzPts val="2000"/>
              <a:buFont typeface="Raleway"/>
              <a:buNone/>
              <a:defRPr sz="2000">
                <a:latin typeface="Raleway"/>
                <a:ea typeface="Raleway"/>
                <a:cs typeface="Raleway"/>
                <a:sym typeface="Raleway"/>
              </a:defRPr>
            </a:lvl9pPr>
          </a:lstStyle>
          <a:p>
            <a:endParaRPr/>
          </a:p>
        </p:txBody>
      </p:sp>
      <p:sp>
        <p:nvSpPr>
          <p:cNvPr id="193" name="Google Shape;193;p21"/>
          <p:cNvSpPr txBox="1">
            <a:spLocks noGrp="1"/>
          </p:cNvSpPr>
          <p:nvPr>
            <p:ph type="subTitle" idx="2"/>
          </p:nvPr>
        </p:nvSpPr>
        <p:spPr>
          <a:xfrm>
            <a:off x="1001625" y="1620721"/>
            <a:ext cx="3227400" cy="6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94" name="Google Shape;194;p21"/>
          <p:cNvSpPr txBox="1">
            <a:spLocks noGrp="1"/>
          </p:cNvSpPr>
          <p:nvPr>
            <p:ph type="subTitle" idx="3"/>
          </p:nvPr>
        </p:nvSpPr>
        <p:spPr>
          <a:xfrm>
            <a:off x="1001600" y="2439900"/>
            <a:ext cx="32274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a:latin typeface="Raleway"/>
                <a:ea typeface="Raleway"/>
                <a:cs typeface="Raleway"/>
                <a:sym typeface="Raleway"/>
              </a:defRPr>
            </a:lvl1pPr>
            <a:lvl2pPr lvl="1" rtl="0">
              <a:lnSpc>
                <a:spcPct val="100000"/>
              </a:lnSpc>
              <a:spcBef>
                <a:spcPts val="0"/>
              </a:spcBef>
              <a:spcAft>
                <a:spcPts val="0"/>
              </a:spcAft>
              <a:buSzPts val="2000"/>
              <a:buFont typeface="Raleway"/>
              <a:buNone/>
              <a:defRPr sz="2000">
                <a:latin typeface="Raleway"/>
                <a:ea typeface="Raleway"/>
                <a:cs typeface="Raleway"/>
                <a:sym typeface="Raleway"/>
              </a:defRPr>
            </a:lvl2pPr>
            <a:lvl3pPr lvl="2" rtl="0">
              <a:lnSpc>
                <a:spcPct val="100000"/>
              </a:lnSpc>
              <a:spcBef>
                <a:spcPts val="0"/>
              </a:spcBef>
              <a:spcAft>
                <a:spcPts val="0"/>
              </a:spcAft>
              <a:buSzPts val="2000"/>
              <a:buFont typeface="Raleway"/>
              <a:buNone/>
              <a:defRPr sz="2000">
                <a:latin typeface="Raleway"/>
                <a:ea typeface="Raleway"/>
                <a:cs typeface="Raleway"/>
                <a:sym typeface="Raleway"/>
              </a:defRPr>
            </a:lvl3pPr>
            <a:lvl4pPr lvl="3" rtl="0">
              <a:lnSpc>
                <a:spcPct val="100000"/>
              </a:lnSpc>
              <a:spcBef>
                <a:spcPts val="0"/>
              </a:spcBef>
              <a:spcAft>
                <a:spcPts val="0"/>
              </a:spcAft>
              <a:buSzPts val="2000"/>
              <a:buFont typeface="Raleway"/>
              <a:buNone/>
              <a:defRPr sz="2000">
                <a:latin typeface="Raleway"/>
                <a:ea typeface="Raleway"/>
                <a:cs typeface="Raleway"/>
                <a:sym typeface="Raleway"/>
              </a:defRPr>
            </a:lvl4pPr>
            <a:lvl5pPr lvl="4" rtl="0">
              <a:lnSpc>
                <a:spcPct val="100000"/>
              </a:lnSpc>
              <a:spcBef>
                <a:spcPts val="0"/>
              </a:spcBef>
              <a:spcAft>
                <a:spcPts val="0"/>
              </a:spcAft>
              <a:buSzPts val="2000"/>
              <a:buFont typeface="Raleway"/>
              <a:buNone/>
              <a:defRPr sz="2000">
                <a:latin typeface="Raleway"/>
                <a:ea typeface="Raleway"/>
                <a:cs typeface="Raleway"/>
                <a:sym typeface="Raleway"/>
              </a:defRPr>
            </a:lvl5pPr>
            <a:lvl6pPr lvl="5" rtl="0">
              <a:lnSpc>
                <a:spcPct val="100000"/>
              </a:lnSpc>
              <a:spcBef>
                <a:spcPts val="0"/>
              </a:spcBef>
              <a:spcAft>
                <a:spcPts val="0"/>
              </a:spcAft>
              <a:buSzPts val="2000"/>
              <a:buFont typeface="Raleway"/>
              <a:buNone/>
              <a:defRPr sz="2000">
                <a:latin typeface="Raleway"/>
                <a:ea typeface="Raleway"/>
                <a:cs typeface="Raleway"/>
                <a:sym typeface="Raleway"/>
              </a:defRPr>
            </a:lvl6pPr>
            <a:lvl7pPr lvl="6" rtl="0">
              <a:lnSpc>
                <a:spcPct val="100000"/>
              </a:lnSpc>
              <a:spcBef>
                <a:spcPts val="0"/>
              </a:spcBef>
              <a:spcAft>
                <a:spcPts val="0"/>
              </a:spcAft>
              <a:buSzPts val="2000"/>
              <a:buFont typeface="Raleway"/>
              <a:buNone/>
              <a:defRPr sz="2000">
                <a:latin typeface="Raleway"/>
                <a:ea typeface="Raleway"/>
                <a:cs typeface="Raleway"/>
                <a:sym typeface="Raleway"/>
              </a:defRPr>
            </a:lvl7pPr>
            <a:lvl8pPr lvl="7" rtl="0">
              <a:lnSpc>
                <a:spcPct val="100000"/>
              </a:lnSpc>
              <a:spcBef>
                <a:spcPts val="0"/>
              </a:spcBef>
              <a:spcAft>
                <a:spcPts val="0"/>
              </a:spcAft>
              <a:buSzPts val="2000"/>
              <a:buFont typeface="Raleway"/>
              <a:buNone/>
              <a:defRPr sz="2000">
                <a:latin typeface="Raleway"/>
                <a:ea typeface="Raleway"/>
                <a:cs typeface="Raleway"/>
                <a:sym typeface="Raleway"/>
              </a:defRPr>
            </a:lvl8pPr>
            <a:lvl9pPr lvl="8" rtl="0">
              <a:lnSpc>
                <a:spcPct val="100000"/>
              </a:lnSpc>
              <a:spcBef>
                <a:spcPts val="0"/>
              </a:spcBef>
              <a:spcAft>
                <a:spcPts val="0"/>
              </a:spcAft>
              <a:buSzPts val="2000"/>
              <a:buFont typeface="Raleway"/>
              <a:buNone/>
              <a:defRPr sz="2000">
                <a:latin typeface="Raleway"/>
                <a:ea typeface="Raleway"/>
                <a:cs typeface="Raleway"/>
                <a:sym typeface="Raleway"/>
              </a:defRPr>
            </a:lvl9pPr>
          </a:lstStyle>
          <a:p>
            <a:endParaRPr/>
          </a:p>
        </p:txBody>
      </p:sp>
      <p:sp>
        <p:nvSpPr>
          <p:cNvPr id="195" name="Google Shape;195;p21"/>
          <p:cNvSpPr txBox="1">
            <a:spLocks noGrp="1"/>
          </p:cNvSpPr>
          <p:nvPr>
            <p:ph type="subTitle" idx="4"/>
          </p:nvPr>
        </p:nvSpPr>
        <p:spPr>
          <a:xfrm>
            <a:off x="1001625" y="2767411"/>
            <a:ext cx="3227400" cy="6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96" name="Google Shape;196;p21"/>
          <p:cNvSpPr txBox="1">
            <a:spLocks noGrp="1"/>
          </p:cNvSpPr>
          <p:nvPr>
            <p:ph type="subTitle" idx="5"/>
          </p:nvPr>
        </p:nvSpPr>
        <p:spPr>
          <a:xfrm>
            <a:off x="1001600" y="3586590"/>
            <a:ext cx="32274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a:latin typeface="Raleway"/>
                <a:ea typeface="Raleway"/>
                <a:cs typeface="Raleway"/>
                <a:sym typeface="Raleway"/>
              </a:defRPr>
            </a:lvl1pPr>
            <a:lvl2pPr lvl="1" rtl="0">
              <a:lnSpc>
                <a:spcPct val="100000"/>
              </a:lnSpc>
              <a:spcBef>
                <a:spcPts val="0"/>
              </a:spcBef>
              <a:spcAft>
                <a:spcPts val="0"/>
              </a:spcAft>
              <a:buSzPts val="2000"/>
              <a:buFont typeface="Raleway"/>
              <a:buNone/>
              <a:defRPr sz="2000">
                <a:latin typeface="Raleway"/>
                <a:ea typeface="Raleway"/>
                <a:cs typeface="Raleway"/>
                <a:sym typeface="Raleway"/>
              </a:defRPr>
            </a:lvl2pPr>
            <a:lvl3pPr lvl="2" rtl="0">
              <a:lnSpc>
                <a:spcPct val="100000"/>
              </a:lnSpc>
              <a:spcBef>
                <a:spcPts val="0"/>
              </a:spcBef>
              <a:spcAft>
                <a:spcPts val="0"/>
              </a:spcAft>
              <a:buSzPts val="2000"/>
              <a:buFont typeface="Raleway"/>
              <a:buNone/>
              <a:defRPr sz="2000">
                <a:latin typeface="Raleway"/>
                <a:ea typeface="Raleway"/>
                <a:cs typeface="Raleway"/>
                <a:sym typeface="Raleway"/>
              </a:defRPr>
            </a:lvl3pPr>
            <a:lvl4pPr lvl="3" rtl="0">
              <a:lnSpc>
                <a:spcPct val="100000"/>
              </a:lnSpc>
              <a:spcBef>
                <a:spcPts val="0"/>
              </a:spcBef>
              <a:spcAft>
                <a:spcPts val="0"/>
              </a:spcAft>
              <a:buSzPts val="2000"/>
              <a:buFont typeface="Raleway"/>
              <a:buNone/>
              <a:defRPr sz="2000">
                <a:latin typeface="Raleway"/>
                <a:ea typeface="Raleway"/>
                <a:cs typeface="Raleway"/>
                <a:sym typeface="Raleway"/>
              </a:defRPr>
            </a:lvl4pPr>
            <a:lvl5pPr lvl="4" rtl="0">
              <a:lnSpc>
                <a:spcPct val="100000"/>
              </a:lnSpc>
              <a:spcBef>
                <a:spcPts val="0"/>
              </a:spcBef>
              <a:spcAft>
                <a:spcPts val="0"/>
              </a:spcAft>
              <a:buSzPts val="2000"/>
              <a:buFont typeface="Raleway"/>
              <a:buNone/>
              <a:defRPr sz="2000">
                <a:latin typeface="Raleway"/>
                <a:ea typeface="Raleway"/>
                <a:cs typeface="Raleway"/>
                <a:sym typeface="Raleway"/>
              </a:defRPr>
            </a:lvl5pPr>
            <a:lvl6pPr lvl="5" rtl="0">
              <a:lnSpc>
                <a:spcPct val="100000"/>
              </a:lnSpc>
              <a:spcBef>
                <a:spcPts val="0"/>
              </a:spcBef>
              <a:spcAft>
                <a:spcPts val="0"/>
              </a:spcAft>
              <a:buSzPts val="2000"/>
              <a:buFont typeface="Raleway"/>
              <a:buNone/>
              <a:defRPr sz="2000">
                <a:latin typeface="Raleway"/>
                <a:ea typeface="Raleway"/>
                <a:cs typeface="Raleway"/>
                <a:sym typeface="Raleway"/>
              </a:defRPr>
            </a:lvl6pPr>
            <a:lvl7pPr lvl="6" rtl="0">
              <a:lnSpc>
                <a:spcPct val="100000"/>
              </a:lnSpc>
              <a:spcBef>
                <a:spcPts val="0"/>
              </a:spcBef>
              <a:spcAft>
                <a:spcPts val="0"/>
              </a:spcAft>
              <a:buSzPts val="2000"/>
              <a:buFont typeface="Raleway"/>
              <a:buNone/>
              <a:defRPr sz="2000">
                <a:latin typeface="Raleway"/>
                <a:ea typeface="Raleway"/>
                <a:cs typeface="Raleway"/>
                <a:sym typeface="Raleway"/>
              </a:defRPr>
            </a:lvl7pPr>
            <a:lvl8pPr lvl="7" rtl="0">
              <a:lnSpc>
                <a:spcPct val="100000"/>
              </a:lnSpc>
              <a:spcBef>
                <a:spcPts val="0"/>
              </a:spcBef>
              <a:spcAft>
                <a:spcPts val="0"/>
              </a:spcAft>
              <a:buSzPts val="2000"/>
              <a:buFont typeface="Raleway"/>
              <a:buNone/>
              <a:defRPr sz="2000">
                <a:latin typeface="Raleway"/>
                <a:ea typeface="Raleway"/>
                <a:cs typeface="Raleway"/>
                <a:sym typeface="Raleway"/>
              </a:defRPr>
            </a:lvl8pPr>
            <a:lvl9pPr lvl="8" rtl="0">
              <a:lnSpc>
                <a:spcPct val="100000"/>
              </a:lnSpc>
              <a:spcBef>
                <a:spcPts val="0"/>
              </a:spcBef>
              <a:spcAft>
                <a:spcPts val="0"/>
              </a:spcAft>
              <a:buSzPts val="2000"/>
              <a:buFont typeface="Raleway"/>
              <a:buNone/>
              <a:defRPr sz="2000">
                <a:latin typeface="Raleway"/>
                <a:ea typeface="Raleway"/>
                <a:cs typeface="Raleway"/>
                <a:sym typeface="Raleway"/>
              </a:defRPr>
            </a:lvl9pPr>
          </a:lstStyle>
          <a:p>
            <a:endParaRPr/>
          </a:p>
        </p:txBody>
      </p:sp>
      <p:sp>
        <p:nvSpPr>
          <p:cNvPr id="197" name="Google Shape;197;p21"/>
          <p:cNvSpPr txBox="1">
            <a:spLocks noGrp="1"/>
          </p:cNvSpPr>
          <p:nvPr>
            <p:ph type="subTitle" idx="6"/>
          </p:nvPr>
        </p:nvSpPr>
        <p:spPr>
          <a:xfrm>
            <a:off x="1001625" y="3914100"/>
            <a:ext cx="3227400" cy="6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98" name="Google Shape;198;p21"/>
          <p:cNvSpPr txBox="1">
            <a:spLocks noGrp="1"/>
          </p:cNvSpPr>
          <p:nvPr>
            <p:ph type="subTitle" idx="7"/>
          </p:nvPr>
        </p:nvSpPr>
        <p:spPr>
          <a:xfrm>
            <a:off x="4914975" y="1293211"/>
            <a:ext cx="32274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a:latin typeface="Raleway"/>
                <a:ea typeface="Raleway"/>
                <a:cs typeface="Raleway"/>
                <a:sym typeface="Raleway"/>
              </a:defRPr>
            </a:lvl1pPr>
            <a:lvl2pPr lvl="1" rtl="0">
              <a:lnSpc>
                <a:spcPct val="100000"/>
              </a:lnSpc>
              <a:spcBef>
                <a:spcPts val="0"/>
              </a:spcBef>
              <a:spcAft>
                <a:spcPts val="0"/>
              </a:spcAft>
              <a:buSzPts val="2000"/>
              <a:buFont typeface="Raleway"/>
              <a:buNone/>
              <a:defRPr sz="2000">
                <a:latin typeface="Raleway"/>
                <a:ea typeface="Raleway"/>
                <a:cs typeface="Raleway"/>
                <a:sym typeface="Raleway"/>
              </a:defRPr>
            </a:lvl2pPr>
            <a:lvl3pPr lvl="2" rtl="0">
              <a:lnSpc>
                <a:spcPct val="100000"/>
              </a:lnSpc>
              <a:spcBef>
                <a:spcPts val="0"/>
              </a:spcBef>
              <a:spcAft>
                <a:spcPts val="0"/>
              </a:spcAft>
              <a:buSzPts val="2000"/>
              <a:buFont typeface="Raleway"/>
              <a:buNone/>
              <a:defRPr sz="2000">
                <a:latin typeface="Raleway"/>
                <a:ea typeface="Raleway"/>
                <a:cs typeface="Raleway"/>
                <a:sym typeface="Raleway"/>
              </a:defRPr>
            </a:lvl3pPr>
            <a:lvl4pPr lvl="3" rtl="0">
              <a:lnSpc>
                <a:spcPct val="100000"/>
              </a:lnSpc>
              <a:spcBef>
                <a:spcPts val="0"/>
              </a:spcBef>
              <a:spcAft>
                <a:spcPts val="0"/>
              </a:spcAft>
              <a:buSzPts val="2000"/>
              <a:buFont typeface="Raleway"/>
              <a:buNone/>
              <a:defRPr sz="2000">
                <a:latin typeface="Raleway"/>
                <a:ea typeface="Raleway"/>
                <a:cs typeface="Raleway"/>
                <a:sym typeface="Raleway"/>
              </a:defRPr>
            </a:lvl4pPr>
            <a:lvl5pPr lvl="4" rtl="0">
              <a:lnSpc>
                <a:spcPct val="100000"/>
              </a:lnSpc>
              <a:spcBef>
                <a:spcPts val="0"/>
              </a:spcBef>
              <a:spcAft>
                <a:spcPts val="0"/>
              </a:spcAft>
              <a:buSzPts val="2000"/>
              <a:buFont typeface="Raleway"/>
              <a:buNone/>
              <a:defRPr sz="2000">
                <a:latin typeface="Raleway"/>
                <a:ea typeface="Raleway"/>
                <a:cs typeface="Raleway"/>
                <a:sym typeface="Raleway"/>
              </a:defRPr>
            </a:lvl5pPr>
            <a:lvl6pPr lvl="5" rtl="0">
              <a:lnSpc>
                <a:spcPct val="100000"/>
              </a:lnSpc>
              <a:spcBef>
                <a:spcPts val="0"/>
              </a:spcBef>
              <a:spcAft>
                <a:spcPts val="0"/>
              </a:spcAft>
              <a:buSzPts val="2000"/>
              <a:buFont typeface="Raleway"/>
              <a:buNone/>
              <a:defRPr sz="2000">
                <a:latin typeface="Raleway"/>
                <a:ea typeface="Raleway"/>
                <a:cs typeface="Raleway"/>
                <a:sym typeface="Raleway"/>
              </a:defRPr>
            </a:lvl6pPr>
            <a:lvl7pPr lvl="6" rtl="0">
              <a:lnSpc>
                <a:spcPct val="100000"/>
              </a:lnSpc>
              <a:spcBef>
                <a:spcPts val="0"/>
              </a:spcBef>
              <a:spcAft>
                <a:spcPts val="0"/>
              </a:spcAft>
              <a:buSzPts val="2000"/>
              <a:buFont typeface="Raleway"/>
              <a:buNone/>
              <a:defRPr sz="2000">
                <a:latin typeface="Raleway"/>
                <a:ea typeface="Raleway"/>
                <a:cs typeface="Raleway"/>
                <a:sym typeface="Raleway"/>
              </a:defRPr>
            </a:lvl7pPr>
            <a:lvl8pPr lvl="7" rtl="0">
              <a:lnSpc>
                <a:spcPct val="100000"/>
              </a:lnSpc>
              <a:spcBef>
                <a:spcPts val="0"/>
              </a:spcBef>
              <a:spcAft>
                <a:spcPts val="0"/>
              </a:spcAft>
              <a:buSzPts val="2000"/>
              <a:buFont typeface="Raleway"/>
              <a:buNone/>
              <a:defRPr sz="2000">
                <a:latin typeface="Raleway"/>
                <a:ea typeface="Raleway"/>
                <a:cs typeface="Raleway"/>
                <a:sym typeface="Raleway"/>
              </a:defRPr>
            </a:lvl8pPr>
            <a:lvl9pPr lvl="8" rtl="0">
              <a:lnSpc>
                <a:spcPct val="100000"/>
              </a:lnSpc>
              <a:spcBef>
                <a:spcPts val="0"/>
              </a:spcBef>
              <a:spcAft>
                <a:spcPts val="0"/>
              </a:spcAft>
              <a:buSzPts val="2000"/>
              <a:buFont typeface="Raleway"/>
              <a:buNone/>
              <a:defRPr sz="2000">
                <a:latin typeface="Raleway"/>
                <a:ea typeface="Raleway"/>
                <a:cs typeface="Raleway"/>
                <a:sym typeface="Raleway"/>
              </a:defRPr>
            </a:lvl9pPr>
          </a:lstStyle>
          <a:p>
            <a:endParaRPr/>
          </a:p>
        </p:txBody>
      </p:sp>
      <p:sp>
        <p:nvSpPr>
          <p:cNvPr id="199" name="Google Shape;199;p21"/>
          <p:cNvSpPr txBox="1">
            <a:spLocks noGrp="1"/>
          </p:cNvSpPr>
          <p:nvPr>
            <p:ph type="subTitle" idx="8"/>
          </p:nvPr>
        </p:nvSpPr>
        <p:spPr>
          <a:xfrm>
            <a:off x="4915000" y="1620721"/>
            <a:ext cx="3227400" cy="6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00" name="Google Shape;200;p21"/>
          <p:cNvSpPr txBox="1">
            <a:spLocks noGrp="1"/>
          </p:cNvSpPr>
          <p:nvPr>
            <p:ph type="subTitle" idx="9"/>
          </p:nvPr>
        </p:nvSpPr>
        <p:spPr>
          <a:xfrm>
            <a:off x="4914975" y="2439900"/>
            <a:ext cx="32274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a:latin typeface="Raleway"/>
                <a:ea typeface="Raleway"/>
                <a:cs typeface="Raleway"/>
                <a:sym typeface="Raleway"/>
              </a:defRPr>
            </a:lvl1pPr>
            <a:lvl2pPr lvl="1" rtl="0">
              <a:lnSpc>
                <a:spcPct val="100000"/>
              </a:lnSpc>
              <a:spcBef>
                <a:spcPts val="0"/>
              </a:spcBef>
              <a:spcAft>
                <a:spcPts val="0"/>
              </a:spcAft>
              <a:buSzPts val="2000"/>
              <a:buFont typeface="Raleway"/>
              <a:buNone/>
              <a:defRPr sz="2000">
                <a:latin typeface="Raleway"/>
                <a:ea typeface="Raleway"/>
                <a:cs typeface="Raleway"/>
                <a:sym typeface="Raleway"/>
              </a:defRPr>
            </a:lvl2pPr>
            <a:lvl3pPr lvl="2" rtl="0">
              <a:lnSpc>
                <a:spcPct val="100000"/>
              </a:lnSpc>
              <a:spcBef>
                <a:spcPts val="0"/>
              </a:spcBef>
              <a:spcAft>
                <a:spcPts val="0"/>
              </a:spcAft>
              <a:buSzPts val="2000"/>
              <a:buFont typeface="Raleway"/>
              <a:buNone/>
              <a:defRPr sz="2000">
                <a:latin typeface="Raleway"/>
                <a:ea typeface="Raleway"/>
                <a:cs typeface="Raleway"/>
                <a:sym typeface="Raleway"/>
              </a:defRPr>
            </a:lvl3pPr>
            <a:lvl4pPr lvl="3" rtl="0">
              <a:lnSpc>
                <a:spcPct val="100000"/>
              </a:lnSpc>
              <a:spcBef>
                <a:spcPts val="0"/>
              </a:spcBef>
              <a:spcAft>
                <a:spcPts val="0"/>
              </a:spcAft>
              <a:buSzPts val="2000"/>
              <a:buFont typeface="Raleway"/>
              <a:buNone/>
              <a:defRPr sz="2000">
                <a:latin typeface="Raleway"/>
                <a:ea typeface="Raleway"/>
                <a:cs typeface="Raleway"/>
                <a:sym typeface="Raleway"/>
              </a:defRPr>
            </a:lvl4pPr>
            <a:lvl5pPr lvl="4" rtl="0">
              <a:lnSpc>
                <a:spcPct val="100000"/>
              </a:lnSpc>
              <a:spcBef>
                <a:spcPts val="0"/>
              </a:spcBef>
              <a:spcAft>
                <a:spcPts val="0"/>
              </a:spcAft>
              <a:buSzPts val="2000"/>
              <a:buFont typeface="Raleway"/>
              <a:buNone/>
              <a:defRPr sz="2000">
                <a:latin typeface="Raleway"/>
                <a:ea typeface="Raleway"/>
                <a:cs typeface="Raleway"/>
                <a:sym typeface="Raleway"/>
              </a:defRPr>
            </a:lvl5pPr>
            <a:lvl6pPr lvl="5" rtl="0">
              <a:lnSpc>
                <a:spcPct val="100000"/>
              </a:lnSpc>
              <a:spcBef>
                <a:spcPts val="0"/>
              </a:spcBef>
              <a:spcAft>
                <a:spcPts val="0"/>
              </a:spcAft>
              <a:buSzPts val="2000"/>
              <a:buFont typeface="Raleway"/>
              <a:buNone/>
              <a:defRPr sz="2000">
                <a:latin typeface="Raleway"/>
                <a:ea typeface="Raleway"/>
                <a:cs typeface="Raleway"/>
                <a:sym typeface="Raleway"/>
              </a:defRPr>
            </a:lvl6pPr>
            <a:lvl7pPr lvl="6" rtl="0">
              <a:lnSpc>
                <a:spcPct val="100000"/>
              </a:lnSpc>
              <a:spcBef>
                <a:spcPts val="0"/>
              </a:spcBef>
              <a:spcAft>
                <a:spcPts val="0"/>
              </a:spcAft>
              <a:buSzPts val="2000"/>
              <a:buFont typeface="Raleway"/>
              <a:buNone/>
              <a:defRPr sz="2000">
                <a:latin typeface="Raleway"/>
                <a:ea typeface="Raleway"/>
                <a:cs typeface="Raleway"/>
                <a:sym typeface="Raleway"/>
              </a:defRPr>
            </a:lvl7pPr>
            <a:lvl8pPr lvl="7" rtl="0">
              <a:lnSpc>
                <a:spcPct val="100000"/>
              </a:lnSpc>
              <a:spcBef>
                <a:spcPts val="0"/>
              </a:spcBef>
              <a:spcAft>
                <a:spcPts val="0"/>
              </a:spcAft>
              <a:buSzPts val="2000"/>
              <a:buFont typeface="Raleway"/>
              <a:buNone/>
              <a:defRPr sz="2000">
                <a:latin typeface="Raleway"/>
                <a:ea typeface="Raleway"/>
                <a:cs typeface="Raleway"/>
                <a:sym typeface="Raleway"/>
              </a:defRPr>
            </a:lvl8pPr>
            <a:lvl9pPr lvl="8" rtl="0">
              <a:lnSpc>
                <a:spcPct val="100000"/>
              </a:lnSpc>
              <a:spcBef>
                <a:spcPts val="0"/>
              </a:spcBef>
              <a:spcAft>
                <a:spcPts val="0"/>
              </a:spcAft>
              <a:buSzPts val="2000"/>
              <a:buFont typeface="Raleway"/>
              <a:buNone/>
              <a:defRPr sz="2000">
                <a:latin typeface="Raleway"/>
                <a:ea typeface="Raleway"/>
                <a:cs typeface="Raleway"/>
                <a:sym typeface="Raleway"/>
              </a:defRPr>
            </a:lvl9pPr>
          </a:lstStyle>
          <a:p>
            <a:endParaRPr/>
          </a:p>
        </p:txBody>
      </p:sp>
      <p:sp>
        <p:nvSpPr>
          <p:cNvPr id="201" name="Google Shape;201;p21"/>
          <p:cNvSpPr txBox="1">
            <a:spLocks noGrp="1"/>
          </p:cNvSpPr>
          <p:nvPr>
            <p:ph type="subTitle" idx="13"/>
          </p:nvPr>
        </p:nvSpPr>
        <p:spPr>
          <a:xfrm>
            <a:off x="4915000" y="2767411"/>
            <a:ext cx="3227400" cy="6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02" name="Google Shape;202;p21"/>
          <p:cNvSpPr txBox="1">
            <a:spLocks noGrp="1"/>
          </p:cNvSpPr>
          <p:nvPr>
            <p:ph type="subTitle" idx="14"/>
          </p:nvPr>
        </p:nvSpPr>
        <p:spPr>
          <a:xfrm>
            <a:off x="4914975" y="3586590"/>
            <a:ext cx="32274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a:latin typeface="Raleway"/>
                <a:ea typeface="Raleway"/>
                <a:cs typeface="Raleway"/>
                <a:sym typeface="Raleway"/>
              </a:defRPr>
            </a:lvl1pPr>
            <a:lvl2pPr lvl="1" rtl="0">
              <a:lnSpc>
                <a:spcPct val="100000"/>
              </a:lnSpc>
              <a:spcBef>
                <a:spcPts val="0"/>
              </a:spcBef>
              <a:spcAft>
                <a:spcPts val="0"/>
              </a:spcAft>
              <a:buSzPts val="2000"/>
              <a:buFont typeface="Raleway"/>
              <a:buNone/>
              <a:defRPr sz="2000">
                <a:latin typeface="Raleway"/>
                <a:ea typeface="Raleway"/>
                <a:cs typeface="Raleway"/>
                <a:sym typeface="Raleway"/>
              </a:defRPr>
            </a:lvl2pPr>
            <a:lvl3pPr lvl="2" rtl="0">
              <a:lnSpc>
                <a:spcPct val="100000"/>
              </a:lnSpc>
              <a:spcBef>
                <a:spcPts val="0"/>
              </a:spcBef>
              <a:spcAft>
                <a:spcPts val="0"/>
              </a:spcAft>
              <a:buSzPts val="2000"/>
              <a:buFont typeface="Raleway"/>
              <a:buNone/>
              <a:defRPr sz="2000">
                <a:latin typeface="Raleway"/>
                <a:ea typeface="Raleway"/>
                <a:cs typeface="Raleway"/>
                <a:sym typeface="Raleway"/>
              </a:defRPr>
            </a:lvl3pPr>
            <a:lvl4pPr lvl="3" rtl="0">
              <a:lnSpc>
                <a:spcPct val="100000"/>
              </a:lnSpc>
              <a:spcBef>
                <a:spcPts val="0"/>
              </a:spcBef>
              <a:spcAft>
                <a:spcPts val="0"/>
              </a:spcAft>
              <a:buSzPts val="2000"/>
              <a:buFont typeface="Raleway"/>
              <a:buNone/>
              <a:defRPr sz="2000">
                <a:latin typeface="Raleway"/>
                <a:ea typeface="Raleway"/>
                <a:cs typeface="Raleway"/>
                <a:sym typeface="Raleway"/>
              </a:defRPr>
            </a:lvl4pPr>
            <a:lvl5pPr lvl="4" rtl="0">
              <a:lnSpc>
                <a:spcPct val="100000"/>
              </a:lnSpc>
              <a:spcBef>
                <a:spcPts val="0"/>
              </a:spcBef>
              <a:spcAft>
                <a:spcPts val="0"/>
              </a:spcAft>
              <a:buSzPts val="2000"/>
              <a:buFont typeface="Raleway"/>
              <a:buNone/>
              <a:defRPr sz="2000">
                <a:latin typeface="Raleway"/>
                <a:ea typeface="Raleway"/>
                <a:cs typeface="Raleway"/>
                <a:sym typeface="Raleway"/>
              </a:defRPr>
            </a:lvl5pPr>
            <a:lvl6pPr lvl="5" rtl="0">
              <a:lnSpc>
                <a:spcPct val="100000"/>
              </a:lnSpc>
              <a:spcBef>
                <a:spcPts val="0"/>
              </a:spcBef>
              <a:spcAft>
                <a:spcPts val="0"/>
              </a:spcAft>
              <a:buSzPts val="2000"/>
              <a:buFont typeface="Raleway"/>
              <a:buNone/>
              <a:defRPr sz="2000">
                <a:latin typeface="Raleway"/>
                <a:ea typeface="Raleway"/>
                <a:cs typeface="Raleway"/>
                <a:sym typeface="Raleway"/>
              </a:defRPr>
            </a:lvl6pPr>
            <a:lvl7pPr lvl="6" rtl="0">
              <a:lnSpc>
                <a:spcPct val="100000"/>
              </a:lnSpc>
              <a:spcBef>
                <a:spcPts val="0"/>
              </a:spcBef>
              <a:spcAft>
                <a:spcPts val="0"/>
              </a:spcAft>
              <a:buSzPts val="2000"/>
              <a:buFont typeface="Raleway"/>
              <a:buNone/>
              <a:defRPr sz="2000">
                <a:latin typeface="Raleway"/>
                <a:ea typeface="Raleway"/>
                <a:cs typeface="Raleway"/>
                <a:sym typeface="Raleway"/>
              </a:defRPr>
            </a:lvl7pPr>
            <a:lvl8pPr lvl="7" rtl="0">
              <a:lnSpc>
                <a:spcPct val="100000"/>
              </a:lnSpc>
              <a:spcBef>
                <a:spcPts val="0"/>
              </a:spcBef>
              <a:spcAft>
                <a:spcPts val="0"/>
              </a:spcAft>
              <a:buSzPts val="2000"/>
              <a:buFont typeface="Raleway"/>
              <a:buNone/>
              <a:defRPr sz="2000">
                <a:latin typeface="Raleway"/>
                <a:ea typeface="Raleway"/>
                <a:cs typeface="Raleway"/>
                <a:sym typeface="Raleway"/>
              </a:defRPr>
            </a:lvl8pPr>
            <a:lvl9pPr lvl="8" rtl="0">
              <a:lnSpc>
                <a:spcPct val="100000"/>
              </a:lnSpc>
              <a:spcBef>
                <a:spcPts val="0"/>
              </a:spcBef>
              <a:spcAft>
                <a:spcPts val="0"/>
              </a:spcAft>
              <a:buSzPts val="2000"/>
              <a:buFont typeface="Raleway"/>
              <a:buNone/>
              <a:defRPr sz="2000">
                <a:latin typeface="Raleway"/>
                <a:ea typeface="Raleway"/>
                <a:cs typeface="Raleway"/>
                <a:sym typeface="Raleway"/>
              </a:defRPr>
            </a:lvl9pPr>
          </a:lstStyle>
          <a:p>
            <a:endParaRPr/>
          </a:p>
        </p:txBody>
      </p:sp>
      <p:sp>
        <p:nvSpPr>
          <p:cNvPr id="203" name="Google Shape;203;p21"/>
          <p:cNvSpPr txBox="1">
            <a:spLocks noGrp="1"/>
          </p:cNvSpPr>
          <p:nvPr>
            <p:ph type="subTitle" idx="15"/>
          </p:nvPr>
        </p:nvSpPr>
        <p:spPr>
          <a:xfrm>
            <a:off x="4915000" y="3914100"/>
            <a:ext cx="3227400" cy="6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04" name="Google Shape;204;p21"/>
          <p:cNvSpPr/>
          <p:nvPr/>
        </p:nvSpPr>
        <p:spPr>
          <a:xfrm>
            <a:off x="267375" y="-670875"/>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a:off x="8070300" y="-346600"/>
            <a:ext cx="707400" cy="707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a:off x="-495250" y="3586600"/>
            <a:ext cx="8790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a:off x="8705925" y="2286425"/>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BLANK_15">
    <p:bg>
      <p:bgPr>
        <a:solidFill>
          <a:schemeClr val="dk2"/>
        </a:solidFill>
        <a:effectLst/>
      </p:bgPr>
    </p:bg>
    <p:spTree>
      <p:nvGrpSpPr>
        <p:cNvPr id="1" name="Shape 236"/>
        <p:cNvGrpSpPr/>
        <p:nvPr/>
      </p:nvGrpSpPr>
      <p:grpSpPr>
        <a:xfrm>
          <a:off x="0" y="0"/>
          <a:ext cx="0" cy="0"/>
          <a:chOff x="0" y="0"/>
          <a:chExt cx="0" cy="0"/>
        </a:xfrm>
      </p:grpSpPr>
      <p:cxnSp>
        <p:nvCxnSpPr>
          <p:cNvPr id="237" name="Google Shape;237;p24"/>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24"/>
          <p:cNvSpPr txBox="1">
            <a:spLocks noGrp="1"/>
          </p:cNvSpPr>
          <p:nvPr>
            <p:ph type="title"/>
          </p:nvPr>
        </p:nvSpPr>
        <p:spPr>
          <a:xfrm>
            <a:off x="4782600" y="1125000"/>
            <a:ext cx="3641400" cy="1055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9" name="Google Shape;239;p24"/>
          <p:cNvSpPr txBox="1">
            <a:spLocks noGrp="1"/>
          </p:cNvSpPr>
          <p:nvPr>
            <p:ph type="subTitle" idx="1"/>
          </p:nvPr>
        </p:nvSpPr>
        <p:spPr>
          <a:xfrm>
            <a:off x="4782600" y="2180100"/>
            <a:ext cx="3641400" cy="18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Char char="●"/>
              <a:defRPr/>
            </a:lvl1pPr>
            <a:lvl2pPr lvl="1" rtl="0">
              <a:lnSpc>
                <a:spcPct val="100000"/>
              </a:lnSpc>
              <a:spcBef>
                <a:spcPts val="0"/>
              </a:spcBef>
              <a:spcAft>
                <a:spcPts val="0"/>
              </a:spcAft>
              <a:buSzPts val="1200"/>
              <a:buChar char="○"/>
              <a:defRPr/>
            </a:lvl2pPr>
            <a:lvl3pPr lvl="2" rtl="0">
              <a:lnSpc>
                <a:spcPct val="100000"/>
              </a:lnSpc>
              <a:spcBef>
                <a:spcPts val="0"/>
              </a:spcBef>
              <a:spcAft>
                <a:spcPts val="0"/>
              </a:spcAft>
              <a:buSzPts val="1200"/>
              <a:buChar char="■"/>
              <a:defRPr/>
            </a:lvl3pPr>
            <a:lvl4pPr lvl="3" rtl="0">
              <a:lnSpc>
                <a:spcPct val="100000"/>
              </a:lnSpc>
              <a:spcBef>
                <a:spcPts val="0"/>
              </a:spcBef>
              <a:spcAft>
                <a:spcPts val="0"/>
              </a:spcAft>
              <a:buSzPts val="1200"/>
              <a:buChar char="●"/>
              <a:defRPr/>
            </a:lvl4pPr>
            <a:lvl5pPr lvl="4" rtl="0">
              <a:lnSpc>
                <a:spcPct val="100000"/>
              </a:lnSpc>
              <a:spcBef>
                <a:spcPts val="0"/>
              </a:spcBef>
              <a:spcAft>
                <a:spcPts val="0"/>
              </a:spcAft>
              <a:buSzPts val="1200"/>
              <a:buChar char="○"/>
              <a:defRPr/>
            </a:lvl5pPr>
            <a:lvl6pPr lvl="5" rtl="0">
              <a:lnSpc>
                <a:spcPct val="100000"/>
              </a:lnSpc>
              <a:spcBef>
                <a:spcPts val="0"/>
              </a:spcBef>
              <a:spcAft>
                <a:spcPts val="0"/>
              </a:spcAft>
              <a:buSzPts val="1200"/>
              <a:buChar char="■"/>
              <a:defRPr/>
            </a:lvl6pPr>
            <a:lvl7pPr lvl="6" rtl="0">
              <a:lnSpc>
                <a:spcPct val="100000"/>
              </a:lnSpc>
              <a:spcBef>
                <a:spcPts val="0"/>
              </a:spcBef>
              <a:spcAft>
                <a:spcPts val="0"/>
              </a:spcAft>
              <a:buSzPts val="1200"/>
              <a:buChar char="●"/>
              <a:defRPr/>
            </a:lvl7pPr>
            <a:lvl8pPr lvl="7" rtl="0">
              <a:lnSpc>
                <a:spcPct val="100000"/>
              </a:lnSpc>
              <a:spcBef>
                <a:spcPts val="0"/>
              </a:spcBef>
              <a:spcAft>
                <a:spcPts val="0"/>
              </a:spcAft>
              <a:buSzPts val="1200"/>
              <a:buChar char="○"/>
              <a:defRPr/>
            </a:lvl8pPr>
            <a:lvl9pPr lvl="8" rtl="0">
              <a:lnSpc>
                <a:spcPct val="100000"/>
              </a:lnSpc>
              <a:spcBef>
                <a:spcPts val="0"/>
              </a:spcBef>
              <a:spcAft>
                <a:spcPts val="0"/>
              </a:spcAft>
              <a:buSzPts val="1200"/>
              <a:buChar char="■"/>
              <a:defRPr/>
            </a:lvl9pPr>
          </a:lstStyle>
          <a:p>
            <a:endParaRPr/>
          </a:p>
        </p:txBody>
      </p:sp>
      <p:sp>
        <p:nvSpPr>
          <p:cNvPr id="240" name="Google Shape;240;p24"/>
          <p:cNvSpPr/>
          <p:nvPr/>
        </p:nvSpPr>
        <p:spPr>
          <a:xfrm>
            <a:off x="3793025" y="-75250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61850" y="559188"/>
            <a:ext cx="707400" cy="707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8705925" y="126660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3">
    <p:bg>
      <p:bgPr>
        <a:solidFill>
          <a:schemeClr val="dk2"/>
        </a:solidFill>
        <a:effectLst/>
      </p:bgPr>
    </p:bg>
    <p:spTree>
      <p:nvGrpSpPr>
        <p:cNvPr id="1" name="Shape 307"/>
        <p:cNvGrpSpPr/>
        <p:nvPr/>
      </p:nvGrpSpPr>
      <p:grpSpPr>
        <a:xfrm>
          <a:off x="0" y="0"/>
          <a:ext cx="0" cy="0"/>
          <a:chOff x="0" y="0"/>
          <a:chExt cx="0" cy="0"/>
        </a:xfrm>
      </p:grpSpPr>
      <p:cxnSp>
        <p:nvCxnSpPr>
          <p:cNvPr id="308" name="Google Shape;308;p33"/>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309" name="Google Shape;309;p33"/>
          <p:cNvSpPr/>
          <p:nvPr/>
        </p:nvSpPr>
        <p:spPr>
          <a:xfrm>
            <a:off x="4019700" y="-74380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446675" y="1633400"/>
            <a:ext cx="8790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8653325" y="3161350"/>
            <a:ext cx="707400" cy="707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2">
    <p:bg>
      <p:bgPr>
        <a:solidFill>
          <a:schemeClr val="dk2"/>
        </a:solidFill>
        <a:effectLst/>
      </p:bgPr>
    </p:bg>
    <p:spTree>
      <p:nvGrpSpPr>
        <p:cNvPr id="1" name="Shape 312"/>
        <p:cNvGrpSpPr/>
        <p:nvPr/>
      </p:nvGrpSpPr>
      <p:grpSpPr>
        <a:xfrm>
          <a:off x="0" y="0"/>
          <a:ext cx="0" cy="0"/>
          <a:chOff x="0" y="0"/>
          <a:chExt cx="0" cy="0"/>
        </a:xfrm>
      </p:grpSpPr>
      <p:cxnSp>
        <p:nvCxnSpPr>
          <p:cNvPr id="313" name="Google Shape;313;p34"/>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314" name="Google Shape;314;p34"/>
          <p:cNvSpPr/>
          <p:nvPr/>
        </p:nvSpPr>
        <p:spPr>
          <a:xfrm>
            <a:off x="6227650" y="-63510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487075" y="2828775"/>
            <a:ext cx="8790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a:off x="720000" y="-390300"/>
            <a:ext cx="707400" cy="707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a:off x="8664775" y="3896700"/>
            <a:ext cx="707400" cy="707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572000" y="2207450"/>
            <a:ext cx="3852000" cy="1615200"/>
          </a:xfrm>
          <a:prstGeom prst="rect">
            <a:avLst/>
          </a:prstGeom>
        </p:spPr>
        <p:txBody>
          <a:bodyPr spcFirstLastPara="1" wrap="square" lIns="91425" tIns="91425" rIns="91425" bIns="91425" anchor="ctr" anchorCtr="0">
            <a:noAutofit/>
          </a:bodyPr>
          <a:lstStyle>
            <a:lvl1pPr lvl="0" algn="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17" name="Google Shape;17;p3"/>
          <p:cNvSpPr txBox="1">
            <a:spLocks noGrp="1"/>
          </p:cNvSpPr>
          <p:nvPr>
            <p:ph type="title" idx="2" hasCustomPrompt="1"/>
          </p:nvPr>
        </p:nvSpPr>
        <p:spPr>
          <a:xfrm>
            <a:off x="7285800" y="749325"/>
            <a:ext cx="1138200" cy="12249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000"/>
              <a:buNone/>
              <a:defRPr sz="6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cxnSp>
        <p:nvCxnSpPr>
          <p:cNvPr id="18" name="Google Shape;18;p3"/>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19" name="Google Shape;19;p3"/>
          <p:cNvSpPr/>
          <p:nvPr/>
        </p:nvSpPr>
        <p:spPr>
          <a:xfrm>
            <a:off x="-551725" y="697475"/>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3935375" y="-424875"/>
            <a:ext cx="822000" cy="822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653650" y="3404825"/>
            <a:ext cx="719400" cy="71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720000" y="540660"/>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4"/>
          <p:cNvSpPr txBox="1">
            <a:spLocks noGrp="1"/>
          </p:cNvSpPr>
          <p:nvPr>
            <p:ph type="body" idx="1"/>
          </p:nvPr>
        </p:nvSpPr>
        <p:spPr>
          <a:xfrm>
            <a:off x="720000" y="1181627"/>
            <a:ext cx="7704000" cy="343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cxnSp>
        <p:nvCxnSpPr>
          <p:cNvPr id="25" name="Google Shape;25;p4"/>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26" name="Google Shape;26;p4"/>
          <p:cNvSpPr/>
          <p:nvPr/>
        </p:nvSpPr>
        <p:spPr>
          <a:xfrm>
            <a:off x="1126325" y="-372000"/>
            <a:ext cx="707400" cy="707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8811650" y="3541275"/>
            <a:ext cx="8790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568425" y="250790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8355025" y="-43885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720000" y="540660"/>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cxnSp>
        <p:nvCxnSpPr>
          <p:cNvPr id="43" name="Google Shape;43;p6"/>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44" name="Google Shape;44;p6"/>
          <p:cNvSpPr/>
          <p:nvPr/>
        </p:nvSpPr>
        <p:spPr>
          <a:xfrm>
            <a:off x="8355025" y="-43885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1126325" y="-372000"/>
            <a:ext cx="707400" cy="707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8811650" y="3541275"/>
            <a:ext cx="8790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568425" y="250790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1843800" y="1265254"/>
            <a:ext cx="5456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0" name="Google Shape;50;p7"/>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51" name="Google Shape;51;p7"/>
          <p:cNvSpPr txBox="1">
            <a:spLocks noGrp="1"/>
          </p:cNvSpPr>
          <p:nvPr>
            <p:ph type="subTitle" idx="1"/>
          </p:nvPr>
        </p:nvSpPr>
        <p:spPr>
          <a:xfrm>
            <a:off x="1843800" y="2044046"/>
            <a:ext cx="5456400" cy="183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 name="Google Shape;52;p7"/>
          <p:cNvSpPr/>
          <p:nvPr/>
        </p:nvSpPr>
        <p:spPr>
          <a:xfrm>
            <a:off x="-317750" y="-35530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8588975" y="240885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6373425" y="-355300"/>
            <a:ext cx="707400" cy="707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411725" y="3257200"/>
            <a:ext cx="8790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63"/>
        <p:cNvGrpSpPr/>
        <p:nvPr/>
      </p:nvGrpSpPr>
      <p:grpSpPr>
        <a:xfrm>
          <a:off x="0" y="0"/>
          <a:ext cx="0" cy="0"/>
          <a:chOff x="0" y="0"/>
          <a:chExt cx="0" cy="0"/>
        </a:xfrm>
      </p:grpSpPr>
      <p:sp>
        <p:nvSpPr>
          <p:cNvPr id="64" name="Google Shape;64;p9"/>
          <p:cNvSpPr txBox="1">
            <a:spLocks noGrp="1"/>
          </p:cNvSpPr>
          <p:nvPr>
            <p:ph type="subTitle" idx="1"/>
          </p:nvPr>
        </p:nvSpPr>
        <p:spPr>
          <a:xfrm>
            <a:off x="948600" y="2644050"/>
            <a:ext cx="4350600" cy="627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65" name="Google Shape;65;p9"/>
          <p:cNvSpPr txBox="1">
            <a:spLocks noGrp="1"/>
          </p:cNvSpPr>
          <p:nvPr>
            <p:ph type="title"/>
          </p:nvPr>
        </p:nvSpPr>
        <p:spPr>
          <a:xfrm>
            <a:off x="948600" y="1402950"/>
            <a:ext cx="4350600" cy="10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66" name="Google Shape;66;p9"/>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67" name="Google Shape;67;p9"/>
          <p:cNvSpPr/>
          <p:nvPr/>
        </p:nvSpPr>
        <p:spPr>
          <a:xfrm>
            <a:off x="8355025" y="-43885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a:off x="1126325" y="-372000"/>
            <a:ext cx="707400" cy="707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568425" y="296510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8811650" y="3541275"/>
            <a:ext cx="8790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74"/>
        <p:cNvGrpSpPr/>
        <p:nvPr/>
      </p:nvGrpSpPr>
      <p:grpSpPr>
        <a:xfrm>
          <a:off x="0" y="0"/>
          <a:ext cx="0" cy="0"/>
          <a:chOff x="0" y="0"/>
          <a:chExt cx="0" cy="0"/>
        </a:xfrm>
      </p:grpSpPr>
      <p:sp>
        <p:nvSpPr>
          <p:cNvPr id="75" name="Google Shape;75;p11"/>
          <p:cNvSpPr txBox="1">
            <a:spLocks noGrp="1"/>
          </p:cNvSpPr>
          <p:nvPr>
            <p:ph type="title" hasCustomPrompt="1"/>
          </p:nvPr>
        </p:nvSpPr>
        <p:spPr>
          <a:xfrm>
            <a:off x="1302600" y="1556374"/>
            <a:ext cx="6538800" cy="140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0"/>
              <a:buNone/>
              <a:defRPr sz="90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76" name="Google Shape;76;p11"/>
          <p:cNvSpPr txBox="1">
            <a:spLocks noGrp="1"/>
          </p:cNvSpPr>
          <p:nvPr>
            <p:ph type="subTitle" idx="1"/>
          </p:nvPr>
        </p:nvSpPr>
        <p:spPr>
          <a:xfrm>
            <a:off x="1302600" y="3194426"/>
            <a:ext cx="6538800" cy="39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cxnSp>
        <p:nvCxnSpPr>
          <p:cNvPr id="77" name="Google Shape;77;p11"/>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78" name="Google Shape;78;p11"/>
          <p:cNvSpPr/>
          <p:nvPr/>
        </p:nvSpPr>
        <p:spPr>
          <a:xfrm>
            <a:off x="-317750" y="-35530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a:off x="8614125" y="2417225"/>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6373425" y="-355300"/>
            <a:ext cx="707400" cy="707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411725" y="3257200"/>
            <a:ext cx="8790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2"/>
        </a:solidFill>
        <a:effectLst/>
      </p:bgPr>
    </p:bg>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720000" y="54066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5" name="Google Shape;85;p13"/>
          <p:cNvSpPr txBox="1">
            <a:spLocks noGrp="1"/>
          </p:cNvSpPr>
          <p:nvPr>
            <p:ph type="title" idx="2" hasCustomPrompt="1"/>
          </p:nvPr>
        </p:nvSpPr>
        <p:spPr>
          <a:xfrm>
            <a:off x="1530963" y="1634475"/>
            <a:ext cx="820500" cy="525000"/>
          </a:xfrm>
          <a:prstGeom prst="rect">
            <a:avLst/>
          </a:prstGeom>
          <a:solidFill>
            <a:srgbClr val="98A2C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86" name="Google Shape;86;p13"/>
          <p:cNvSpPr txBox="1">
            <a:spLocks noGrp="1"/>
          </p:cNvSpPr>
          <p:nvPr>
            <p:ph type="subTitle" idx="1"/>
          </p:nvPr>
        </p:nvSpPr>
        <p:spPr>
          <a:xfrm>
            <a:off x="948363" y="2267207"/>
            <a:ext cx="1985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9pPr>
          </a:lstStyle>
          <a:p>
            <a:endParaRPr/>
          </a:p>
        </p:txBody>
      </p:sp>
      <p:sp>
        <p:nvSpPr>
          <p:cNvPr id="87" name="Google Shape;87;p13"/>
          <p:cNvSpPr txBox="1">
            <a:spLocks noGrp="1"/>
          </p:cNvSpPr>
          <p:nvPr>
            <p:ph type="title" idx="3" hasCustomPrompt="1"/>
          </p:nvPr>
        </p:nvSpPr>
        <p:spPr>
          <a:xfrm>
            <a:off x="4161750" y="1634475"/>
            <a:ext cx="820500" cy="525000"/>
          </a:xfrm>
          <a:prstGeom prst="rect">
            <a:avLst/>
          </a:prstGeom>
          <a:solidFill>
            <a:srgbClr val="67836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88" name="Google Shape;88;p13"/>
          <p:cNvSpPr txBox="1">
            <a:spLocks noGrp="1"/>
          </p:cNvSpPr>
          <p:nvPr>
            <p:ph type="subTitle" idx="4"/>
          </p:nvPr>
        </p:nvSpPr>
        <p:spPr>
          <a:xfrm>
            <a:off x="3579150" y="2267207"/>
            <a:ext cx="1985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9pPr>
          </a:lstStyle>
          <a:p>
            <a:endParaRPr/>
          </a:p>
        </p:txBody>
      </p:sp>
      <p:sp>
        <p:nvSpPr>
          <p:cNvPr id="89" name="Google Shape;89;p13"/>
          <p:cNvSpPr txBox="1">
            <a:spLocks noGrp="1"/>
          </p:cNvSpPr>
          <p:nvPr>
            <p:ph type="title" idx="5" hasCustomPrompt="1"/>
          </p:nvPr>
        </p:nvSpPr>
        <p:spPr>
          <a:xfrm>
            <a:off x="6792538" y="1634475"/>
            <a:ext cx="820500" cy="5250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90" name="Google Shape;90;p13"/>
          <p:cNvSpPr txBox="1">
            <a:spLocks noGrp="1"/>
          </p:cNvSpPr>
          <p:nvPr>
            <p:ph type="subTitle" idx="6"/>
          </p:nvPr>
        </p:nvSpPr>
        <p:spPr>
          <a:xfrm>
            <a:off x="6209938" y="2267207"/>
            <a:ext cx="1985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9pPr>
          </a:lstStyle>
          <a:p>
            <a:endParaRPr/>
          </a:p>
        </p:txBody>
      </p:sp>
      <p:sp>
        <p:nvSpPr>
          <p:cNvPr id="91" name="Google Shape;91;p13"/>
          <p:cNvSpPr txBox="1">
            <a:spLocks noGrp="1"/>
          </p:cNvSpPr>
          <p:nvPr>
            <p:ph type="title" idx="7" hasCustomPrompt="1"/>
          </p:nvPr>
        </p:nvSpPr>
        <p:spPr>
          <a:xfrm>
            <a:off x="1530963" y="3161723"/>
            <a:ext cx="820500" cy="5250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92" name="Google Shape;92;p13"/>
          <p:cNvSpPr txBox="1">
            <a:spLocks noGrp="1"/>
          </p:cNvSpPr>
          <p:nvPr>
            <p:ph type="subTitle" idx="8"/>
          </p:nvPr>
        </p:nvSpPr>
        <p:spPr>
          <a:xfrm>
            <a:off x="948363" y="3794575"/>
            <a:ext cx="1985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9pPr>
          </a:lstStyle>
          <a:p>
            <a:endParaRPr/>
          </a:p>
        </p:txBody>
      </p:sp>
      <p:sp>
        <p:nvSpPr>
          <p:cNvPr id="93" name="Google Shape;93;p13"/>
          <p:cNvSpPr txBox="1">
            <a:spLocks noGrp="1"/>
          </p:cNvSpPr>
          <p:nvPr>
            <p:ph type="title" idx="9" hasCustomPrompt="1"/>
          </p:nvPr>
        </p:nvSpPr>
        <p:spPr>
          <a:xfrm>
            <a:off x="4161750" y="3161723"/>
            <a:ext cx="820500" cy="5250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94" name="Google Shape;94;p13"/>
          <p:cNvSpPr txBox="1">
            <a:spLocks noGrp="1"/>
          </p:cNvSpPr>
          <p:nvPr>
            <p:ph type="subTitle" idx="13"/>
          </p:nvPr>
        </p:nvSpPr>
        <p:spPr>
          <a:xfrm>
            <a:off x="3579150" y="3794575"/>
            <a:ext cx="1985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9pPr>
          </a:lstStyle>
          <a:p>
            <a:endParaRPr/>
          </a:p>
        </p:txBody>
      </p:sp>
      <p:sp>
        <p:nvSpPr>
          <p:cNvPr id="95" name="Google Shape;95;p13"/>
          <p:cNvSpPr txBox="1">
            <a:spLocks noGrp="1"/>
          </p:cNvSpPr>
          <p:nvPr>
            <p:ph type="title" idx="14" hasCustomPrompt="1"/>
          </p:nvPr>
        </p:nvSpPr>
        <p:spPr>
          <a:xfrm>
            <a:off x="6792538" y="3161723"/>
            <a:ext cx="820500" cy="5250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96" name="Google Shape;96;p13"/>
          <p:cNvSpPr txBox="1">
            <a:spLocks noGrp="1"/>
          </p:cNvSpPr>
          <p:nvPr>
            <p:ph type="subTitle" idx="15"/>
          </p:nvPr>
        </p:nvSpPr>
        <p:spPr>
          <a:xfrm>
            <a:off x="6209938" y="3794575"/>
            <a:ext cx="1985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9pPr>
          </a:lstStyle>
          <a:p>
            <a:endParaRPr/>
          </a:p>
        </p:txBody>
      </p:sp>
      <p:cxnSp>
        <p:nvCxnSpPr>
          <p:cNvPr id="97" name="Google Shape;97;p13"/>
          <p:cNvCxnSpPr/>
          <p:nvPr/>
        </p:nvCxnSpPr>
        <p:spPr>
          <a:xfrm>
            <a:off x="-117350" y="4788025"/>
            <a:ext cx="9177600" cy="0"/>
          </a:xfrm>
          <a:prstGeom prst="straightConnector1">
            <a:avLst/>
          </a:prstGeom>
          <a:noFill/>
          <a:ln w="9525" cap="flat" cmpd="sng">
            <a:solidFill>
              <a:schemeClr val="dk1"/>
            </a:solidFill>
            <a:prstDash val="solid"/>
            <a:round/>
            <a:headEnd type="none" w="med" len="med"/>
            <a:tailEnd type="none" w="med" len="med"/>
          </a:ln>
        </p:spPr>
      </p:cxnSp>
      <p:sp>
        <p:nvSpPr>
          <p:cNvPr id="98" name="Google Shape;98;p13"/>
          <p:cNvSpPr/>
          <p:nvPr/>
        </p:nvSpPr>
        <p:spPr>
          <a:xfrm>
            <a:off x="167700" y="-61430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7902425" y="-380375"/>
            <a:ext cx="707400" cy="707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420075" y="3372775"/>
            <a:ext cx="8790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8563875" y="212505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66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20000" y="1181627"/>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1pPr>
            <a:lvl2pPr marL="914400" lvl="1"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2pPr>
            <a:lvl3pPr marL="1371600" lvl="2"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3pPr>
            <a:lvl4pPr marL="1828800" lvl="3"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4pPr>
            <a:lvl5pPr marL="2286000" lvl="4"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5pPr>
            <a:lvl6pPr marL="2743200" lvl="5"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6pPr>
            <a:lvl7pPr marL="3200400" lvl="6"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7pPr>
            <a:lvl8pPr marL="3657600" lvl="7"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8pPr>
            <a:lvl9pPr marL="4114800" lvl="8"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7" r:id="rId7"/>
    <p:sldLayoutId id="2147483658" r:id="rId8"/>
    <p:sldLayoutId id="2147483659" r:id="rId9"/>
    <p:sldLayoutId id="2147483663" r:id="rId10"/>
    <p:sldLayoutId id="2147483667" r:id="rId11"/>
    <p:sldLayoutId id="2147483670" r:id="rId12"/>
    <p:sldLayoutId id="2147483679" r:id="rId13"/>
    <p:sldLayoutId id="214748368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27"/>
        <p:cNvGrpSpPr/>
        <p:nvPr/>
      </p:nvGrpSpPr>
      <p:grpSpPr>
        <a:xfrm>
          <a:off x="0" y="0"/>
          <a:ext cx="0" cy="0"/>
          <a:chOff x="0" y="0"/>
          <a:chExt cx="0" cy="0"/>
        </a:xfrm>
      </p:grpSpPr>
      <p:grpSp>
        <p:nvGrpSpPr>
          <p:cNvPr id="328" name="Google Shape;328;p38"/>
          <p:cNvGrpSpPr/>
          <p:nvPr/>
        </p:nvGrpSpPr>
        <p:grpSpPr>
          <a:xfrm>
            <a:off x="8342889" y="2391178"/>
            <a:ext cx="444434" cy="706570"/>
            <a:chOff x="6334600" y="1372450"/>
            <a:chExt cx="204300" cy="324800"/>
          </a:xfrm>
        </p:grpSpPr>
        <p:sp>
          <p:nvSpPr>
            <p:cNvPr id="329" name="Google Shape;329;p38"/>
            <p:cNvSpPr/>
            <p:nvPr/>
          </p:nvSpPr>
          <p:spPr>
            <a:xfrm>
              <a:off x="6354850" y="1396825"/>
              <a:ext cx="163450" cy="274350"/>
            </a:xfrm>
            <a:custGeom>
              <a:avLst/>
              <a:gdLst/>
              <a:ahLst/>
              <a:cxnLst/>
              <a:rect l="l" t="t" r="r" b="b"/>
              <a:pathLst>
                <a:path w="6538" h="10974" extrusionOk="0">
                  <a:moveTo>
                    <a:pt x="0" y="0"/>
                  </a:moveTo>
                  <a:lnTo>
                    <a:pt x="0" y="10973"/>
                  </a:lnTo>
                  <a:lnTo>
                    <a:pt x="6537" y="10973"/>
                  </a:lnTo>
                  <a:lnTo>
                    <a:pt x="653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a:off x="6335975" y="1574950"/>
              <a:ext cx="200525" cy="87275"/>
            </a:xfrm>
            <a:custGeom>
              <a:avLst/>
              <a:gdLst/>
              <a:ahLst/>
              <a:cxnLst/>
              <a:rect l="l" t="t" r="r" b="b"/>
              <a:pathLst>
                <a:path w="8021" h="3491" extrusionOk="0">
                  <a:moveTo>
                    <a:pt x="6267" y="1"/>
                  </a:moveTo>
                  <a:cubicBezTo>
                    <a:pt x="5898" y="1"/>
                    <a:pt x="5532" y="90"/>
                    <a:pt x="5219" y="264"/>
                  </a:cubicBezTo>
                  <a:cubicBezTo>
                    <a:pt x="4762" y="513"/>
                    <a:pt x="4391" y="628"/>
                    <a:pt x="3976" y="628"/>
                  </a:cubicBezTo>
                  <a:cubicBezTo>
                    <a:pt x="3454" y="628"/>
                    <a:pt x="2861" y="447"/>
                    <a:pt x="1936" y="126"/>
                  </a:cubicBezTo>
                  <a:cubicBezTo>
                    <a:pt x="1676" y="40"/>
                    <a:pt x="1442" y="3"/>
                    <a:pt x="1231" y="3"/>
                  </a:cubicBezTo>
                  <a:cubicBezTo>
                    <a:pt x="1075" y="3"/>
                    <a:pt x="931" y="23"/>
                    <a:pt x="797" y="58"/>
                  </a:cubicBezTo>
                  <a:cubicBezTo>
                    <a:pt x="769" y="99"/>
                    <a:pt x="742" y="154"/>
                    <a:pt x="728" y="195"/>
                  </a:cubicBezTo>
                  <a:cubicBezTo>
                    <a:pt x="0" y="1610"/>
                    <a:pt x="549" y="3491"/>
                    <a:pt x="549" y="3491"/>
                  </a:cubicBezTo>
                  <a:lnTo>
                    <a:pt x="7498" y="3491"/>
                  </a:lnTo>
                  <a:cubicBezTo>
                    <a:pt x="7498" y="3491"/>
                    <a:pt x="8020" y="1706"/>
                    <a:pt x="7388" y="305"/>
                  </a:cubicBezTo>
                  <a:cubicBezTo>
                    <a:pt x="7050" y="100"/>
                    <a:pt x="6657" y="1"/>
                    <a:pt x="6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6335975" y="1529000"/>
              <a:ext cx="201200" cy="133225"/>
            </a:xfrm>
            <a:custGeom>
              <a:avLst/>
              <a:gdLst/>
              <a:ahLst/>
              <a:cxnLst/>
              <a:rect l="l" t="t" r="r" b="b"/>
              <a:pathLst>
                <a:path w="8048" h="5329" fill="none" extrusionOk="0">
                  <a:moveTo>
                    <a:pt x="7333" y="2033"/>
                  </a:moveTo>
                  <a:cubicBezTo>
                    <a:pt x="6606" y="619"/>
                    <a:pt x="5768" y="1"/>
                    <a:pt x="5768" y="1"/>
                  </a:cubicBezTo>
                  <a:lnTo>
                    <a:pt x="4697" y="1"/>
                  </a:lnTo>
                  <a:lnTo>
                    <a:pt x="3365" y="1"/>
                  </a:lnTo>
                  <a:lnTo>
                    <a:pt x="2280" y="1"/>
                  </a:lnTo>
                  <a:cubicBezTo>
                    <a:pt x="2280" y="1"/>
                    <a:pt x="1442" y="619"/>
                    <a:pt x="728" y="2033"/>
                  </a:cubicBezTo>
                  <a:cubicBezTo>
                    <a:pt x="0" y="3448"/>
                    <a:pt x="549" y="5329"/>
                    <a:pt x="549" y="5329"/>
                  </a:cubicBezTo>
                  <a:lnTo>
                    <a:pt x="7498" y="5329"/>
                  </a:lnTo>
                  <a:cubicBezTo>
                    <a:pt x="7498" y="5329"/>
                    <a:pt x="8047" y="3448"/>
                    <a:pt x="7333" y="2033"/>
                  </a:cubicBezTo>
                  <a:close/>
                </a:path>
              </a:pathLst>
            </a:custGeom>
            <a:noFill/>
            <a:ln w="3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6334600" y="1527275"/>
              <a:ext cx="204300" cy="136675"/>
            </a:xfrm>
            <a:custGeom>
              <a:avLst/>
              <a:gdLst/>
              <a:ahLst/>
              <a:cxnLst/>
              <a:rect l="l" t="t" r="r" b="b"/>
              <a:pathLst>
                <a:path w="8172" h="5467" extrusionOk="0">
                  <a:moveTo>
                    <a:pt x="5809" y="138"/>
                  </a:moveTo>
                  <a:cubicBezTo>
                    <a:pt x="5919" y="221"/>
                    <a:pt x="6674" y="852"/>
                    <a:pt x="7333" y="2130"/>
                  </a:cubicBezTo>
                  <a:cubicBezTo>
                    <a:pt x="7965" y="3393"/>
                    <a:pt x="7581" y="5041"/>
                    <a:pt x="7498" y="5343"/>
                  </a:cubicBezTo>
                  <a:lnTo>
                    <a:pt x="659" y="5343"/>
                  </a:lnTo>
                  <a:cubicBezTo>
                    <a:pt x="577" y="5041"/>
                    <a:pt x="192" y="3393"/>
                    <a:pt x="838" y="2130"/>
                  </a:cubicBezTo>
                  <a:cubicBezTo>
                    <a:pt x="1483" y="852"/>
                    <a:pt x="2239" y="221"/>
                    <a:pt x="2362" y="138"/>
                  </a:cubicBezTo>
                  <a:close/>
                  <a:moveTo>
                    <a:pt x="2335" y="1"/>
                  </a:moveTo>
                  <a:cubicBezTo>
                    <a:pt x="2321" y="1"/>
                    <a:pt x="2307" y="1"/>
                    <a:pt x="2293" y="15"/>
                  </a:cubicBezTo>
                  <a:cubicBezTo>
                    <a:pt x="2266" y="42"/>
                    <a:pt x="1442" y="660"/>
                    <a:pt x="714" y="2075"/>
                  </a:cubicBezTo>
                  <a:cubicBezTo>
                    <a:pt x="0" y="3503"/>
                    <a:pt x="522" y="5343"/>
                    <a:pt x="549" y="5425"/>
                  </a:cubicBezTo>
                  <a:cubicBezTo>
                    <a:pt x="549" y="5453"/>
                    <a:pt x="577" y="5467"/>
                    <a:pt x="604" y="5467"/>
                  </a:cubicBezTo>
                  <a:lnTo>
                    <a:pt x="7553" y="5467"/>
                  </a:lnTo>
                  <a:cubicBezTo>
                    <a:pt x="7581" y="5467"/>
                    <a:pt x="7608" y="5453"/>
                    <a:pt x="7622" y="5425"/>
                  </a:cubicBezTo>
                  <a:cubicBezTo>
                    <a:pt x="7636" y="5343"/>
                    <a:pt x="8171" y="3503"/>
                    <a:pt x="7443" y="2075"/>
                  </a:cubicBezTo>
                  <a:cubicBezTo>
                    <a:pt x="6729" y="660"/>
                    <a:pt x="5891" y="42"/>
                    <a:pt x="5864" y="15"/>
                  </a:cubicBezTo>
                  <a:cubicBezTo>
                    <a:pt x="5850" y="1"/>
                    <a:pt x="5837" y="1"/>
                    <a:pt x="5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6358975" y="1402650"/>
              <a:ext cx="155200" cy="101650"/>
            </a:xfrm>
            <a:custGeom>
              <a:avLst/>
              <a:gdLst/>
              <a:ahLst/>
              <a:cxnLst/>
              <a:rect l="l" t="t" r="r" b="b"/>
              <a:pathLst>
                <a:path w="6208" h="4066" extrusionOk="0">
                  <a:moveTo>
                    <a:pt x="137" y="1"/>
                  </a:moveTo>
                  <a:cubicBezTo>
                    <a:pt x="137" y="1"/>
                    <a:pt x="0" y="2500"/>
                    <a:pt x="1058" y="4066"/>
                  </a:cubicBezTo>
                  <a:lnTo>
                    <a:pt x="5150" y="4066"/>
                  </a:lnTo>
                  <a:cubicBezTo>
                    <a:pt x="6207" y="2500"/>
                    <a:pt x="6070" y="1"/>
                    <a:pt x="6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6348675" y="1372450"/>
              <a:ext cx="176150" cy="35375"/>
            </a:xfrm>
            <a:custGeom>
              <a:avLst/>
              <a:gdLst/>
              <a:ahLst/>
              <a:cxnLst/>
              <a:rect l="l" t="t" r="r" b="b"/>
              <a:pathLst>
                <a:path w="7046" h="1415" extrusionOk="0">
                  <a:moveTo>
                    <a:pt x="398" y="0"/>
                  </a:moveTo>
                  <a:cubicBezTo>
                    <a:pt x="179" y="0"/>
                    <a:pt x="0" y="179"/>
                    <a:pt x="0" y="399"/>
                  </a:cubicBezTo>
                  <a:lnTo>
                    <a:pt x="0" y="1017"/>
                  </a:lnTo>
                  <a:cubicBezTo>
                    <a:pt x="0" y="1236"/>
                    <a:pt x="179" y="1415"/>
                    <a:pt x="398" y="1415"/>
                  </a:cubicBezTo>
                  <a:lnTo>
                    <a:pt x="6647" y="1415"/>
                  </a:lnTo>
                  <a:cubicBezTo>
                    <a:pt x="6867" y="1415"/>
                    <a:pt x="7045" y="1236"/>
                    <a:pt x="7045" y="1017"/>
                  </a:cubicBezTo>
                  <a:lnTo>
                    <a:pt x="7045" y="399"/>
                  </a:lnTo>
                  <a:cubicBezTo>
                    <a:pt x="7045" y="179"/>
                    <a:pt x="6867" y="0"/>
                    <a:pt x="664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6352775" y="1385150"/>
              <a:ext cx="167575" cy="3450"/>
            </a:xfrm>
            <a:custGeom>
              <a:avLst/>
              <a:gdLst/>
              <a:ahLst/>
              <a:cxnLst/>
              <a:rect l="l" t="t" r="r" b="b"/>
              <a:pathLst>
                <a:path w="6703" h="138" extrusionOk="0">
                  <a:moveTo>
                    <a:pt x="70" y="1"/>
                  </a:moveTo>
                  <a:cubicBezTo>
                    <a:pt x="28" y="1"/>
                    <a:pt x="1" y="28"/>
                    <a:pt x="1" y="69"/>
                  </a:cubicBezTo>
                  <a:cubicBezTo>
                    <a:pt x="1" y="110"/>
                    <a:pt x="28" y="138"/>
                    <a:pt x="70" y="138"/>
                  </a:cubicBezTo>
                  <a:lnTo>
                    <a:pt x="6648" y="138"/>
                  </a:lnTo>
                  <a:cubicBezTo>
                    <a:pt x="6675" y="138"/>
                    <a:pt x="6703" y="110"/>
                    <a:pt x="6703" y="69"/>
                  </a:cubicBezTo>
                  <a:cubicBezTo>
                    <a:pt x="6703" y="28"/>
                    <a:pt x="6675" y="1"/>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6340425" y="1656375"/>
              <a:ext cx="192275" cy="40875"/>
            </a:xfrm>
            <a:custGeom>
              <a:avLst/>
              <a:gdLst/>
              <a:ahLst/>
              <a:cxnLst/>
              <a:rect l="l" t="t" r="r" b="b"/>
              <a:pathLst>
                <a:path w="7691" h="1635" extrusionOk="0">
                  <a:moveTo>
                    <a:pt x="454" y="1"/>
                  </a:moveTo>
                  <a:cubicBezTo>
                    <a:pt x="207" y="1"/>
                    <a:pt x="1" y="207"/>
                    <a:pt x="1" y="454"/>
                  </a:cubicBezTo>
                  <a:lnTo>
                    <a:pt x="1" y="1182"/>
                  </a:lnTo>
                  <a:cubicBezTo>
                    <a:pt x="1" y="1429"/>
                    <a:pt x="207" y="1635"/>
                    <a:pt x="454" y="1635"/>
                  </a:cubicBezTo>
                  <a:lnTo>
                    <a:pt x="7238" y="1635"/>
                  </a:lnTo>
                  <a:cubicBezTo>
                    <a:pt x="7485" y="1635"/>
                    <a:pt x="7691" y="1429"/>
                    <a:pt x="7691" y="1182"/>
                  </a:cubicBezTo>
                  <a:lnTo>
                    <a:pt x="7691" y="454"/>
                  </a:lnTo>
                  <a:cubicBezTo>
                    <a:pt x="7691" y="207"/>
                    <a:pt x="7485" y="1"/>
                    <a:pt x="723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6339050" y="1681100"/>
              <a:ext cx="195375" cy="3100"/>
            </a:xfrm>
            <a:custGeom>
              <a:avLst/>
              <a:gdLst/>
              <a:ahLst/>
              <a:cxnLst/>
              <a:rect l="l" t="t" r="r" b="b"/>
              <a:pathLst>
                <a:path w="7815" h="124" extrusionOk="0">
                  <a:moveTo>
                    <a:pt x="56" y="0"/>
                  </a:moveTo>
                  <a:cubicBezTo>
                    <a:pt x="28" y="0"/>
                    <a:pt x="1" y="28"/>
                    <a:pt x="1" y="55"/>
                  </a:cubicBezTo>
                  <a:cubicBezTo>
                    <a:pt x="1" y="96"/>
                    <a:pt x="28" y="124"/>
                    <a:pt x="56" y="124"/>
                  </a:cubicBezTo>
                  <a:lnTo>
                    <a:pt x="7746" y="124"/>
                  </a:lnTo>
                  <a:cubicBezTo>
                    <a:pt x="7787" y="124"/>
                    <a:pt x="7815" y="96"/>
                    <a:pt x="7815" y="55"/>
                  </a:cubicBezTo>
                  <a:cubicBezTo>
                    <a:pt x="7815" y="28"/>
                    <a:pt x="7787" y="0"/>
                    <a:pt x="7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6377850" y="1504275"/>
              <a:ext cx="117450" cy="21325"/>
            </a:xfrm>
            <a:custGeom>
              <a:avLst/>
              <a:gdLst/>
              <a:ahLst/>
              <a:cxnLst/>
              <a:rect l="l" t="t" r="r" b="b"/>
              <a:pathLst>
                <a:path w="4698" h="853" extrusionOk="0">
                  <a:moveTo>
                    <a:pt x="426" y="1"/>
                  </a:moveTo>
                  <a:cubicBezTo>
                    <a:pt x="193" y="1"/>
                    <a:pt x="0" y="193"/>
                    <a:pt x="0" y="427"/>
                  </a:cubicBezTo>
                  <a:cubicBezTo>
                    <a:pt x="0" y="660"/>
                    <a:pt x="193" y="852"/>
                    <a:pt x="426" y="852"/>
                  </a:cubicBezTo>
                  <a:lnTo>
                    <a:pt x="4271" y="852"/>
                  </a:lnTo>
                  <a:cubicBezTo>
                    <a:pt x="4505" y="852"/>
                    <a:pt x="4697" y="660"/>
                    <a:pt x="4697" y="427"/>
                  </a:cubicBezTo>
                  <a:cubicBezTo>
                    <a:pt x="4697" y="193"/>
                    <a:pt x="4505" y="1"/>
                    <a:pt x="4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6387125" y="1521800"/>
              <a:ext cx="99250" cy="14450"/>
            </a:xfrm>
            <a:custGeom>
              <a:avLst/>
              <a:gdLst/>
              <a:ahLst/>
              <a:cxnLst/>
              <a:rect l="l" t="t" r="r" b="b"/>
              <a:pathLst>
                <a:path w="3970" h="578" extrusionOk="0">
                  <a:moveTo>
                    <a:pt x="0" y="0"/>
                  </a:moveTo>
                  <a:lnTo>
                    <a:pt x="0" y="110"/>
                  </a:lnTo>
                  <a:cubicBezTo>
                    <a:pt x="0" y="357"/>
                    <a:pt x="206" y="577"/>
                    <a:pt x="467" y="577"/>
                  </a:cubicBezTo>
                  <a:lnTo>
                    <a:pt x="3502" y="577"/>
                  </a:lnTo>
                  <a:cubicBezTo>
                    <a:pt x="3763" y="577"/>
                    <a:pt x="3969" y="357"/>
                    <a:pt x="3969" y="110"/>
                  </a:cubicBezTo>
                  <a:lnTo>
                    <a:pt x="3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6385750" y="1523850"/>
              <a:ext cx="101650" cy="3450"/>
            </a:xfrm>
            <a:custGeom>
              <a:avLst/>
              <a:gdLst/>
              <a:ahLst/>
              <a:cxnLst/>
              <a:rect l="l" t="t" r="r" b="b"/>
              <a:pathLst>
                <a:path w="4066" h="138" extrusionOk="0">
                  <a:moveTo>
                    <a:pt x="69" y="1"/>
                  </a:moveTo>
                  <a:cubicBezTo>
                    <a:pt x="28" y="1"/>
                    <a:pt x="0" y="28"/>
                    <a:pt x="0" y="69"/>
                  </a:cubicBezTo>
                  <a:cubicBezTo>
                    <a:pt x="0" y="110"/>
                    <a:pt x="28" y="138"/>
                    <a:pt x="69" y="138"/>
                  </a:cubicBezTo>
                  <a:lnTo>
                    <a:pt x="4010" y="138"/>
                  </a:lnTo>
                  <a:cubicBezTo>
                    <a:pt x="4038" y="138"/>
                    <a:pt x="4065" y="110"/>
                    <a:pt x="4065" y="69"/>
                  </a:cubicBezTo>
                  <a:cubicBezTo>
                    <a:pt x="4065" y="28"/>
                    <a:pt x="4038"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38"/>
          <p:cNvGrpSpPr/>
          <p:nvPr/>
        </p:nvGrpSpPr>
        <p:grpSpPr>
          <a:xfrm>
            <a:off x="5048654" y="2389080"/>
            <a:ext cx="766171" cy="706562"/>
            <a:chOff x="4705525" y="1482300"/>
            <a:chExt cx="295625" cy="272625"/>
          </a:xfrm>
        </p:grpSpPr>
        <p:sp>
          <p:nvSpPr>
            <p:cNvPr id="342" name="Google Shape;342;p38"/>
            <p:cNvSpPr/>
            <p:nvPr/>
          </p:nvSpPr>
          <p:spPr>
            <a:xfrm>
              <a:off x="4705525" y="1482300"/>
              <a:ext cx="73850" cy="272625"/>
            </a:xfrm>
            <a:custGeom>
              <a:avLst/>
              <a:gdLst/>
              <a:ahLst/>
              <a:cxnLst/>
              <a:rect l="l" t="t" r="r" b="b"/>
              <a:pathLst>
                <a:path w="2954" h="10905" extrusionOk="0">
                  <a:moveTo>
                    <a:pt x="756" y="1"/>
                  </a:moveTo>
                  <a:cubicBezTo>
                    <a:pt x="330" y="1"/>
                    <a:pt x="1" y="344"/>
                    <a:pt x="1" y="756"/>
                  </a:cubicBezTo>
                  <a:lnTo>
                    <a:pt x="1" y="10150"/>
                  </a:lnTo>
                  <a:cubicBezTo>
                    <a:pt x="1" y="10562"/>
                    <a:pt x="330" y="10905"/>
                    <a:pt x="756" y="10905"/>
                  </a:cubicBezTo>
                  <a:lnTo>
                    <a:pt x="2198" y="10905"/>
                  </a:lnTo>
                  <a:cubicBezTo>
                    <a:pt x="2610" y="10905"/>
                    <a:pt x="2953" y="10562"/>
                    <a:pt x="2953" y="10150"/>
                  </a:cubicBezTo>
                  <a:lnTo>
                    <a:pt x="2953" y="756"/>
                  </a:lnTo>
                  <a:cubicBezTo>
                    <a:pt x="2953" y="344"/>
                    <a:pt x="2610" y="1"/>
                    <a:pt x="219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4725775" y="1506675"/>
              <a:ext cx="33000" cy="148000"/>
            </a:xfrm>
            <a:custGeom>
              <a:avLst/>
              <a:gdLst/>
              <a:ahLst/>
              <a:cxnLst/>
              <a:rect l="l" t="t" r="r" b="b"/>
              <a:pathLst>
                <a:path w="1320" h="5920" extrusionOk="0">
                  <a:moveTo>
                    <a:pt x="454" y="1"/>
                  </a:moveTo>
                  <a:cubicBezTo>
                    <a:pt x="207" y="1"/>
                    <a:pt x="1" y="207"/>
                    <a:pt x="1" y="454"/>
                  </a:cubicBezTo>
                  <a:lnTo>
                    <a:pt x="1" y="5480"/>
                  </a:lnTo>
                  <a:cubicBezTo>
                    <a:pt x="1" y="5728"/>
                    <a:pt x="207" y="5920"/>
                    <a:pt x="454" y="5920"/>
                  </a:cubicBezTo>
                  <a:lnTo>
                    <a:pt x="880" y="5920"/>
                  </a:lnTo>
                  <a:cubicBezTo>
                    <a:pt x="1127" y="5920"/>
                    <a:pt x="1319" y="5728"/>
                    <a:pt x="1319" y="5480"/>
                  </a:cubicBezTo>
                  <a:lnTo>
                    <a:pt x="1319" y="454"/>
                  </a:lnTo>
                  <a:cubicBezTo>
                    <a:pt x="1319" y="207"/>
                    <a:pt x="1127" y="1"/>
                    <a:pt x="88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4728200" y="1709250"/>
              <a:ext cx="28175" cy="27825"/>
            </a:xfrm>
            <a:custGeom>
              <a:avLst/>
              <a:gdLst/>
              <a:ahLst/>
              <a:cxnLst/>
              <a:rect l="l" t="t" r="r" b="b"/>
              <a:pathLst>
                <a:path w="1127" h="1113" extrusionOk="0">
                  <a:moveTo>
                    <a:pt x="563" y="0"/>
                  </a:moveTo>
                  <a:cubicBezTo>
                    <a:pt x="261" y="0"/>
                    <a:pt x="0" y="248"/>
                    <a:pt x="0" y="563"/>
                  </a:cubicBezTo>
                  <a:cubicBezTo>
                    <a:pt x="0" y="866"/>
                    <a:pt x="261" y="1113"/>
                    <a:pt x="563" y="1113"/>
                  </a:cubicBezTo>
                  <a:cubicBezTo>
                    <a:pt x="879" y="1113"/>
                    <a:pt x="1126" y="866"/>
                    <a:pt x="1126" y="563"/>
                  </a:cubicBezTo>
                  <a:cubicBezTo>
                    <a:pt x="1126" y="248"/>
                    <a:pt x="879" y="0"/>
                    <a:pt x="56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4779350" y="1482300"/>
              <a:ext cx="73825" cy="272625"/>
            </a:xfrm>
            <a:custGeom>
              <a:avLst/>
              <a:gdLst/>
              <a:ahLst/>
              <a:cxnLst/>
              <a:rect l="l" t="t" r="r" b="b"/>
              <a:pathLst>
                <a:path w="2953" h="10905" extrusionOk="0">
                  <a:moveTo>
                    <a:pt x="756" y="1"/>
                  </a:moveTo>
                  <a:cubicBezTo>
                    <a:pt x="344" y="1"/>
                    <a:pt x="0" y="344"/>
                    <a:pt x="0" y="756"/>
                  </a:cubicBezTo>
                  <a:lnTo>
                    <a:pt x="0" y="10150"/>
                  </a:lnTo>
                  <a:cubicBezTo>
                    <a:pt x="0" y="10562"/>
                    <a:pt x="344" y="10905"/>
                    <a:pt x="756" y="10905"/>
                  </a:cubicBezTo>
                  <a:lnTo>
                    <a:pt x="2197" y="10905"/>
                  </a:lnTo>
                  <a:cubicBezTo>
                    <a:pt x="2623" y="10905"/>
                    <a:pt x="2953" y="10562"/>
                    <a:pt x="2953" y="10150"/>
                  </a:cubicBezTo>
                  <a:lnTo>
                    <a:pt x="2953" y="756"/>
                  </a:lnTo>
                  <a:cubicBezTo>
                    <a:pt x="2953" y="344"/>
                    <a:pt x="2623" y="1"/>
                    <a:pt x="219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4799950" y="1506675"/>
              <a:ext cx="32975" cy="148000"/>
            </a:xfrm>
            <a:custGeom>
              <a:avLst/>
              <a:gdLst/>
              <a:ahLst/>
              <a:cxnLst/>
              <a:rect l="l" t="t" r="r" b="b"/>
              <a:pathLst>
                <a:path w="1319" h="5920" extrusionOk="0">
                  <a:moveTo>
                    <a:pt x="440" y="1"/>
                  </a:moveTo>
                  <a:cubicBezTo>
                    <a:pt x="192" y="1"/>
                    <a:pt x="0" y="207"/>
                    <a:pt x="0" y="454"/>
                  </a:cubicBezTo>
                  <a:lnTo>
                    <a:pt x="0" y="5480"/>
                  </a:lnTo>
                  <a:cubicBezTo>
                    <a:pt x="0" y="5728"/>
                    <a:pt x="192" y="5920"/>
                    <a:pt x="440" y="5920"/>
                  </a:cubicBezTo>
                  <a:lnTo>
                    <a:pt x="865" y="5920"/>
                  </a:lnTo>
                  <a:cubicBezTo>
                    <a:pt x="1113" y="5920"/>
                    <a:pt x="1319" y="5728"/>
                    <a:pt x="1319" y="5480"/>
                  </a:cubicBezTo>
                  <a:lnTo>
                    <a:pt x="1319" y="454"/>
                  </a:lnTo>
                  <a:cubicBezTo>
                    <a:pt x="1319" y="207"/>
                    <a:pt x="1113" y="1"/>
                    <a:pt x="86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4800975" y="1709125"/>
              <a:ext cx="30225" cy="28175"/>
            </a:xfrm>
            <a:custGeom>
              <a:avLst/>
              <a:gdLst/>
              <a:ahLst/>
              <a:cxnLst/>
              <a:rect l="l" t="t" r="r" b="b"/>
              <a:pathLst>
                <a:path w="1209" h="1127" extrusionOk="0">
                  <a:moveTo>
                    <a:pt x="610" y="0"/>
                  </a:moveTo>
                  <a:cubicBezTo>
                    <a:pt x="337" y="0"/>
                    <a:pt x="92" y="196"/>
                    <a:pt x="42" y="472"/>
                  </a:cubicBezTo>
                  <a:cubicBezTo>
                    <a:pt x="0" y="774"/>
                    <a:pt x="206" y="1063"/>
                    <a:pt x="509" y="1118"/>
                  </a:cubicBezTo>
                  <a:cubicBezTo>
                    <a:pt x="541" y="1123"/>
                    <a:pt x="574" y="1126"/>
                    <a:pt x="606" y="1126"/>
                  </a:cubicBezTo>
                  <a:cubicBezTo>
                    <a:pt x="882" y="1126"/>
                    <a:pt x="1117" y="922"/>
                    <a:pt x="1154" y="651"/>
                  </a:cubicBezTo>
                  <a:cubicBezTo>
                    <a:pt x="1209" y="349"/>
                    <a:pt x="1003" y="60"/>
                    <a:pt x="687" y="5"/>
                  </a:cubicBezTo>
                  <a:cubicBezTo>
                    <a:pt x="661" y="2"/>
                    <a:pt x="635" y="0"/>
                    <a:pt x="61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4927325" y="1482300"/>
              <a:ext cx="73825" cy="272625"/>
            </a:xfrm>
            <a:custGeom>
              <a:avLst/>
              <a:gdLst/>
              <a:ahLst/>
              <a:cxnLst/>
              <a:rect l="l" t="t" r="r" b="b"/>
              <a:pathLst>
                <a:path w="2953" h="10905" extrusionOk="0">
                  <a:moveTo>
                    <a:pt x="755" y="1"/>
                  </a:moveTo>
                  <a:cubicBezTo>
                    <a:pt x="330" y="1"/>
                    <a:pt x="0" y="344"/>
                    <a:pt x="0" y="756"/>
                  </a:cubicBezTo>
                  <a:lnTo>
                    <a:pt x="0" y="10150"/>
                  </a:lnTo>
                  <a:cubicBezTo>
                    <a:pt x="0" y="10562"/>
                    <a:pt x="330" y="10905"/>
                    <a:pt x="755" y="10905"/>
                  </a:cubicBezTo>
                  <a:lnTo>
                    <a:pt x="2197" y="10905"/>
                  </a:lnTo>
                  <a:cubicBezTo>
                    <a:pt x="2609" y="10905"/>
                    <a:pt x="2953" y="10562"/>
                    <a:pt x="2953" y="10150"/>
                  </a:cubicBezTo>
                  <a:lnTo>
                    <a:pt x="2953" y="756"/>
                  </a:lnTo>
                  <a:cubicBezTo>
                    <a:pt x="2953" y="344"/>
                    <a:pt x="2609" y="1"/>
                    <a:pt x="219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4947575" y="1506675"/>
              <a:ext cx="32975" cy="148000"/>
            </a:xfrm>
            <a:custGeom>
              <a:avLst/>
              <a:gdLst/>
              <a:ahLst/>
              <a:cxnLst/>
              <a:rect l="l" t="t" r="r" b="b"/>
              <a:pathLst>
                <a:path w="1319" h="5920" extrusionOk="0">
                  <a:moveTo>
                    <a:pt x="454" y="1"/>
                  </a:moveTo>
                  <a:cubicBezTo>
                    <a:pt x="206" y="1"/>
                    <a:pt x="0" y="207"/>
                    <a:pt x="0" y="454"/>
                  </a:cubicBezTo>
                  <a:lnTo>
                    <a:pt x="0" y="5480"/>
                  </a:lnTo>
                  <a:cubicBezTo>
                    <a:pt x="0" y="5728"/>
                    <a:pt x="206" y="5920"/>
                    <a:pt x="454" y="5920"/>
                  </a:cubicBezTo>
                  <a:lnTo>
                    <a:pt x="879" y="5920"/>
                  </a:lnTo>
                  <a:cubicBezTo>
                    <a:pt x="1126" y="5920"/>
                    <a:pt x="1319" y="5728"/>
                    <a:pt x="1319" y="5480"/>
                  </a:cubicBezTo>
                  <a:lnTo>
                    <a:pt x="1319" y="454"/>
                  </a:lnTo>
                  <a:cubicBezTo>
                    <a:pt x="1319" y="207"/>
                    <a:pt x="1126" y="1"/>
                    <a:pt x="879"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4949975" y="1709250"/>
              <a:ext cx="28175" cy="27825"/>
            </a:xfrm>
            <a:custGeom>
              <a:avLst/>
              <a:gdLst/>
              <a:ahLst/>
              <a:cxnLst/>
              <a:rect l="l" t="t" r="r" b="b"/>
              <a:pathLst>
                <a:path w="1127" h="1113" extrusionOk="0">
                  <a:moveTo>
                    <a:pt x="564" y="0"/>
                  </a:moveTo>
                  <a:cubicBezTo>
                    <a:pt x="261" y="0"/>
                    <a:pt x="0" y="248"/>
                    <a:pt x="0" y="563"/>
                  </a:cubicBezTo>
                  <a:cubicBezTo>
                    <a:pt x="0" y="866"/>
                    <a:pt x="261" y="1113"/>
                    <a:pt x="564" y="1113"/>
                  </a:cubicBezTo>
                  <a:cubicBezTo>
                    <a:pt x="879" y="1113"/>
                    <a:pt x="1127" y="866"/>
                    <a:pt x="1127" y="563"/>
                  </a:cubicBezTo>
                  <a:cubicBezTo>
                    <a:pt x="1127" y="248"/>
                    <a:pt x="879" y="0"/>
                    <a:pt x="56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a:off x="4853150" y="1482300"/>
              <a:ext cx="74200" cy="272625"/>
            </a:xfrm>
            <a:custGeom>
              <a:avLst/>
              <a:gdLst/>
              <a:ahLst/>
              <a:cxnLst/>
              <a:rect l="l" t="t" r="r" b="b"/>
              <a:pathLst>
                <a:path w="2968" h="10905" extrusionOk="0">
                  <a:moveTo>
                    <a:pt x="756" y="1"/>
                  </a:moveTo>
                  <a:cubicBezTo>
                    <a:pt x="344" y="1"/>
                    <a:pt x="1" y="344"/>
                    <a:pt x="1" y="756"/>
                  </a:cubicBezTo>
                  <a:lnTo>
                    <a:pt x="1" y="10150"/>
                  </a:lnTo>
                  <a:cubicBezTo>
                    <a:pt x="1" y="10562"/>
                    <a:pt x="344" y="10905"/>
                    <a:pt x="756" y="10905"/>
                  </a:cubicBezTo>
                  <a:lnTo>
                    <a:pt x="2212" y="10905"/>
                  </a:lnTo>
                  <a:cubicBezTo>
                    <a:pt x="2624" y="10905"/>
                    <a:pt x="2967" y="10562"/>
                    <a:pt x="2967" y="10150"/>
                  </a:cubicBezTo>
                  <a:lnTo>
                    <a:pt x="2967" y="756"/>
                  </a:lnTo>
                  <a:cubicBezTo>
                    <a:pt x="2967" y="344"/>
                    <a:pt x="2624" y="1"/>
                    <a:pt x="221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a:off x="4873750" y="1506675"/>
              <a:ext cx="33000" cy="148000"/>
            </a:xfrm>
            <a:custGeom>
              <a:avLst/>
              <a:gdLst/>
              <a:ahLst/>
              <a:cxnLst/>
              <a:rect l="l" t="t" r="r" b="b"/>
              <a:pathLst>
                <a:path w="1320" h="5920" extrusionOk="0">
                  <a:moveTo>
                    <a:pt x="440" y="1"/>
                  </a:moveTo>
                  <a:cubicBezTo>
                    <a:pt x="193" y="1"/>
                    <a:pt x="1" y="207"/>
                    <a:pt x="1" y="454"/>
                  </a:cubicBezTo>
                  <a:lnTo>
                    <a:pt x="1" y="5480"/>
                  </a:lnTo>
                  <a:cubicBezTo>
                    <a:pt x="1" y="5728"/>
                    <a:pt x="193" y="5920"/>
                    <a:pt x="440" y="5920"/>
                  </a:cubicBezTo>
                  <a:lnTo>
                    <a:pt x="880" y="5920"/>
                  </a:lnTo>
                  <a:cubicBezTo>
                    <a:pt x="1113" y="5920"/>
                    <a:pt x="1319" y="5728"/>
                    <a:pt x="1319" y="5480"/>
                  </a:cubicBezTo>
                  <a:lnTo>
                    <a:pt x="1319" y="454"/>
                  </a:lnTo>
                  <a:cubicBezTo>
                    <a:pt x="1319" y="207"/>
                    <a:pt x="1113" y="1"/>
                    <a:pt x="88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a:off x="4876150" y="1709250"/>
              <a:ext cx="28175" cy="27825"/>
            </a:xfrm>
            <a:custGeom>
              <a:avLst/>
              <a:gdLst/>
              <a:ahLst/>
              <a:cxnLst/>
              <a:rect l="l" t="t" r="r" b="b"/>
              <a:pathLst>
                <a:path w="1127" h="1113" extrusionOk="0">
                  <a:moveTo>
                    <a:pt x="564" y="0"/>
                  </a:moveTo>
                  <a:cubicBezTo>
                    <a:pt x="248" y="0"/>
                    <a:pt x="1" y="248"/>
                    <a:pt x="1" y="563"/>
                  </a:cubicBezTo>
                  <a:cubicBezTo>
                    <a:pt x="1" y="866"/>
                    <a:pt x="248" y="1113"/>
                    <a:pt x="564" y="1113"/>
                  </a:cubicBezTo>
                  <a:cubicBezTo>
                    <a:pt x="880" y="1113"/>
                    <a:pt x="1127" y="866"/>
                    <a:pt x="1127" y="563"/>
                  </a:cubicBezTo>
                  <a:cubicBezTo>
                    <a:pt x="1127" y="248"/>
                    <a:pt x="880" y="0"/>
                    <a:pt x="56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38"/>
          <p:cNvGrpSpPr/>
          <p:nvPr/>
        </p:nvGrpSpPr>
        <p:grpSpPr>
          <a:xfrm>
            <a:off x="4924900" y="3095700"/>
            <a:ext cx="4547694" cy="1751242"/>
            <a:chOff x="4772500" y="3019500"/>
            <a:chExt cx="4547694" cy="1751242"/>
          </a:xfrm>
        </p:grpSpPr>
        <p:sp>
          <p:nvSpPr>
            <p:cNvPr id="355" name="Google Shape;355;p38"/>
            <p:cNvSpPr/>
            <p:nvPr/>
          </p:nvSpPr>
          <p:spPr>
            <a:xfrm>
              <a:off x="4859323" y="3053275"/>
              <a:ext cx="4399130" cy="1713399"/>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a:off x="4855275" y="3048275"/>
              <a:ext cx="4399108" cy="1722442"/>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a:off x="6851273" y="3048274"/>
              <a:ext cx="10219" cy="1722442"/>
            </a:xfrm>
            <a:custGeom>
              <a:avLst/>
              <a:gdLst/>
              <a:ahLst/>
              <a:cxnLst/>
              <a:rect l="l" t="t" r="r" b="b"/>
              <a:pathLst>
                <a:path w="139" h="23429" extrusionOk="0">
                  <a:moveTo>
                    <a:pt x="70" y="0"/>
                  </a:moveTo>
                  <a:cubicBezTo>
                    <a:pt x="28" y="0"/>
                    <a:pt x="1" y="28"/>
                    <a:pt x="1" y="69"/>
                  </a:cubicBezTo>
                  <a:lnTo>
                    <a:pt x="1" y="23374"/>
                  </a:lnTo>
                  <a:cubicBezTo>
                    <a:pt x="1" y="23401"/>
                    <a:pt x="28" y="23429"/>
                    <a:pt x="70" y="23429"/>
                  </a:cubicBezTo>
                  <a:cubicBezTo>
                    <a:pt x="97" y="23429"/>
                    <a:pt x="138" y="23401"/>
                    <a:pt x="138" y="23374"/>
                  </a:cubicBezTo>
                  <a:lnTo>
                    <a:pt x="138" y="69"/>
                  </a:lnTo>
                  <a:cubicBezTo>
                    <a:pt x="138" y="28"/>
                    <a:pt x="97"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4777575" y="3024500"/>
              <a:ext cx="4542619"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a:off x="4772500" y="3019500"/>
              <a:ext cx="4542632" cy="115124"/>
            </a:xfrm>
            <a:custGeom>
              <a:avLst/>
              <a:gdLst/>
              <a:ahLst/>
              <a:cxnLst/>
              <a:rect l="l" t="t" r="r" b="b"/>
              <a:pathLst>
                <a:path w="78210" h="1566" extrusionOk="0">
                  <a:moveTo>
                    <a:pt x="78072" y="124"/>
                  </a:moveTo>
                  <a:lnTo>
                    <a:pt x="78072" y="1428"/>
                  </a:lnTo>
                  <a:lnTo>
                    <a:pt x="138" y="1428"/>
                  </a:lnTo>
                  <a:lnTo>
                    <a:pt x="138" y="124"/>
                  </a:lnTo>
                  <a:close/>
                  <a:moveTo>
                    <a:pt x="70" y="0"/>
                  </a:moveTo>
                  <a:cubicBezTo>
                    <a:pt x="28" y="0"/>
                    <a:pt x="1" y="28"/>
                    <a:pt x="1" y="55"/>
                  </a:cubicBezTo>
                  <a:lnTo>
                    <a:pt x="1" y="1497"/>
                  </a:lnTo>
                  <a:cubicBezTo>
                    <a:pt x="1" y="1524"/>
                    <a:pt x="28" y="1566"/>
                    <a:pt x="70" y="1566"/>
                  </a:cubicBezTo>
                  <a:lnTo>
                    <a:pt x="78141" y="1566"/>
                  </a:lnTo>
                  <a:cubicBezTo>
                    <a:pt x="78168" y="1566"/>
                    <a:pt x="78210" y="1524"/>
                    <a:pt x="78210" y="1497"/>
                  </a:cubicBezTo>
                  <a:lnTo>
                    <a:pt x="78210" y="55"/>
                  </a:lnTo>
                  <a:cubicBezTo>
                    <a:pt x="78210" y="28"/>
                    <a:pt x="78168" y="0"/>
                    <a:pt x="7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8"/>
            <p:cNvSpPr/>
            <p:nvPr/>
          </p:nvSpPr>
          <p:spPr>
            <a:xfrm>
              <a:off x="5151107" y="3241588"/>
              <a:ext cx="460440" cy="54550"/>
            </a:xfrm>
            <a:custGeom>
              <a:avLst/>
              <a:gdLst/>
              <a:ahLst/>
              <a:cxnLst/>
              <a:rect l="l" t="t" r="r" b="b"/>
              <a:pathLst>
                <a:path w="6263" h="742" extrusionOk="0">
                  <a:moveTo>
                    <a:pt x="372" y="0"/>
                  </a:moveTo>
                  <a:cubicBezTo>
                    <a:pt x="166" y="0"/>
                    <a:pt x="1" y="165"/>
                    <a:pt x="1" y="371"/>
                  </a:cubicBezTo>
                  <a:cubicBezTo>
                    <a:pt x="1" y="577"/>
                    <a:pt x="166" y="742"/>
                    <a:pt x="372" y="742"/>
                  </a:cubicBezTo>
                  <a:lnTo>
                    <a:pt x="5892" y="742"/>
                  </a:lnTo>
                  <a:cubicBezTo>
                    <a:pt x="6098" y="742"/>
                    <a:pt x="6263" y="577"/>
                    <a:pt x="6263" y="371"/>
                  </a:cubicBezTo>
                  <a:cubicBezTo>
                    <a:pt x="6263" y="165"/>
                    <a:pt x="6098"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a:off x="7225845" y="3241588"/>
              <a:ext cx="460440" cy="54550"/>
            </a:xfrm>
            <a:custGeom>
              <a:avLst/>
              <a:gdLst/>
              <a:ahLst/>
              <a:cxnLst/>
              <a:rect l="l" t="t" r="r" b="b"/>
              <a:pathLst>
                <a:path w="6263" h="742" extrusionOk="0">
                  <a:moveTo>
                    <a:pt x="372" y="0"/>
                  </a:moveTo>
                  <a:cubicBezTo>
                    <a:pt x="166" y="0"/>
                    <a:pt x="1" y="165"/>
                    <a:pt x="1" y="371"/>
                  </a:cubicBezTo>
                  <a:cubicBezTo>
                    <a:pt x="1" y="577"/>
                    <a:pt x="166" y="742"/>
                    <a:pt x="372" y="742"/>
                  </a:cubicBezTo>
                  <a:lnTo>
                    <a:pt x="5892" y="742"/>
                  </a:lnTo>
                  <a:cubicBezTo>
                    <a:pt x="6084" y="742"/>
                    <a:pt x="6263" y="577"/>
                    <a:pt x="6263" y="371"/>
                  </a:cubicBezTo>
                  <a:cubicBezTo>
                    <a:pt x="6263" y="165"/>
                    <a:pt x="6084"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a:off x="8567792" y="3241588"/>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a:off x="8567792" y="36454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a:off x="8567792" y="42885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flipH="1">
              <a:off x="8301026" y="3129475"/>
              <a:ext cx="2125" cy="1641267"/>
            </a:xfrm>
            <a:custGeom>
              <a:avLst/>
              <a:gdLst/>
              <a:ahLst/>
              <a:cxnLst/>
              <a:rect l="l" t="t" r="r" b="b"/>
              <a:pathLst>
                <a:path w="1" h="23306" fill="none" extrusionOk="0">
                  <a:moveTo>
                    <a:pt x="1" y="1"/>
                  </a:moveTo>
                  <a:lnTo>
                    <a:pt x="1" y="2330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a:off x="8296218" y="35212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a:off x="8296218" y="41825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8"/>
          <p:cNvSpPr txBox="1">
            <a:spLocks noGrp="1"/>
          </p:cNvSpPr>
          <p:nvPr>
            <p:ph type="ctrTitle"/>
          </p:nvPr>
        </p:nvSpPr>
        <p:spPr>
          <a:xfrm>
            <a:off x="720000" y="873925"/>
            <a:ext cx="3772500" cy="29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RETAIL SALES CAPSTONE PROJECT</a:t>
            </a:r>
            <a:endParaRPr sz="4400" b="0" dirty="0"/>
          </a:p>
        </p:txBody>
      </p:sp>
      <p:sp>
        <p:nvSpPr>
          <p:cNvPr id="369" name="Google Shape;369;p38"/>
          <p:cNvSpPr txBox="1">
            <a:spLocks noGrp="1"/>
          </p:cNvSpPr>
          <p:nvPr>
            <p:ph type="subTitle" idx="1"/>
          </p:nvPr>
        </p:nvSpPr>
        <p:spPr>
          <a:xfrm>
            <a:off x="720000" y="3955975"/>
            <a:ext cx="4201932" cy="34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effectLst>
                  <a:outerShdw blurRad="38100" dist="38100" dir="2700000" algn="tl">
                    <a:srgbClr val="000000">
                      <a:alpha val="43137"/>
                    </a:srgbClr>
                  </a:outerShdw>
                </a:effectLst>
              </a:rPr>
              <a:t>GROUP 1 – ABADS – BATCH 10 – HERO VIRED</a:t>
            </a:r>
          </a:p>
        </p:txBody>
      </p:sp>
      <p:grpSp>
        <p:nvGrpSpPr>
          <p:cNvPr id="370" name="Google Shape;370;p38"/>
          <p:cNvGrpSpPr/>
          <p:nvPr/>
        </p:nvGrpSpPr>
        <p:grpSpPr>
          <a:xfrm>
            <a:off x="6806432" y="1232203"/>
            <a:ext cx="2029437" cy="3614616"/>
            <a:chOff x="6806432" y="1232203"/>
            <a:chExt cx="2029437" cy="3614616"/>
          </a:xfrm>
        </p:grpSpPr>
        <p:sp>
          <p:nvSpPr>
            <p:cNvPr id="371" name="Google Shape;371;p38"/>
            <p:cNvSpPr/>
            <p:nvPr/>
          </p:nvSpPr>
          <p:spPr>
            <a:xfrm>
              <a:off x="7336088" y="2664738"/>
              <a:ext cx="367566" cy="624942"/>
            </a:xfrm>
            <a:custGeom>
              <a:avLst/>
              <a:gdLst/>
              <a:ahLst/>
              <a:cxnLst/>
              <a:rect l="l" t="t" r="r" b="b"/>
              <a:pathLst>
                <a:path w="7472" h="12704" extrusionOk="0">
                  <a:moveTo>
                    <a:pt x="3997" y="1"/>
                  </a:moveTo>
                  <a:cubicBezTo>
                    <a:pt x="3997" y="1"/>
                    <a:pt x="0" y="6180"/>
                    <a:pt x="824" y="9380"/>
                  </a:cubicBezTo>
                  <a:cubicBezTo>
                    <a:pt x="1648" y="12580"/>
                    <a:pt x="6180" y="12703"/>
                    <a:pt x="6180" y="12703"/>
                  </a:cubicBezTo>
                  <a:lnTo>
                    <a:pt x="7471" y="4052"/>
                  </a:lnTo>
                  <a:lnTo>
                    <a:pt x="3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8089323" y="3114751"/>
              <a:ext cx="185849" cy="432992"/>
            </a:xfrm>
            <a:custGeom>
              <a:avLst/>
              <a:gdLst/>
              <a:ahLst/>
              <a:cxnLst/>
              <a:rect l="l" t="t" r="r" b="b"/>
              <a:pathLst>
                <a:path w="3778" h="8802" extrusionOk="0">
                  <a:moveTo>
                    <a:pt x="2251" y="0"/>
                  </a:moveTo>
                  <a:cubicBezTo>
                    <a:pt x="2139" y="0"/>
                    <a:pt x="2024" y="13"/>
                    <a:pt x="1909" y="40"/>
                  </a:cubicBezTo>
                  <a:lnTo>
                    <a:pt x="1209" y="205"/>
                  </a:lnTo>
                  <a:cubicBezTo>
                    <a:pt x="536" y="356"/>
                    <a:pt x="42" y="960"/>
                    <a:pt x="42" y="1660"/>
                  </a:cubicBezTo>
                  <a:cubicBezTo>
                    <a:pt x="14" y="3061"/>
                    <a:pt x="1" y="5451"/>
                    <a:pt x="124" y="7387"/>
                  </a:cubicBezTo>
                  <a:cubicBezTo>
                    <a:pt x="179" y="8183"/>
                    <a:pt x="838" y="8801"/>
                    <a:pt x="1635" y="8801"/>
                  </a:cubicBezTo>
                  <a:cubicBezTo>
                    <a:pt x="2211" y="8801"/>
                    <a:pt x="2733" y="8486"/>
                    <a:pt x="2994" y="7977"/>
                  </a:cubicBezTo>
                  <a:cubicBezTo>
                    <a:pt x="3447" y="7057"/>
                    <a:pt x="3777" y="6069"/>
                    <a:pt x="3763" y="5341"/>
                  </a:cubicBezTo>
                  <a:cubicBezTo>
                    <a:pt x="3763" y="4544"/>
                    <a:pt x="3763" y="2855"/>
                    <a:pt x="3763" y="1523"/>
                  </a:cubicBezTo>
                  <a:cubicBezTo>
                    <a:pt x="3763" y="666"/>
                    <a:pt x="3064" y="0"/>
                    <a:pt x="2251"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8085929" y="3111947"/>
              <a:ext cx="191900" cy="439191"/>
            </a:xfrm>
            <a:custGeom>
              <a:avLst/>
              <a:gdLst/>
              <a:ahLst/>
              <a:cxnLst/>
              <a:rect l="l" t="t" r="r" b="b"/>
              <a:pathLst>
                <a:path w="3901" h="8928" extrusionOk="0">
                  <a:moveTo>
                    <a:pt x="2322" y="124"/>
                  </a:moveTo>
                  <a:cubicBezTo>
                    <a:pt x="2638" y="124"/>
                    <a:pt x="2953" y="234"/>
                    <a:pt x="3214" y="440"/>
                  </a:cubicBezTo>
                  <a:cubicBezTo>
                    <a:pt x="3571" y="715"/>
                    <a:pt x="3764" y="1127"/>
                    <a:pt x="3764" y="1580"/>
                  </a:cubicBezTo>
                  <a:cubicBezTo>
                    <a:pt x="3764" y="2912"/>
                    <a:pt x="3777" y="4601"/>
                    <a:pt x="3777" y="5398"/>
                  </a:cubicBezTo>
                  <a:cubicBezTo>
                    <a:pt x="3777" y="6057"/>
                    <a:pt x="3489" y="7032"/>
                    <a:pt x="2995" y="8007"/>
                  </a:cubicBezTo>
                  <a:cubicBezTo>
                    <a:pt x="2761" y="8488"/>
                    <a:pt x="2253" y="8790"/>
                    <a:pt x="1704" y="8790"/>
                  </a:cubicBezTo>
                  <a:cubicBezTo>
                    <a:pt x="948" y="8790"/>
                    <a:pt x="303" y="8199"/>
                    <a:pt x="262" y="7430"/>
                  </a:cubicBezTo>
                  <a:cubicBezTo>
                    <a:pt x="138" y="5466"/>
                    <a:pt x="152" y="3008"/>
                    <a:pt x="166" y="1717"/>
                  </a:cubicBezTo>
                  <a:cubicBezTo>
                    <a:pt x="179" y="1044"/>
                    <a:pt x="646" y="468"/>
                    <a:pt x="1292" y="317"/>
                  </a:cubicBezTo>
                  <a:lnTo>
                    <a:pt x="1992" y="165"/>
                  </a:lnTo>
                  <a:cubicBezTo>
                    <a:pt x="2102" y="138"/>
                    <a:pt x="2212" y="124"/>
                    <a:pt x="2322" y="124"/>
                  </a:cubicBezTo>
                  <a:close/>
                  <a:moveTo>
                    <a:pt x="2323" y="0"/>
                  </a:moveTo>
                  <a:cubicBezTo>
                    <a:pt x="2204" y="0"/>
                    <a:pt x="2083" y="14"/>
                    <a:pt x="1965" y="42"/>
                  </a:cubicBezTo>
                  <a:lnTo>
                    <a:pt x="1264" y="193"/>
                  </a:lnTo>
                  <a:cubicBezTo>
                    <a:pt x="550" y="358"/>
                    <a:pt x="56" y="989"/>
                    <a:pt x="42" y="1704"/>
                  </a:cubicBezTo>
                  <a:cubicBezTo>
                    <a:pt x="15" y="3008"/>
                    <a:pt x="1" y="5480"/>
                    <a:pt x="124" y="7444"/>
                  </a:cubicBezTo>
                  <a:cubicBezTo>
                    <a:pt x="179" y="8268"/>
                    <a:pt x="880" y="8927"/>
                    <a:pt x="1704" y="8927"/>
                  </a:cubicBezTo>
                  <a:cubicBezTo>
                    <a:pt x="2308" y="8927"/>
                    <a:pt x="2844" y="8597"/>
                    <a:pt x="3118" y="8062"/>
                  </a:cubicBezTo>
                  <a:cubicBezTo>
                    <a:pt x="3613" y="7059"/>
                    <a:pt x="3901" y="6084"/>
                    <a:pt x="3901" y="5398"/>
                  </a:cubicBezTo>
                  <a:cubicBezTo>
                    <a:pt x="3901" y="4601"/>
                    <a:pt x="3901" y="2912"/>
                    <a:pt x="3901" y="1580"/>
                  </a:cubicBezTo>
                  <a:cubicBezTo>
                    <a:pt x="3901" y="1086"/>
                    <a:pt x="3681" y="646"/>
                    <a:pt x="3297" y="344"/>
                  </a:cubicBezTo>
                  <a:cubicBezTo>
                    <a:pt x="3020" y="119"/>
                    <a:pt x="2675" y="0"/>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p:nvPr/>
          </p:nvSpPr>
          <p:spPr>
            <a:xfrm>
              <a:off x="8153519" y="3303158"/>
              <a:ext cx="91252" cy="178372"/>
            </a:xfrm>
            <a:custGeom>
              <a:avLst/>
              <a:gdLst/>
              <a:ahLst/>
              <a:cxnLst/>
              <a:rect l="l" t="t" r="r" b="b"/>
              <a:pathLst>
                <a:path w="1855" h="3626" extrusionOk="0">
                  <a:moveTo>
                    <a:pt x="357" y="0"/>
                  </a:moveTo>
                  <a:cubicBezTo>
                    <a:pt x="316" y="0"/>
                    <a:pt x="289" y="28"/>
                    <a:pt x="289" y="55"/>
                  </a:cubicBezTo>
                  <a:cubicBezTo>
                    <a:pt x="220" y="536"/>
                    <a:pt x="467" y="1071"/>
                    <a:pt x="522" y="1195"/>
                  </a:cubicBezTo>
                  <a:cubicBezTo>
                    <a:pt x="453" y="1428"/>
                    <a:pt x="0" y="3186"/>
                    <a:pt x="549" y="3571"/>
                  </a:cubicBezTo>
                  <a:cubicBezTo>
                    <a:pt x="604" y="3598"/>
                    <a:pt x="673" y="3626"/>
                    <a:pt x="728" y="3626"/>
                  </a:cubicBezTo>
                  <a:cubicBezTo>
                    <a:pt x="769" y="3626"/>
                    <a:pt x="797" y="3612"/>
                    <a:pt x="838" y="3598"/>
                  </a:cubicBezTo>
                  <a:cubicBezTo>
                    <a:pt x="1346" y="3420"/>
                    <a:pt x="1813" y="1936"/>
                    <a:pt x="1840" y="1868"/>
                  </a:cubicBezTo>
                  <a:cubicBezTo>
                    <a:pt x="1854" y="1840"/>
                    <a:pt x="1827" y="1799"/>
                    <a:pt x="1799" y="1785"/>
                  </a:cubicBezTo>
                  <a:cubicBezTo>
                    <a:pt x="1758" y="1785"/>
                    <a:pt x="1730" y="1799"/>
                    <a:pt x="1717" y="1827"/>
                  </a:cubicBezTo>
                  <a:cubicBezTo>
                    <a:pt x="1579" y="2252"/>
                    <a:pt x="1167" y="3351"/>
                    <a:pt x="797" y="3488"/>
                  </a:cubicBezTo>
                  <a:cubicBezTo>
                    <a:pt x="771" y="3493"/>
                    <a:pt x="750" y="3496"/>
                    <a:pt x="730" y="3496"/>
                  </a:cubicBezTo>
                  <a:cubicBezTo>
                    <a:pt x="696" y="3496"/>
                    <a:pt x="667" y="3487"/>
                    <a:pt x="632" y="3461"/>
                  </a:cubicBezTo>
                  <a:cubicBezTo>
                    <a:pt x="206" y="3172"/>
                    <a:pt x="508" y="1730"/>
                    <a:pt x="659" y="1209"/>
                  </a:cubicBezTo>
                  <a:cubicBezTo>
                    <a:pt x="659" y="1181"/>
                    <a:pt x="659" y="1167"/>
                    <a:pt x="646" y="1154"/>
                  </a:cubicBezTo>
                  <a:cubicBezTo>
                    <a:pt x="646" y="1154"/>
                    <a:pt x="357" y="563"/>
                    <a:pt x="412" y="69"/>
                  </a:cubicBezTo>
                  <a:cubicBezTo>
                    <a:pt x="412" y="41"/>
                    <a:pt x="385"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a:off x="7902195" y="2169123"/>
              <a:ext cx="560745" cy="1073921"/>
            </a:xfrm>
            <a:custGeom>
              <a:avLst/>
              <a:gdLst/>
              <a:ahLst/>
              <a:cxnLst/>
              <a:rect l="l" t="t" r="r" b="b"/>
              <a:pathLst>
                <a:path w="11399" h="21831" extrusionOk="0">
                  <a:moveTo>
                    <a:pt x="256" y="0"/>
                  </a:moveTo>
                  <a:cubicBezTo>
                    <a:pt x="91" y="0"/>
                    <a:pt x="1" y="9"/>
                    <a:pt x="1" y="9"/>
                  </a:cubicBezTo>
                  <a:lnTo>
                    <a:pt x="4821" y="21831"/>
                  </a:lnTo>
                  <a:lnTo>
                    <a:pt x="11399" y="21625"/>
                  </a:lnTo>
                  <a:cubicBezTo>
                    <a:pt x="11399" y="21625"/>
                    <a:pt x="11042" y="12026"/>
                    <a:pt x="8007" y="5818"/>
                  </a:cubicBezTo>
                  <a:cubicBezTo>
                    <a:pt x="5348" y="370"/>
                    <a:pt x="1303" y="0"/>
                    <a:pt x="2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8114313" y="3116669"/>
              <a:ext cx="341888" cy="125047"/>
            </a:xfrm>
            <a:custGeom>
              <a:avLst/>
              <a:gdLst/>
              <a:ahLst/>
              <a:cxnLst/>
              <a:rect l="l" t="t" r="r" b="b"/>
              <a:pathLst>
                <a:path w="6950" h="2542" extrusionOk="0">
                  <a:moveTo>
                    <a:pt x="6936" y="1"/>
                  </a:moveTo>
                  <a:lnTo>
                    <a:pt x="1" y="275"/>
                  </a:lnTo>
                  <a:lnTo>
                    <a:pt x="42" y="454"/>
                  </a:lnTo>
                  <a:lnTo>
                    <a:pt x="1182" y="399"/>
                  </a:lnTo>
                  <a:lnTo>
                    <a:pt x="1415" y="2541"/>
                  </a:lnTo>
                  <a:lnTo>
                    <a:pt x="1594" y="2528"/>
                  </a:lnTo>
                  <a:lnTo>
                    <a:pt x="1346" y="399"/>
                  </a:lnTo>
                  <a:lnTo>
                    <a:pt x="2445" y="358"/>
                  </a:lnTo>
                  <a:lnTo>
                    <a:pt x="2637" y="2500"/>
                  </a:lnTo>
                  <a:lnTo>
                    <a:pt x="2802" y="2500"/>
                  </a:lnTo>
                  <a:lnTo>
                    <a:pt x="2624" y="344"/>
                  </a:lnTo>
                  <a:lnTo>
                    <a:pt x="3681" y="303"/>
                  </a:lnTo>
                  <a:lnTo>
                    <a:pt x="3860" y="2459"/>
                  </a:lnTo>
                  <a:lnTo>
                    <a:pt x="4038" y="2459"/>
                  </a:lnTo>
                  <a:lnTo>
                    <a:pt x="3860" y="303"/>
                  </a:lnTo>
                  <a:lnTo>
                    <a:pt x="4835" y="262"/>
                  </a:lnTo>
                  <a:lnTo>
                    <a:pt x="5027" y="2432"/>
                  </a:lnTo>
                  <a:lnTo>
                    <a:pt x="5192" y="2418"/>
                  </a:lnTo>
                  <a:lnTo>
                    <a:pt x="5013" y="248"/>
                  </a:lnTo>
                  <a:lnTo>
                    <a:pt x="6002" y="207"/>
                  </a:lnTo>
                  <a:lnTo>
                    <a:pt x="6139" y="2390"/>
                  </a:lnTo>
                  <a:lnTo>
                    <a:pt x="6304" y="2390"/>
                  </a:lnTo>
                  <a:lnTo>
                    <a:pt x="6167" y="207"/>
                  </a:lnTo>
                  <a:lnTo>
                    <a:pt x="6949" y="179"/>
                  </a:lnTo>
                  <a:cubicBezTo>
                    <a:pt x="6949" y="124"/>
                    <a:pt x="6949" y="56"/>
                    <a:pt x="6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8058234" y="4330002"/>
              <a:ext cx="201394" cy="297959"/>
            </a:xfrm>
            <a:custGeom>
              <a:avLst/>
              <a:gdLst/>
              <a:ahLst/>
              <a:cxnLst/>
              <a:rect l="l" t="t" r="r" b="b"/>
              <a:pathLst>
                <a:path w="4094" h="6057" extrusionOk="0">
                  <a:moveTo>
                    <a:pt x="3434" y="0"/>
                  </a:moveTo>
                  <a:lnTo>
                    <a:pt x="1" y="591"/>
                  </a:lnTo>
                  <a:lnTo>
                    <a:pt x="674" y="6056"/>
                  </a:lnTo>
                  <a:lnTo>
                    <a:pt x="4093" y="5054"/>
                  </a:lnTo>
                  <a:lnTo>
                    <a:pt x="34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8"/>
            <p:cNvSpPr/>
            <p:nvPr/>
          </p:nvSpPr>
          <p:spPr>
            <a:xfrm>
              <a:off x="8054200" y="4325919"/>
              <a:ext cx="209462" cy="306764"/>
            </a:xfrm>
            <a:custGeom>
              <a:avLst/>
              <a:gdLst/>
              <a:ahLst/>
              <a:cxnLst/>
              <a:rect l="l" t="t" r="r" b="b"/>
              <a:pathLst>
                <a:path w="4258" h="6236" extrusionOk="0">
                  <a:moveTo>
                    <a:pt x="3461" y="152"/>
                  </a:moveTo>
                  <a:lnTo>
                    <a:pt x="4107" y="5096"/>
                  </a:lnTo>
                  <a:lnTo>
                    <a:pt x="811" y="6057"/>
                  </a:lnTo>
                  <a:lnTo>
                    <a:pt x="151" y="728"/>
                  </a:lnTo>
                  <a:lnTo>
                    <a:pt x="3461" y="152"/>
                  </a:lnTo>
                  <a:close/>
                  <a:moveTo>
                    <a:pt x="3571" y="1"/>
                  </a:moveTo>
                  <a:lnTo>
                    <a:pt x="0" y="619"/>
                  </a:lnTo>
                  <a:lnTo>
                    <a:pt x="701" y="6235"/>
                  </a:lnTo>
                  <a:lnTo>
                    <a:pt x="4258" y="5192"/>
                  </a:lnTo>
                  <a:lnTo>
                    <a:pt x="3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8191988" y="4334725"/>
              <a:ext cx="39256" cy="256047"/>
            </a:xfrm>
            <a:custGeom>
              <a:avLst/>
              <a:gdLst/>
              <a:ahLst/>
              <a:cxnLst/>
              <a:rect l="l" t="t" r="r" b="b"/>
              <a:pathLst>
                <a:path w="798" h="5205" extrusionOk="0">
                  <a:moveTo>
                    <a:pt x="124" y="0"/>
                  </a:moveTo>
                  <a:lnTo>
                    <a:pt x="1" y="14"/>
                  </a:lnTo>
                  <a:lnTo>
                    <a:pt x="674" y="5205"/>
                  </a:lnTo>
                  <a:lnTo>
                    <a:pt x="797" y="5177"/>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8151453" y="4341464"/>
              <a:ext cx="39944" cy="256096"/>
            </a:xfrm>
            <a:custGeom>
              <a:avLst/>
              <a:gdLst/>
              <a:ahLst/>
              <a:cxnLst/>
              <a:rect l="l" t="t" r="r" b="b"/>
              <a:pathLst>
                <a:path w="812" h="5206" extrusionOk="0">
                  <a:moveTo>
                    <a:pt x="138" y="1"/>
                  </a:moveTo>
                  <a:lnTo>
                    <a:pt x="1" y="28"/>
                  </a:lnTo>
                  <a:lnTo>
                    <a:pt x="688" y="5205"/>
                  </a:lnTo>
                  <a:lnTo>
                    <a:pt x="811" y="5192"/>
                  </a:lnTo>
                  <a:lnTo>
                    <a:pt x="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8119724" y="4347564"/>
              <a:ext cx="41273" cy="256047"/>
            </a:xfrm>
            <a:custGeom>
              <a:avLst/>
              <a:gdLst/>
              <a:ahLst/>
              <a:cxnLst/>
              <a:rect l="l" t="t" r="r" b="b"/>
              <a:pathLst>
                <a:path w="839" h="5205" extrusionOk="0">
                  <a:moveTo>
                    <a:pt x="124" y="0"/>
                  </a:moveTo>
                  <a:lnTo>
                    <a:pt x="0" y="28"/>
                  </a:lnTo>
                  <a:lnTo>
                    <a:pt x="715" y="5205"/>
                  </a:lnTo>
                  <a:lnTo>
                    <a:pt x="838" y="5191"/>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p:nvPr/>
          </p:nvSpPr>
          <p:spPr>
            <a:xfrm>
              <a:off x="8089323" y="4354303"/>
              <a:ext cx="38567" cy="259441"/>
            </a:xfrm>
            <a:custGeom>
              <a:avLst/>
              <a:gdLst/>
              <a:ahLst/>
              <a:cxnLst/>
              <a:rect l="l" t="t" r="r" b="b"/>
              <a:pathLst>
                <a:path w="784" h="5274" extrusionOk="0">
                  <a:moveTo>
                    <a:pt x="124" y="0"/>
                  </a:moveTo>
                  <a:lnTo>
                    <a:pt x="1" y="14"/>
                  </a:lnTo>
                  <a:lnTo>
                    <a:pt x="660" y="5274"/>
                  </a:lnTo>
                  <a:lnTo>
                    <a:pt x="783" y="5260"/>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8031227" y="4568438"/>
              <a:ext cx="495910" cy="275035"/>
            </a:xfrm>
            <a:custGeom>
              <a:avLst/>
              <a:gdLst/>
              <a:ahLst/>
              <a:cxnLst/>
              <a:rect l="l" t="t" r="r" b="b"/>
              <a:pathLst>
                <a:path w="10081" h="5591" extrusionOk="0">
                  <a:moveTo>
                    <a:pt x="5466" y="1"/>
                  </a:moveTo>
                  <a:lnTo>
                    <a:pt x="0" y="42"/>
                  </a:lnTo>
                  <a:lnTo>
                    <a:pt x="866" y="5508"/>
                  </a:lnTo>
                  <a:lnTo>
                    <a:pt x="10080" y="5590"/>
                  </a:lnTo>
                  <a:lnTo>
                    <a:pt x="6084" y="2349"/>
                  </a:lnTo>
                  <a:lnTo>
                    <a:pt x="5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8048100" y="4672530"/>
              <a:ext cx="157465" cy="168238"/>
            </a:xfrm>
            <a:custGeom>
              <a:avLst/>
              <a:gdLst/>
              <a:ahLst/>
              <a:cxnLst/>
              <a:rect l="l" t="t" r="r" b="b"/>
              <a:pathLst>
                <a:path w="3201" h="3420" extrusionOk="0">
                  <a:moveTo>
                    <a:pt x="624" y="0"/>
                  </a:moveTo>
                  <a:cubicBezTo>
                    <a:pt x="408" y="0"/>
                    <a:pt x="197" y="19"/>
                    <a:pt x="1" y="55"/>
                  </a:cubicBezTo>
                  <a:lnTo>
                    <a:pt x="523" y="3392"/>
                  </a:lnTo>
                  <a:lnTo>
                    <a:pt x="2583" y="3419"/>
                  </a:lnTo>
                  <a:lnTo>
                    <a:pt x="3063" y="3419"/>
                  </a:lnTo>
                  <a:cubicBezTo>
                    <a:pt x="3201" y="3007"/>
                    <a:pt x="3187" y="2238"/>
                    <a:pt x="3091" y="1730"/>
                  </a:cubicBezTo>
                  <a:cubicBezTo>
                    <a:pt x="2840" y="454"/>
                    <a:pt x="1673"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8027833" y="4565093"/>
              <a:ext cx="502698" cy="281725"/>
            </a:xfrm>
            <a:custGeom>
              <a:avLst/>
              <a:gdLst/>
              <a:ahLst/>
              <a:cxnLst/>
              <a:rect l="l" t="t" r="r" b="b"/>
              <a:pathLst>
                <a:path w="10219" h="5727" extrusionOk="0">
                  <a:moveTo>
                    <a:pt x="5480" y="124"/>
                  </a:moveTo>
                  <a:lnTo>
                    <a:pt x="6098" y="2431"/>
                  </a:lnTo>
                  <a:cubicBezTo>
                    <a:pt x="6098" y="2445"/>
                    <a:pt x="6112" y="2458"/>
                    <a:pt x="6112" y="2458"/>
                  </a:cubicBezTo>
                  <a:lnTo>
                    <a:pt x="9971" y="5589"/>
                  </a:lnTo>
                  <a:lnTo>
                    <a:pt x="990" y="5521"/>
                  </a:lnTo>
                  <a:lnTo>
                    <a:pt x="152" y="165"/>
                  </a:lnTo>
                  <a:lnTo>
                    <a:pt x="5480" y="124"/>
                  </a:lnTo>
                  <a:close/>
                  <a:moveTo>
                    <a:pt x="5535" y="0"/>
                  </a:moveTo>
                  <a:lnTo>
                    <a:pt x="69" y="41"/>
                  </a:lnTo>
                  <a:cubicBezTo>
                    <a:pt x="56" y="41"/>
                    <a:pt x="42" y="55"/>
                    <a:pt x="28" y="69"/>
                  </a:cubicBezTo>
                  <a:cubicBezTo>
                    <a:pt x="15" y="82"/>
                    <a:pt x="1" y="96"/>
                    <a:pt x="15" y="110"/>
                  </a:cubicBezTo>
                  <a:lnTo>
                    <a:pt x="866" y="5589"/>
                  </a:lnTo>
                  <a:cubicBezTo>
                    <a:pt x="880" y="5617"/>
                    <a:pt x="907" y="5644"/>
                    <a:pt x="935" y="5644"/>
                  </a:cubicBezTo>
                  <a:lnTo>
                    <a:pt x="10149" y="5727"/>
                  </a:lnTo>
                  <a:cubicBezTo>
                    <a:pt x="10177" y="5727"/>
                    <a:pt x="10204" y="5713"/>
                    <a:pt x="10218" y="5686"/>
                  </a:cubicBezTo>
                  <a:cubicBezTo>
                    <a:pt x="10218" y="5658"/>
                    <a:pt x="10218" y="5631"/>
                    <a:pt x="10191" y="5617"/>
                  </a:cubicBezTo>
                  <a:lnTo>
                    <a:pt x="6208" y="2376"/>
                  </a:lnTo>
                  <a:lnTo>
                    <a:pt x="5604" y="41"/>
                  </a:lnTo>
                  <a:cubicBezTo>
                    <a:pt x="5590" y="14"/>
                    <a:pt x="5563" y="0"/>
                    <a:pt x="5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8326280" y="4574883"/>
              <a:ext cx="114225" cy="163172"/>
            </a:xfrm>
            <a:custGeom>
              <a:avLst/>
              <a:gdLst/>
              <a:ahLst/>
              <a:cxnLst/>
              <a:rect l="l" t="t" r="r" b="b"/>
              <a:pathLst>
                <a:path w="2322" h="3317" extrusionOk="0">
                  <a:moveTo>
                    <a:pt x="1126" y="131"/>
                  </a:moveTo>
                  <a:cubicBezTo>
                    <a:pt x="1209" y="131"/>
                    <a:pt x="1278" y="158"/>
                    <a:pt x="1360" y="213"/>
                  </a:cubicBezTo>
                  <a:cubicBezTo>
                    <a:pt x="1429" y="241"/>
                    <a:pt x="1456" y="295"/>
                    <a:pt x="1456" y="350"/>
                  </a:cubicBezTo>
                  <a:cubicBezTo>
                    <a:pt x="1484" y="735"/>
                    <a:pt x="632" y="1518"/>
                    <a:pt x="165" y="1902"/>
                  </a:cubicBezTo>
                  <a:cubicBezTo>
                    <a:pt x="248" y="1477"/>
                    <a:pt x="509" y="378"/>
                    <a:pt x="975" y="158"/>
                  </a:cubicBezTo>
                  <a:cubicBezTo>
                    <a:pt x="1030" y="144"/>
                    <a:pt x="1072" y="131"/>
                    <a:pt x="1126" y="131"/>
                  </a:cubicBezTo>
                  <a:close/>
                  <a:moveTo>
                    <a:pt x="1120" y="0"/>
                  </a:moveTo>
                  <a:cubicBezTo>
                    <a:pt x="1053" y="0"/>
                    <a:pt x="986" y="16"/>
                    <a:pt x="920" y="48"/>
                  </a:cubicBezTo>
                  <a:cubicBezTo>
                    <a:pt x="289" y="337"/>
                    <a:pt x="14" y="1985"/>
                    <a:pt x="14" y="2053"/>
                  </a:cubicBezTo>
                  <a:cubicBezTo>
                    <a:pt x="0" y="2067"/>
                    <a:pt x="0" y="2067"/>
                    <a:pt x="14" y="2081"/>
                  </a:cubicBezTo>
                  <a:cubicBezTo>
                    <a:pt x="14" y="2094"/>
                    <a:pt x="14" y="2094"/>
                    <a:pt x="28" y="2108"/>
                  </a:cubicBezTo>
                  <a:cubicBezTo>
                    <a:pt x="28" y="2108"/>
                    <a:pt x="28" y="2108"/>
                    <a:pt x="28" y="2122"/>
                  </a:cubicBezTo>
                  <a:lnTo>
                    <a:pt x="42" y="2122"/>
                  </a:lnTo>
                  <a:lnTo>
                    <a:pt x="1923" y="3303"/>
                  </a:lnTo>
                  <a:cubicBezTo>
                    <a:pt x="1923" y="3317"/>
                    <a:pt x="1937" y="3317"/>
                    <a:pt x="1950" y="3317"/>
                  </a:cubicBezTo>
                  <a:cubicBezTo>
                    <a:pt x="1978" y="3317"/>
                    <a:pt x="1992" y="3303"/>
                    <a:pt x="2005" y="3289"/>
                  </a:cubicBezTo>
                  <a:cubicBezTo>
                    <a:pt x="2033" y="3262"/>
                    <a:pt x="2019" y="3221"/>
                    <a:pt x="1992" y="3193"/>
                  </a:cubicBezTo>
                  <a:lnTo>
                    <a:pt x="289" y="2122"/>
                  </a:lnTo>
                  <a:lnTo>
                    <a:pt x="2253" y="2053"/>
                  </a:lnTo>
                  <a:cubicBezTo>
                    <a:pt x="2280" y="2053"/>
                    <a:pt x="2321" y="2026"/>
                    <a:pt x="2308" y="1985"/>
                  </a:cubicBezTo>
                  <a:cubicBezTo>
                    <a:pt x="2308" y="1943"/>
                    <a:pt x="2280" y="1930"/>
                    <a:pt x="2253" y="1916"/>
                  </a:cubicBezTo>
                  <a:lnTo>
                    <a:pt x="261" y="1998"/>
                  </a:lnTo>
                  <a:cubicBezTo>
                    <a:pt x="660" y="1669"/>
                    <a:pt x="1607" y="831"/>
                    <a:pt x="1580" y="350"/>
                  </a:cubicBezTo>
                  <a:cubicBezTo>
                    <a:pt x="1580" y="241"/>
                    <a:pt x="1525" y="158"/>
                    <a:pt x="1429" y="103"/>
                  </a:cubicBezTo>
                  <a:cubicBezTo>
                    <a:pt x="1329" y="37"/>
                    <a:pt x="1224"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7749501" y="2897812"/>
              <a:ext cx="573634" cy="1474102"/>
            </a:xfrm>
            <a:custGeom>
              <a:avLst/>
              <a:gdLst/>
              <a:ahLst/>
              <a:cxnLst/>
              <a:rect l="l" t="t" r="r" b="b"/>
              <a:pathLst>
                <a:path w="11661" h="29966" extrusionOk="0">
                  <a:moveTo>
                    <a:pt x="8323" y="0"/>
                  </a:moveTo>
                  <a:lnTo>
                    <a:pt x="1" y="302"/>
                  </a:lnTo>
                  <a:lnTo>
                    <a:pt x="962" y="12332"/>
                  </a:lnTo>
                  <a:lnTo>
                    <a:pt x="5302" y="29965"/>
                  </a:lnTo>
                  <a:lnTo>
                    <a:pt x="11660" y="29842"/>
                  </a:lnTo>
                  <a:lnTo>
                    <a:pt x="8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7746156" y="2894909"/>
              <a:ext cx="580324" cy="1480399"/>
            </a:xfrm>
            <a:custGeom>
              <a:avLst/>
              <a:gdLst/>
              <a:ahLst/>
              <a:cxnLst/>
              <a:rect l="l" t="t" r="r" b="b"/>
              <a:pathLst>
                <a:path w="11797" h="30094" extrusionOk="0">
                  <a:moveTo>
                    <a:pt x="8336" y="128"/>
                  </a:moveTo>
                  <a:lnTo>
                    <a:pt x="11646" y="29832"/>
                  </a:lnTo>
                  <a:lnTo>
                    <a:pt x="5425" y="29956"/>
                  </a:lnTo>
                  <a:lnTo>
                    <a:pt x="1099" y="12391"/>
                  </a:lnTo>
                  <a:lnTo>
                    <a:pt x="138" y="416"/>
                  </a:lnTo>
                  <a:lnTo>
                    <a:pt x="8336" y="128"/>
                  </a:lnTo>
                  <a:close/>
                  <a:moveTo>
                    <a:pt x="8406" y="1"/>
                  </a:moveTo>
                  <a:cubicBezTo>
                    <a:pt x="8401" y="1"/>
                    <a:pt x="8396" y="2"/>
                    <a:pt x="8391" y="4"/>
                  </a:cubicBezTo>
                  <a:lnTo>
                    <a:pt x="69" y="293"/>
                  </a:lnTo>
                  <a:cubicBezTo>
                    <a:pt x="41" y="293"/>
                    <a:pt x="28" y="307"/>
                    <a:pt x="14" y="307"/>
                  </a:cubicBezTo>
                  <a:cubicBezTo>
                    <a:pt x="0" y="320"/>
                    <a:pt x="0" y="348"/>
                    <a:pt x="0" y="361"/>
                  </a:cubicBezTo>
                  <a:lnTo>
                    <a:pt x="975" y="12405"/>
                  </a:lnTo>
                  <a:cubicBezTo>
                    <a:pt x="975" y="12405"/>
                    <a:pt x="975" y="12405"/>
                    <a:pt x="975" y="12419"/>
                  </a:cubicBezTo>
                  <a:lnTo>
                    <a:pt x="5315" y="30038"/>
                  </a:lnTo>
                  <a:cubicBezTo>
                    <a:pt x="5315" y="30066"/>
                    <a:pt x="5342" y="30093"/>
                    <a:pt x="5370" y="30093"/>
                  </a:cubicBezTo>
                  <a:lnTo>
                    <a:pt x="11728" y="29956"/>
                  </a:lnTo>
                  <a:cubicBezTo>
                    <a:pt x="11742" y="29956"/>
                    <a:pt x="11756" y="29956"/>
                    <a:pt x="11769" y="29942"/>
                  </a:cubicBezTo>
                  <a:cubicBezTo>
                    <a:pt x="11783" y="29928"/>
                    <a:pt x="11797" y="29901"/>
                    <a:pt x="11783" y="29887"/>
                  </a:cubicBezTo>
                  <a:lnTo>
                    <a:pt x="8460" y="59"/>
                  </a:lnTo>
                  <a:cubicBezTo>
                    <a:pt x="8448" y="25"/>
                    <a:pt x="8428" y="1"/>
                    <a:pt x="8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8014354" y="4284056"/>
              <a:ext cx="272280" cy="6789"/>
            </a:xfrm>
            <a:custGeom>
              <a:avLst/>
              <a:gdLst/>
              <a:ahLst/>
              <a:cxnLst/>
              <a:rect l="l" t="t" r="r" b="b"/>
              <a:pathLst>
                <a:path w="5535" h="138" extrusionOk="0">
                  <a:moveTo>
                    <a:pt x="69" y="0"/>
                  </a:moveTo>
                  <a:cubicBezTo>
                    <a:pt x="28" y="0"/>
                    <a:pt x="0" y="28"/>
                    <a:pt x="0" y="69"/>
                  </a:cubicBezTo>
                  <a:cubicBezTo>
                    <a:pt x="0" y="110"/>
                    <a:pt x="28" y="138"/>
                    <a:pt x="69" y="138"/>
                  </a:cubicBezTo>
                  <a:lnTo>
                    <a:pt x="5480" y="138"/>
                  </a:lnTo>
                  <a:cubicBezTo>
                    <a:pt x="5507" y="138"/>
                    <a:pt x="5535" y="110"/>
                    <a:pt x="5535" y="69"/>
                  </a:cubicBezTo>
                  <a:cubicBezTo>
                    <a:pt x="5535" y="28"/>
                    <a:pt x="5507" y="0"/>
                    <a:pt x="5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p:nvPr/>
          </p:nvSpPr>
          <p:spPr>
            <a:xfrm>
              <a:off x="7531333" y="4337430"/>
              <a:ext cx="187817" cy="270903"/>
            </a:xfrm>
            <a:custGeom>
              <a:avLst/>
              <a:gdLst/>
              <a:ahLst/>
              <a:cxnLst/>
              <a:rect l="l" t="t" r="r" b="b"/>
              <a:pathLst>
                <a:path w="3818" h="5507" extrusionOk="0">
                  <a:moveTo>
                    <a:pt x="343" y="0"/>
                  </a:moveTo>
                  <a:lnTo>
                    <a:pt x="0" y="5507"/>
                  </a:lnTo>
                  <a:lnTo>
                    <a:pt x="3543" y="5150"/>
                  </a:lnTo>
                  <a:lnTo>
                    <a:pt x="3818" y="41"/>
                  </a:lnTo>
                  <a:lnTo>
                    <a:pt x="3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7527938" y="4334036"/>
              <a:ext cx="194606" cy="277692"/>
            </a:xfrm>
            <a:custGeom>
              <a:avLst/>
              <a:gdLst/>
              <a:ahLst/>
              <a:cxnLst/>
              <a:rect l="l" t="t" r="r" b="b"/>
              <a:pathLst>
                <a:path w="3956" h="5645" extrusionOk="0">
                  <a:moveTo>
                    <a:pt x="467" y="138"/>
                  </a:moveTo>
                  <a:lnTo>
                    <a:pt x="3818" y="179"/>
                  </a:lnTo>
                  <a:lnTo>
                    <a:pt x="3557" y="5164"/>
                  </a:lnTo>
                  <a:lnTo>
                    <a:pt x="138" y="5494"/>
                  </a:lnTo>
                  <a:lnTo>
                    <a:pt x="467" y="138"/>
                  </a:lnTo>
                  <a:close/>
                  <a:moveTo>
                    <a:pt x="344" y="0"/>
                  </a:moveTo>
                  <a:lnTo>
                    <a:pt x="0" y="5645"/>
                  </a:lnTo>
                  <a:lnTo>
                    <a:pt x="3681" y="5274"/>
                  </a:lnTo>
                  <a:lnTo>
                    <a:pt x="3956" y="55"/>
                  </a:lnTo>
                  <a:lnTo>
                    <a:pt x="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a:off x="7669810" y="4338759"/>
              <a:ext cx="21645" cy="256785"/>
            </a:xfrm>
            <a:custGeom>
              <a:avLst/>
              <a:gdLst/>
              <a:ahLst/>
              <a:cxnLst/>
              <a:rect l="l" t="t" r="r" b="b"/>
              <a:pathLst>
                <a:path w="440" h="5220" extrusionOk="0">
                  <a:moveTo>
                    <a:pt x="303" y="1"/>
                  </a:moveTo>
                  <a:lnTo>
                    <a:pt x="0" y="5219"/>
                  </a:lnTo>
                  <a:lnTo>
                    <a:pt x="138" y="5219"/>
                  </a:lnTo>
                  <a:lnTo>
                    <a:pt x="440" y="14"/>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8"/>
            <p:cNvSpPr/>
            <p:nvPr/>
          </p:nvSpPr>
          <p:spPr>
            <a:xfrm>
              <a:off x="7629275" y="4339447"/>
              <a:ext cx="21005" cy="256736"/>
            </a:xfrm>
            <a:custGeom>
              <a:avLst/>
              <a:gdLst/>
              <a:ahLst/>
              <a:cxnLst/>
              <a:rect l="l" t="t" r="r" b="b"/>
              <a:pathLst>
                <a:path w="427" h="5219" extrusionOk="0">
                  <a:moveTo>
                    <a:pt x="289" y="0"/>
                  </a:moveTo>
                  <a:lnTo>
                    <a:pt x="0" y="5219"/>
                  </a:lnTo>
                  <a:lnTo>
                    <a:pt x="138" y="5219"/>
                  </a:lnTo>
                  <a:lnTo>
                    <a:pt x="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a:off x="7598185" y="4339447"/>
              <a:ext cx="18988" cy="257424"/>
            </a:xfrm>
            <a:custGeom>
              <a:avLst/>
              <a:gdLst/>
              <a:ahLst/>
              <a:cxnLst/>
              <a:rect l="l" t="t" r="r" b="b"/>
              <a:pathLst>
                <a:path w="386" h="5233" extrusionOk="0">
                  <a:moveTo>
                    <a:pt x="248" y="0"/>
                  </a:moveTo>
                  <a:lnTo>
                    <a:pt x="1" y="5219"/>
                  </a:lnTo>
                  <a:lnTo>
                    <a:pt x="124" y="5233"/>
                  </a:lnTo>
                  <a:lnTo>
                    <a:pt x="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8"/>
            <p:cNvSpPr/>
            <p:nvPr/>
          </p:nvSpPr>
          <p:spPr>
            <a:xfrm>
              <a:off x="7563062" y="4340136"/>
              <a:ext cx="23022" cy="260769"/>
            </a:xfrm>
            <a:custGeom>
              <a:avLst/>
              <a:gdLst/>
              <a:ahLst/>
              <a:cxnLst/>
              <a:rect l="l" t="t" r="r" b="b"/>
              <a:pathLst>
                <a:path w="468" h="5301" extrusionOk="0">
                  <a:moveTo>
                    <a:pt x="330" y="0"/>
                  </a:moveTo>
                  <a:lnTo>
                    <a:pt x="1" y="5287"/>
                  </a:lnTo>
                  <a:lnTo>
                    <a:pt x="138" y="5301"/>
                  </a:lnTo>
                  <a:lnTo>
                    <a:pt x="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8"/>
            <p:cNvSpPr/>
            <p:nvPr/>
          </p:nvSpPr>
          <p:spPr>
            <a:xfrm>
              <a:off x="7476581" y="4567799"/>
              <a:ext cx="449324" cy="275675"/>
            </a:xfrm>
            <a:custGeom>
              <a:avLst/>
              <a:gdLst/>
              <a:ahLst/>
              <a:cxnLst/>
              <a:rect l="l" t="t" r="r" b="b"/>
              <a:pathLst>
                <a:path w="9134" h="5604" extrusionOk="0">
                  <a:moveTo>
                    <a:pt x="5508" y="0"/>
                  </a:moveTo>
                  <a:lnTo>
                    <a:pt x="385" y="41"/>
                  </a:lnTo>
                  <a:lnTo>
                    <a:pt x="1" y="5521"/>
                  </a:lnTo>
                  <a:lnTo>
                    <a:pt x="9133" y="5603"/>
                  </a:lnTo>
                  <a:lnTo>
                    <a:pt x="5494" y="2376"/>
                  </a:lnTo>
                  <a:lnTo>
                    <a:pt x="55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8"/>
            <p:cNvSpPr/>
            <p:nvPr/>
          </p:nvSpPr>
          <p:spPr>
            <a:xfrm>
              <a:off x="7476581" y="4676465"/>
              <a:ext cx="146003" cy="164303"/>
            </a:xfrm>
            <a:custGeom>
              <a:avLst/>
              <a:gdLst/>
              <a:ahLst/>
              <a:cxnLst/>
              <a:rect l="l" t="t" r="r" b="b"/>
              <a:pathLst>
                <a:path w="2968" h="3340" extrusionOk="0">
                  <a:moveTo>
                    <a:pt x="505" y="0"/>
                  </a:moveTo>
                  <a:cubicBezTo>
                    <a:pt x="415" y="0"/>
                    <a:pt x="325" y="5"/>
                    <a:pt x="234" y="16"/>
                  </a:cubicBezTo>
                  <a:lnTo>
                    <a:pt x="221" y="181"/>
                  </a:lnTo>
                  <a:cubicBezTo>
                    <a:pt x="1" y="2556"/>
                    <a:pt x="1" y="3312"/>
                    <a:pt x="1" y="3312"/>
                  </a:cubicBezTo>
                  <a:cubicBezTo>
                    <a:pt x="1" y="3312"/>
                    <a:pt x="893" y="3339"/>
                    <a:pt x="2541" y="3339"/>
                  </a:cubicBezTo>
                  <a:lnTo>
                    <a:pt x="2706" y="3339"/>
                  </a:lnTo>
                  <a:cubicBezTo>
                    <a:pt x="2898" y="2900"/>
                    <a:pt x="2967" y="2392"/>
                    <a:pt x="2857" y="1883"/>
                  </a:cubicBezTo>
                  <a:cubicBezTo>
                    <a:pt x="2616" y="766"/>
                    <a:pt x="1611" y="0"/>
                    <a:pt x="5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a:off x="7473236" y="4565093"/>
              <a:ext cx="456014" cy="281725"/>
            </a:xfrm>
            <a:custGeom>
              <a:avLst/>
              <a:gdLst/>
              <a:ahLst/>
              <a:cxnLst/>
              <a:rect l="l" t="t" r="r" b="b"/>
              <a:pathLst>
                <a:path w="9270" h="5727" extrusionOk="0">
                  <a:moveTo>
                    <a:pt x="5521" y="124"/>
                  </a:moveTo>
                  <a:lnTo>
                    <a:pt x="5493" y="2431"/>
                  </a:lnTo>
                  <a:cubicBezTo>
                    <a:pt x="5493" y="2445"/>
                    <a:pt x="5507" y="2458"/>
                    <a:pt x="5521" y="2472"/>
                  </a:cubicBezTo>
                  <a:lnTo>
                    <a:pt x="9023" y="5589"/>
                  </a:lnTo>
                  <a:lnTo>
                    <a:pt x="9023" y="5589"/>
                  </a:lnTo>
                  <a:lnTo>
                    <a:pt x="137" y="5507"/>
                  </a:lnTo>
                  <a:lnTo>
                    <a:pt x="522" y="165"/>
                  </a:lnTo>
                  <a:lnTo>
                    <a:pt x="5521" y="124"/>
                  </a:lnTo>
                  <a:close/>
                  <a:moveTo>
                    <a:pt x="5576" y="0"/>
                  </a:moveTo>
                  <a:lnTo>
                    <a:pt x="453" y="41"/>
                  </a:lnTo>
                  <a:cubicBezTo>
                    <a:pt x="426" y="41"/>
                    <a:pt x="398" y="55"/>
                    <a:pt x="385" y="96"/>
                  </a:cubicBezTo>
                  <a:lnTo>
                    <a:pt x="0" y="5576"/>
                  </a:lnTo>
                  <a:cubicBezTo>
                    <a:pt x="0" y="5589"/>
                    <a:pt x="0" y="5603"/>
                    <a:pt x="14" y="5617"/>
                  </a:cubicBezTo>
                  <a:cubicBezTo>
                    <a:pt x="28" y="5631"/>
                    <a:pt x="41" y="5644"/>
                    <a:pt x="69" y="5644"/>
                  </a:cubicBezTo>
                  <a:lnTo>
                    <a:pt x="9201" y="5727"/>
                  </a:lnTo>
                  <a:cubicBezTo>
                    <a:pt x="9229" y="5727"/>
                    <a:pt x="9256" y="5699"/>
                    <a:pt x="9256" y="5672"/>
                  </a:cubicBezTo>
                  <a:cubicBezTo>
                    <a:pt x="9270" y="5658"/>
                    <a:pt x="9270" y="5631"/>
                    <a:pt x="9242" y="5603"/>
                  </a:cubicBezTo>
                  <a:lnTo>
                    <a:pt x="5631" y="2403"/>
                  </a:lnTo>
                  <a:lnTo>
                    <a:pt x="5644" y="55"/>
                  </a:lnTo>
                  <a:cubicBezTo>
                    <a:pt x="5644" y="41"/>
                    <a:pt x="5631" y="28"/>
                    <a:pt x="5631" y="14"/>
                  </a:cubicBezTo>
                  <a:cubicBezTo>
                    <a:pt x="5617" y="0"/>
                    <a:pt x="5603" y="0"/>
                    <a:pt x="5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p:nvPr/>
          </p:nvSpPr>
          <p:spPr>
            <a:xfrm>
              <a:off x="7744384" y="4575178"/>
              <a:ext cx="99320" cy="162876"/>
            </a:xfrm>
            <a:custGeom>
              <a:avLst/>
              <a:gdLst/>
              <a:ahLst/>
              <a:cxnLst/>
              <a:rect l="l" t="t" r="r" b="b"/>
              <a:pathLst>
                <a:path w="2019" h="3311" extrusionOk="0">
                  <a:moveTo>
                    <a:pt x="1126" y="125"/>
                  </a:moveTo>
                  <a:cubicBezTo>
                    <a:pt x="1209" y="125"/>
                    <a:pt x="1277" y="152"/>
                    <a:pt x="1360" y="207"/>
                  </a:cubicBezTo>
                  <a:cubicBezTo>
                    <a:pt x="1428" y="235"/>
                    <a:pt x="1456" y="289"/>
                    <a:pt x="1456" y="344"/>
                  </a:cubicBezTo>
                  <a:cubicBezTo>
                    <a:pt x="1483" y="729"/>
                    <a:pt x="632" y="1512"/>
                    <a:pt x="165" y="1896"/>
                  </a:cubicBezTo>
                  <a:cubicBezTo>
                    <a:pt x="247" y="1471"/>
                    <a:pt x="508" y="372"/>
                    <a:pt x="975" y="152"/>
                  </a:cubicBezTo>
                  <a:cubicBezTo>
                    <a:pt x="1030" y="138"/>
                    <a:pt x="1071" y="125"/>
                    <a:pt x="1126" y="125"/>
                  </a:cubicBezTo>
                  <a:close/>
                  <a:moveTo>
                    <a:pt x="1121" y="0"/>
                  </a:moveTo>
                  <a:cubicBezTo>
                    <a:pt x="1053" y="0"/>
                    <a:pt x="987" y="15"/>
                    <a:pt x="920" y="42"/>
                  </a:cubicBezTo>
                  <a:cubicBezTo>
                    <a:pt x="289" y="331"/>
                    <a:pt x="14" y="1979"/>
                    <a:pt x="14" y="2047"/>
                  </a:cubicBezTo>
                  <a:cubicBezTo>
                    <a:pt x="0" y="2061"/>
                    <a:pt x="14" y="2088"/>
                    <a:pt x="14" y="2102"/>
                  </a:cubicBezTo>
                  <a:lnTo>
                    <a:pt x="28" y="2102"/>
                  </a:lnTo>
                  <a:cubicBezTo>
                    <a:pt x="28" y="2102"/>
                    <a:pt x="28" y="2116"/>
                    <a:pt x="41" y="2116"/>
                  </a:cubicBezTo>
                  <a:lnTo>
                    <a:pt x="1923" y="3297"/>
                  </a:lnTo>
                  <a:cubicBezTo>
                    <a:pt x="1923" y="3311"/>
                    <a:pt x="1937" y="3311"/>
                    <a:pt x="1950" y="3311"/>
                  </a:cubicBezTo>
                  <a:cubicBezTo>
                    <a:pt x="1978" y="3311"/>
                    <a:pt x="1991" y="3297"/>
                    <a:pt x="2005" y="3283"/>
                  </a:cubicBezTo>
                  <a:cubicBezTo>
                    <a:pt x="2019" y="3256"/>
                    <a:pt x="2019" y="3215"/>
                    <a:pt x="1991" y="3187"/>
                  </a:cubicBezTo>
                  <a:lnTo>
                    <a:pt x="179" y="2061"/>
                  </a:lnTo>
                  <a:cubicBezTo>
                    <a:pt x="508" y="1800"/>
                    <a:pt x="1621" y="853"/>
                    <a:pt x="1579" y="344"/>
                  </a:cubicBezTo>
                  <a:cubicBezTo>
                    <a:pt x="1579" y="235"/>
                    <a:pt x="1525" y="152"/>
                    <a:pt x="1428" y="97"/>
                  </a:cubicBezTo>
                  <a:cubicBezTo>
                    <a:pt x="1322" y="32"/>
                    <a:pt x="1220" y="0"/>
                    <a:pt x="1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8"/>
            <p:cNvSpPr/>
            <p:nvPr/>
          </p:nvSpPr>
          <p:spPr>
            <a:xfrm>
              <a:off x="7496209" y="2897812"/>
              <a:ext cx="505355" cy="1470069"/>
            </a:xfrm>
            <a:custGeom>
              <a:avLst/>
              <a:gdLst/>
              <a:ahLst/>
              <a:cxnLst/>
              <a:rect l="l" t="t" r="r" b="b"/>
              <a:pathLst>
                <a:path w="10273" h="29884" extrusionOk="0">
                  <a:moveTo>
                    <a:pt x="10272" y="0"/>
                  </a:moveTo>
                  <a:lnTo>
                    <a:pt x="1758" y="728"/>
                  </a:lnTo>
                  <a:lnTo>
                    <a:pt x="0" y="29842"/>
                  </a:lnTo>
                  <a:lnTo>
                    <a:pt x="7004" y="29883"/>
                  </a:lnTo>
                  <a:lnTo>
                    <a:pt x="9270" y="3928"/>
                  </a:lnTo>
                  <a:lnTo>
                    <a:pt x="10272" y="3832"/>
                  </a:lnTo>
                  <a:lnTo>
                    <a:pt x="10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p:nvPr/>
          </p:nvSpPr>
          <p:spPr>
            <a:xfrm>
              <a:off x="7493504" y="2930230"/>
              <a:ext cx="511405" cy="1440356"/>
            </a:xfrm>
            <a:custGeom>
              <a:avLst/>
              <a:gdLst/>
              <a:ahLst/>
              <a:cxnLst/>
              <a:rect l="l" t="t" r="r" b="b"/>
              <a:pathLst>
                <a:path w="10396" h="29280" extrusionOk="0">
                  <a:moveTo>
                    <a:pt x="1813" y="1"/>
                  </a:moveTo>
                  <a:cubicBezTo>
                    <a:pt x="1785" y="1"/>
                    <a:pt x="1744" y="28"/>
                    <a:pt x="1744" y="69"/>
                  </a:cubicBezTo>
                  <a:lnTo>
                    <a:pt x="0" y="29169"/>
                  </a:lnTo>
                  <a:cubicBezTo>
                    <a:pt x="0" y="29197"/>
                    <a:pt x="0" y="29210"/>
                    <a:pt x="14" y="29224"/>
                  </a:cubicBezTo>
                  <a:cubicBezTo>
                    <a:pt x="28" y="29238"/>
                    <a:pt x="41" y="29238"/>
                    <a:pt x="55" y="29238"/>
                  </a:cubicBezTo>
                  <a:lnTo>
                    <a:pt x="7059" y="29279"/>
                  </a:lnTo>
                  <a:cubicBezTo>
                    <a:pt x="7086" y="29279"/>
                    <a:pt x="7114" y="29252"/>
                    <a:pt x="7127" y="29224"/>
                  </a:cubicBezTo>
                  <a:lnTo>
                    <a:pt x="9380" y="3338"/>
                  </a:lnTo>
                  <a:lnTo>
                    <a:pt x="10327" y="3241"/>
                  </a:lnTo>
                  <a:cubicBezTo>
                    <a:pt x="10368" y="3241"/>
                    <a:pt x="10396" y="3200"/>
                    <a:pt x="10396" y="3173"/>
                  </a:cubicBezTo>
                  <a:cubicBezTo>
                    <a:pt x="10385" y="3139"/>
                    <a:pt x="10364" y="3114"/>
                    <a:pt x="10342" y="3114"/>
                  </a:cubicBezTo>
                  <a:cubicBezTo>
                    <a:pt x="10337" y="3114"/>
                    <a:pt x="10332" y="3115"/>
                    <a:pt x="10327" y="3118"/>
                  </a:cubicBezTo>
                  <a:lnTo>
                    <a:pt x="9311" y="3214"/>
                  </a:lnTo>
                  <a:cubicBezTo>
                    <a:pt x="9284" y="3214"/>
                    <a:pt x="9256" y="3241"/>
                    <a:pt x="9256" y="3269"/>
                  </a:cubicBezTo>
                  <a:lnTo>
                    <a:pt x="7004" y="29155"/>
                  </a:lnTo>
                  <a:lnTo>
                    <a:pt x="124" y="29114"/>
                  </a:lnTo>
                  <a:lnTo>
                    <a:pt x="1882" y="69"/>
                  </a:lnTo>
                  <a:cubicBezTo>
                    <a:pt x="1882" y="42"/>
                    <a:pt x="1854" y="14"/>
                    <a:pt x="1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8"/>
            <p:cNvSpPr/>
            <p:nvPr/>
          </p:nvSpPr>
          <p:spPr>
            <a:xfrm>
              <a:off x="7587363" y="2945775"/>
              <a:ext cx="103452" cy="143937"/>
            </a:xfrm>
            <a:custGeom>
              <a:avLst/>
              <a:gdLst/>
              <a:ahLst/>
              <a:cxnLst/>
              <a:rect l="l" t="t" r="r" b="b"/>
              <a:pathLst>
                <a:path w="2103" h="2926" extrusionOk="0">
                  <a:moveTo>
                    <a:pt x="2033" y="0"/>
                  </a:moveTo>
                  <a:cubicBezTo>
                    <a:pt x="1992" y="0"/>
                    <a:pt x="1979" y="28"/>
                    <a:pt x="1965" y="69"/>
                  </a:cubicBezTo>
                  <a:cubicBezTo>
                    <a:pt x="1896" y="2102"/>
                    <a:pt x="70" y="2788"/>
                    <a:pt x="56" y="2802"/>
                  </a:cubicBezTo>
                  <a:cubicBezTo>
                    <a:pt x="15" y="2816"/>
                    <a:pt x="1" y="2857"/>
                    <a:pt x="15" y="2884"/>
                  </a:cubicBezTo>
                  <a:cubicBezTo>
                    <a:pt x="28" y="2912"/>
                    <a:pt x="56" y="2925"/>
                    <a:pt x="83" y="2925"/>
                  </a:cubicBezTo>
                  <a:lnTo>
                    <a:pt x="97" y="2925"/>
                  </a:lnTo>
                  <a:cubicBezTo>
                    <a:pt x="125" y="2912"/>
                    <a:pt x="2033" y="2184"/>
                    <a:pt x="2102" y="69"/>
                  </a:cubicBezTo>
                  <a:cubicBezTo>
                    <a:pt x="2102" y="28"/>
                    <a:pt x="2075" y="0"/>
                    <a:pt x="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p:nvPr/>
          </p:nvSpPr>
          <p:spPr>
            <a:xfrm>
              <a:off x="7527938" y="4284056"/>
              <a:ext cx="299976" cy="6789"/>
            </a:xfrm>
            <a:custGeom>
              <a:avLst/>
              <a:gdLst/>
              <a:ahLst/>
              <a:cxnLst/>
              <a:rect l="l" t="t" r="r" b="b"/>
              <a:pathLst>
                <a:path w="6098" h="138" extrusionOk="0">
                  <a:moveTo>
                    <a:pt x="69" y="0"/>
                  </a:moveTo>
                  <a:cubicBezTo>
                    <a:pt x="28" y="0"/>
                    <a:pt x="0" y="28"/>
                    <a:pt x="0" y="69"/>
                  </a:cubicBezTo>
                  <a:cubicBezTo>
                    <a:pt x="0" y="110"/>
                    <a:pt x="28" y="138"/>
                    <a:pt x="69" y="138"/>
                  </a:cubicBezTo>
                  <a:lnTo>
                    <a:pt x="6043" y="138"/>
                  </a:lnTo>
                  <a:cubicBezTo>
                    <a:pt x="6070" y="138"/>
                    <a:pt x="6098" y="110"/>
                    <a:pt x="6098" y="69"/>
                  </a:cubicBezTo>
                  <a:cubicBezTo>
                    <a:pt x="6098" y="28"/>
                    <a:pt x="6070" y="0"/>
                    <a:pt x="6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8"/>
            <p:cNvSpPr/>
            <p:nvPr/>
          </p:nvSpPr>
          <p:spPr>
            <a:xfrm>
              <a:off x="7529267" y="2193867"/>
              <a:ext cx="675610" cy="795197"/>
            </a:xfrm>
            <a:custGeom>
              <a:avLst/>
              <a:gdLst/>
              <a:ahLst/>
              <a:cxnLst/>
              <a:rect l="l" t="t" r="r" b="b"/>
              <a:pathLst>
                <a:path w="13734" h="16165" extrusionOk="0">
                  <a:moveTo>
                    <a:pt x="6922" y="1"/>
                  </a:moveTo>
                  <a:cubicBezTo>
                    <a:pt x="3613" y="1"/>
                    <a:pt x="949" y="2679"/>
                    <a:pt x="949" y="5974"/>
                  </a:cubicBezTo>
                  <a:lnTo>
                    <a:pt x="1" y="16164"/>
                  </a:lnTo>
                  <a:lnTo>
                    <a:pt x="13734" y="16164"/>
                  </a:lnTo>
                  <a:lnTo>
                    <a:pt x="12896" y="5974"/>
                  </a:lnTo>
                  <a:cubicBezTo>
                    <a:pt x="12896" y="2679"/>
                    <a:pt x="10218" y="1"/>
                    <a:pt x="6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8"/>
            <p:cNvSpPr/>
            <p:nvPr/>
          </p:nvSpPr>
          <p:spPr>
            <a:xfrm>
              <a:off x="7933285" y="2438403"/>
              <a:ext cx="10183" cy="554695"/>
            </a:xfrm>
            <a:custGeom>
              <a:avLst/>
              <a:gdLst/>
              <a:ahLst/>
              <a:cxnLst/>
              <a:rect l="l" t="t" r="r" b="b"/>
              <a:pathLst>
                <a:path w="207" h="11276" extrusionOk="0">
                  <a:moveTo>
                    <a:pt x="138" y="1"/>
                  </a:moveTo>
                  <a:cubicBezTo>
                    <a:pt x="110" y="1"/>
                    <a:pt x="83" y="28"/>
                    <a:pt x="83" y="70"/>
                  </a:cubicBezTo>
                  <a:lnTo>
                    <a:pt x="0" y="11221"/>
                  </a:lnTo>
                  <a:cubicBezTo>
                    <a:pt x="0" y="11248"/>
                    <a:pt x="28" y="11276"/>
                    <a:pt x="69" y="11276"/>
                  </a:cubicBezTo>
                  <a:cubicBezTo>
                    <a:pt x="110" y="11276"/>
                    <a:pt x="138" y="11248"/>
                    <a:pt x="138" y="11221"/>
                  </a:cubicBezTo>
                  <a:lnTo>
                    <a:pt x="206" y="70"/>
                  </a:lnTo>
                  <a:cubicBezTo>
                    <a:pt x="206" y="28"/>
                    <a:pt x="179"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7875828" y="2608658"/>
              <a:ext cx="40584" cy="40584"/>
            </a:xfrm>
            <a:custGeom>
              <a:avLst/>
              <a:gdLst/>
              <a:ahLst/>
              <a:cxnLst/>
              <a:rect l="l" t="t" r="r" b="b"/>
              <a:pathLst>
                <a:path w="825" h="825" extrusionOk="0">
                  <a:moveTo>
                    <a:pt x="413" y="1"/>
                  </a:moveTo>
                  <a:cubicBezTo>
                    <a:pt x="179" y="1"/>
                    <a:pt x="1" y="193"/>
                    <a:pt x="1" y="413"/>
                  </a:cubicBezTo>
                  <a:cubicBezTo>
                    <a:pt x="1" y="646"/>
                    <a:pt x="179" y="825"/>
                    <a:pt x="413" y="825"/>
                  </a:cubicBezTo>
                  <a:cubicBezTo>
                    <a:pt x="633" y="825"/>
                    <a:pt x="825" y="646"/>
                    <a:pt x="825" y="413"/>
                  </a:cubicBezTo>
                  <a:cubicBezTo>
                    <a:pt x="825" y="193"/>
                    <a:pt x="633"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7875828" y="2816743"/>
              <a:ext cx="40584" cy="40584"/>
            </a:xfrm>
            <a:custGeom>
              <a:avLst/>
              <a:gdLst/>
              <a:ahLst/>
              <a:cxnLst/>
              <a:rect l="l" t="t" r="r" b="b"/>
              <a:pathLst>
                <a:path w="825" h="825" extrusionOk="0">
                  <a:moveTo>
                    <a:pt x="413" y="0"/>
                  </a:moveTo>
                  <a:cubicBezTo>
                    <a:pt x="179" y="0"/>
                    <a:pt x="1" y="193"/>
                    <a:pt x="1" y="412"/>
                  </a:cubicBezTo>
                  <a:cubicBezTo>
                    <a:pt x="1" y="646"/>
                    <a:pt x="179" y="824"/>
                    <a:pt x="413" y="824"/>
                  </a:cubicBezTo>
                  <a:cubicBezTo>
                    <a:pt x="633" y="824"/>
                    <a:pt x="825" y="646"/>
                    <a:pt x="825" y="412"/>
                  </a:cubicBezTo>
                  <a:cubicBezTo>
                    <a:pt x="825" y="193"/>
                    <a:pt x="63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8"/>
            <p:cNvSpPr/>
            <p:nvPr/>
          </p:nvSpPr>
          <p:spPr>
            <a:xfrm>
              <a:off x="7525922" y="2484841"/>
              <a:ext cx="682349" cy="507568"/>
            </a:xfrm>
            <a:custGeom>
              <a:avLst/>
              <a:gdLst/>
              <a:ahLst/>
              <a:cxnLst/>
              <a:rect l="l" t="t" r="r" b="b"/>
              <a:pathLst>
                <a:path w="13871" h="10318" extrusionOk="0">
                  <a:moveTo>
                    <a:pt x="12985" y="1"/>
                  </a:moveTo>
                  <a:cubicBezTo>
                    <a:pt x="12978" y="1"/>
                    <a:pt x="12971" y="2"/>
                    <a:pt x="12964" y="5"/>
                  </a:cubicBezTo>
                  <a:cubicBezTo>
                    <a:pt x="12923" y="5"/>
                    <a:pt x="12909" y="32"/>
                    <a:pt x="12909" y="73"/>
                  </a:cubicBezTo>
                  <a:lnTo>
                    <a:pt x="13733" y="10194"/>
                  </a:lnTo>
                  <a:lnTo>
                    <a:pt x="138" y="10194"/>
                  </a:lnTo>
                  <a:lnTo>
                    <a:pt x="440" y="6967"/>
                  </a:lnTo>
                  <a:cubicBezTo>
                    <a:pt x="440" y="6926"/>
                    <a:pt x="412" y="6898"/>
                    <a:pt x="385" y="6898"/>
                  </a:cubicBezTo>
                  <a:cubicBezTo>
                    <a:pt x="378" y="6896"/>
                    <a:pt x="371" y="6895"/>
                    <a:pt x="364" y="6895"/>
                  </a:cubicBezTo>
                  <a:cubicBezTo>
                    <a:pt x="334" y="6895"/>
                    <a:pt x="314" y="6919"/>
                    <a:pt x="302" y="6953"/>
                  </a:cubicBezTo>
                  <a:lnTo>
                    <a:pt x="0" y="10249"/>
                  </a:lnTo>
                  <a:cubicBezTo>
                    <a:pt x="0" y="10263"/>
                    <a:pt x="14" y="10290"/>
                    <a:pt x="14" y="10304"/>
                  </a:cubicBezTo>
                  <a:cubicBezTo>
                    <a:pt x="28" y="10318"/>
                    <a:pt x="55" y="10318"/>
                    <a:pt x="69" y="10318"/>
                  </a:cubicBezTo>
                  <a:lnTo>
                    <a:pt x="13802" y="10318"/>
                  </a:lnTo>
                  <a:cubicBezTo>
                    <a:pt x="13816" y="10318"/>
                    <a:pt x="13829" y="10318"/>
                    <a:pt x="13843" y="10304"/>
                  </a:cubicBezTo>
                  <a:cubicBezTo>
                    <a:pt x="13857" y="10290"/>
                    <a:pt x="13870" y="10263"/>
                    <a:pt x="13857" y="10249"/>
                  </a:cubicBezTo>
                  <a:lnTo>
                    <a:pt x="13033" y="59"/>
                  </a:lnTo>
                  <a:cubicBezTo>
                    <a:pt x="13033" y="26"/>
                    <a:pt x="13014" y="1"/>
                    <a:pt x="12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8"/>
            <p:cNvSpPr/>
            <p:nvPr/>
          </p:nvSpPr>
          <p:spPr>
            <a:xfrm>
              <a:off x="6931775" y="2161941"/>
              <a:ext cx="369878" cy="398115"/>
            </a:xfrm>
            <a:custGeom>
              <a:avLst/>
              <a:gdLst/>
              <a:ahLst/>
              <a:cxnLst/>
              <a:rect l="l" t="t" r="r" b="b"/>
              <a:pathLst>
                <a:path w="7519" h="8093" extrusionOk="0">
                  <a:moveTo>
                    <a:pt x="1829" y="0"/>
                  </a:moveTo>
                  <a:cubicBezTo>
                    <a:pt x="651" y="0"/>
                    <a:pt x="0" y="1485"/>
                    <a:pt x="488" y="2298"/>
                  </a:cubicBezTo>
                  <a:cubicBezTo>
                    <a:pt x="1023" y="3204"/>
                    <a:pt x="5184" y="8093"/>
                    <a:pt x="5184" y="8093"/>
                  </a:cubicBezTo>
                  <a:lnTo>
                    <a:pt x="7519" y="5168"/>
                  </a:lnTo>
                  <a:cubicBezTo>
                    <a:pt x="6008" y="3012"/>
                    <a:pt x="3578" y="375"/>
                    <a:pt x="2191" y="45"/>
                  </a:cubicBezTo>
                  <a:cubicBezTo>
                    <a:pt x="2065" y="15"/>
                    <a:pt x="1944" y="0"/>
                    <a:pt x="1829"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8"/>
            <p:cNvSpPr/>
            <p:nvPr/>
          </p:nvSpPr>
          <p:spPr>
            <a:xfrm>
              <a:off x="6938858" y="2158498"/>
              <a:ext cx="366878" cy="406970"/>
            </a:xfrm>
            <a:custGeom>
              <a:avLst/>
              <a:gdLst/>
              <a:ahLst/>
              <a:cxnLst/>
              <a:rect l="l" t="t" r="r" b="b"/>
              <a:pathLst>
                <a:path w="7458" h="8273" extrusionOk="0">
                  <a:moveTo>
                    <a:pt x="1690" y="129"/>
                  </a:moveTo>
                  <a:cubicBezTo>
                    <a:pt x="1799" y="129"/>
                    <a:pt x="1909" y="143"/>
                    <a:pt x="2019" y="170"/>
                  </a:cubicBezTo>
                  <a:cubicBezTo>
                    <a:pt x="3365" y="500"/>
                    <a:pt x="5727" y="3013"/>
                    <a:pt x="7293" y="5238"/>
                  </a:cubicBezTo>
                  <a:lnTo>
                    <a:pt x="5040" y="8067"/>
                  </a:lnTo>
                  <a:cubicBezTo>
                    <a:pt x="4560" y="7504"/>
                    <a:pt x="893" y="3164"/>
                    <a:pt x="399" y="2340"/>
                  </a:cubicBezTo>
                  <a:cubicBezTo>
                    <a:pt x="138" y="1901"/>
                    <a:pt x="206" y="1228"/>
                    <a:pt x="577" y="720"/>
                  </a:cubicBezTo>
                  <a:cubicBezTo>
                    <a:pt x="866" y="335"/>
                    <a:pt x="1250" y="129"/>
                    <a:pt x="1690" y="129"/>
                  </a:cubicBezTo>
                  <a:close/>
                  <a:moveTo>
                    <a:pt x="1683" y="0"/>
                  </a:moveTo>
                  <a:cubicBezTo>
                    <a:pt x="1212" y="0"/>
                    <a:pt x="786" y="226"/>
                    <a:pt x="481" y="651"/>
                  </a:cubicBezTo>
                  <a:cubicBezTo>
                    <a:pt x="69" y="1200"/>
                    <a:pt x="0" y="1928"/>
                    <a:pt x="289" y="2409"/>
                  </a:cubicBezTo>
                  <a:cubicBezTo>
                    <a:pt x="824" y="3301"/>
                    <a:pt x="4821" y="8012"/>
                    <a:pt x="4985" y="8204"/>
                  </a:cubicBezTo>
                  <a:lnTo>
                    <a:pt x="5040" y="8273"/>
                  </a:lnTo>
                  <a:lnTo>
                    <a:pt x="7457" y="5252"/>
                  </a:lnTo>
                  <a:lnTo>
                    <a:pt x="7430" y="5210"/>
                  </a:lnTo>
                  <a:cubicBezTo>
                    <a:pt x="5851" y="2958"/>
                    <a:pt x="3434" y="376"/>
                    <a:pt x="2060" y="47"/>
                  </a:cubicBezTo>
                  <a:cubicBezTo>
                    <a:pt x="1933" y="16"/>
                    <a:pt x="1806" y="0"/>
                    <a:pt x="1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8"/>
            <p:cNvSpPr/>
            <p:nvPr/>
          </p:nvSpPr>
          <p:spPr>
            <a:xfrm>
              <a:off x="6870776" y="2194703"/>
              <a:ext cx="91105" cy="62032"/>
            </a:xfrm>
            <a:custGeom>
              <a:avLst/>
              <a:gdLst/>
              <a:ahLst/>
              <a:cxnLst/>
              <a:rect l="l" t="t" r="r" b="b"/>
              <a:pathLst>
                <a:path w="1852" h="1261" extrusionOk="0">
                  <a:moveTo>
                    <a:pt x="467" y="0"/>
                  </a:moveTo>
                  <a:cubicBezTo>
                    <a:pt x="129" y="0"/>
                    <a:pt x="0" y="239"/>
                    <a:pt x="94" y="547"/>
                  </a:cubicBezTo>
                  <a:cubicBezTo>
                    <a:pt x="245" y="1000"/>
                    <a:pt x="780" y="1261"/>
                    <a:pt x="780" y="1261"/>
                  </a:cubicBezTo>
                  <a:cubicBezTo>
                    <a:pt x="780" y="1261"/>
                    <a:pt x="1851" y="560"/>
                    <a:pt x="1082" y="176"/>
                  </a:cubicBezTo>
                  <a:cubicBezTo>
                    <a:pt x="832" y="53"/>
                    <a:pt x="626" y="0"/>
                    <a:pt x="467"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8"/>
            <p:cNvSpPr/>
            <p:nvPr/>
          </p:nvSpPr>
          <p:spPr>
            <a:xfrm>
              <a:off x="6869251" y="2191506"/>
              <a:ext cx="73051" cy="68624"/>
            </a:xfrm>
            <a:custGeom>
              <a:avLst/>
              <a:gdLst/>
              <a:ahLst/>
              <a:cxnLst/>
              <a:rect l="l" t="t" r="r" b="b"/>
              <a:pathLst>
                <a:path w="1485" h="1395" extrusionOk="0">
                  <a:moveTo>
                    <a:pt x="495" y="131"/>
                  </a:moveTo>
                  <a:cubicBezTo>
                    <a:pt x="660" y="131"/>
                    <a:pt x="852" y="186"/>
                    <a:pt x="1086" y="296"/>
                  </a:cubicBezTo>
                  <a:cubicBezTo>
                    <a:pt x="1237" y="378"/>
                    <a:pt x="1319" y="461"/>
                    <a:pt x="1319" y="571"/>
                  </a:cubicBezTo>
                  <a:cubicBezTo>
                    <a:pt x="1333" y="818"/>
                    <a:pt x="976" y="1134"/>
                    <a:pt x="811" y="1257"/>
                  </a:cubicBezTo>
                  <a:cubicBezTo>
                    <a:pt x="688" y="1189"/>
                    <a:pt x="303" y="955"/>
                    <a:pt x="193" y="598"/>
                  </a:cubicBezTo>
                  <a:cubicBezTo>
                    <a:pt x="138" y="419"/>
                    <a:pt x="166" y="282"/>
                    <a:pt x="262" y="200"/>
                  </a:cubicBezTo>
                  <a:cubicBezTo>
                    <a:pt x="317" y="145"/>
                    <a:pt x="399" y="131"/>
                    <a:pt x="495" y="131"/>
                  </a:cubicBezTo>
                  <a:close/>
                  <a:moveTo>
                    <a:pt x="500" y="0"/>
                  </a:moveTo>
                  <a:cubicBezTo>
                    <a:pt x="334" y="0"/>
                    <a:pt x="230" y="54"/>
                    <a:pt x="166" y="104"/>
                  </a:cubicBezTo>
                  <a:cubicBezTo>
                    <a:pt x="42" y="213"/>
                    <a:pt x="1" y="406"/>
                    <a:pt x="70" y="625"/>
                  </a:cubicBezTo>
                  <a:cubicBezTo>
                    <a:pt x="221" y="1106"/>
                    <a:pt x="756" y="1381"/>
                    <a:pt x="784" y="1381"/>
                  </a:cubicBezTo>
                  <a:cubicBezTo>
                    <a:pt x="797" y="1395"/>
                    <a:pt x="797" y="1395"/>
                    <a:pt x="811" y="1395"/>
                  </a:cubicBezTo>
                  <a:cubicBezTo>
                    <a:pt x="825" y="1395"/>
                    <a:pt x="839" y="1395"/>
                    <a:pt x="852" y="1381"/>
                  </a:cubicBezTo>
                  <a:cubicBezTo>
                    <a:pt x="866" y="1367"/>
                    <a:pt x="1484" y="955"/>
                    <a:pt x="1457" y="571"/>
                  </a:cubicBezTo>
                  <a:cubicBezTo>
                    <a:pt x="1443" y="406"/>
                    <a:pt x="1333" y="282"/>
                    <a:pt x="1141" y="186"/>
                  </a:cubicBezTo>
                  <a:cubicBezTo>
                    <a:pt x="863" y="47"/>
                    <a:pt x="65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8"/>
            <p:cNvSpPr/>
            <p:nvPr/>
          </p:nvSpPr>
          <p:spPr>
            <a:xfrm>
              <a:off x="6871956" y="2151365"/>
              <a:ext cx="95335" cy="81758"/>
            </a:xfrm>
            <a:custGeom>
              <a:avLst/>
              <a:gdLst/>
              <a:ahLst/>
              <a:cxnLst/>
              <a:rect l="l" t="t" r="r" b="b"/>
              <a:pathLst>
                <a:path w="1938" h="1662" extrusionOk="0">
                  <a:moveTo>
                    <a:pt x="439" y="1"/>
                  </a:moveTo>
                  <a:cubicBezTo>
                    <a:pt x="195" y="1"/>
                    <a:pt x="66" y="179"/>
                    <a:pt x="42" y="398"/>
                  </a:cubicBezTo>
                  <a:cubicBezTo>
                    <a:pt x="1" y="782"/>
                    <a:pt x="344" y="1057"/>
                    <a:pt x="344" y="1057"/>
                  </a:cubicBezTo>
                  <a:lnTo>
                    <a:pt x="1251" y="1661"/>
                  </a:lnTo>
                  <a:cubicBezTo>
                    <a:pt x="1251" y="1661"/>
                    <a:pt x="1937" y="975"/>
                    <a:pt x="1196" y="370"/>
                  </a:cubicBezTo>
                  <a:cubicBezTo>
                    <a:pt x="876" y="104"/>
                    <a:pt x="625" y="1"/>
                    <a:pt x="439"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8"/>
            <p:cNvSpPr/>
            <p:nvPr/>
          </p:nvSpPr>
          <p:spPr>
            <a:xfrm>
              <a:off x="6868611" y="2148315"/>
              <a:ext cx="83135" cy="88153"/>
            </a:xfrm>
            <a:custGeom>
              <a:avLst/>
              <a:gdLst/>
              <a:ahLst/>
              <a:cxnLst/>
              <a:rect l="l" t="t" r="r" b="b"/>
              <a:pathLst>
                <a:path w="1690" h="1792" extrusionOk="0">
                  <a:moveTo>
                    <a:pt x="510" y="131"/>
                  </a:moveTo>
                  <a:cubicBezTo>
                    <a:pt x="696" y="131"/>
                    <a:pt x="943" y="247"/>
                    <a:pt x="1222" y="474"/>
                  </a:cubicBezTo>
                  <a:cubicBezTo>
                    <a:pt x="1428" y="638"/>
                    <a:pt x="1538" y="831"/>
                    <a:pt x="1538" y="1023"/>
                  </a:cubicBezTo>
                  <a:cubicBezTo>
                    <a:pt x="1552" y="1311"/>
                    <a:pt x="1387" y="1545"/>
                    <a:pt x="1305" y="1641"/>
                  </a:cubicBezTo>
                  <a:lnTo>
                    <a:pt x="453" y="1064"/>
                  </a:lnTo>
                  <a:cubicBezTo>
                    <a:pt x="440" y="1050"/>
                    <a:pt x="138" y="803"/>
                    <a:pt x="179" y="474"/>
                  </a:cubicBezTo>
                  <a:cubicBezTo>
                    <a:pt x="192" y="322"/>
                    <a:pt x="261" y="199"/>
                    <a:pt x="371" y="158"/>
                  </a:cubicBezTo>
                  <a:cubicBezTo>
                    <a:pt x="413" y="140"/>
                    <a:pt x="459" y="131"/>
                    <a:pt x="510" y="131"/>
                  </a:cubicBezTo>
                  <a:close/>
                  <a:moveTo>
                    <a:pt x="509" y="0"/>
                  </a:moveTo>
                  <a:cubicBezTo>
                    <a:pt x="437" y="0"/>
                    <a:pt x="378" y="14"/>
                    <a:pt x="330" y="34"/>
                  </a:cubicBezTo>
                  <a:cubicBezTo>
                    <a:pt x="165" y="103"/>
                    <a:pt x="69" y="254"/>
                    <a:pt x="55" y="460"/>
                  </a:cubicBezTo>
                  <a:cubicBezTo>
                    <a:pt x="0" y="872"/>
                    <a:pt x="357" y="1160"/>
                    <a:pt x="385" y="1160"/>
                  </a:cubicBezTo>
                  <a:cubicBezTo>
                    <a:pt x="385" y="1160"/>
                    <a:pt x="385" y="1174"/>
                    <a:pt x="385" y="1174"/>
                  </a:cubicBezTo>
                  <a:lnTo>
                    <a:pt x="1277" y="1778"/>
                  </a:lnTo>
                  <a:cubicBezTo>
                    <a:pt x="1291" y="1792"/>
                    <a:pt x="1305" y="1792"/>
                    <a:pt x="1319" y="1792"/>
                  </a:cubicBezTo>
                  <a:cubicBezTo>
                    <a:pt x="1332" y="1792"/>
                    <a:pt x="1346" y="1778"/>
                    <a:pt x="1360" y="1764"/>
                  </a:cubicBezTo>
                  <a:cubicBezTo>
                    <a:pt x="1374" y="1751"/>
                    <a:pt x="1689" y="1435"/>
                    <a:pt x="1676" y="1023"/>
                  </a:cubicBezTo>
                  <a:cubicBezTo>
                    <a:pt x="1662" y="789"/>
                    <a:pt x="1538" y="570"/>
                    <a:pt x="1305" y="377"/>
                  </a:cubicBezTo>
                  <a:cubicBezTo>
                    <a:pt x="944" y="85"/>
                    <a:pt x="687"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8"/>
            <p:cNvSpPr/>
            <p:nvPr/>
          </p:nvSpPr>
          <p:spPr>
            <a:xfrm>
              <a:off x="6809826" y="2109453"/>
              <a:ext cx="165582" cy="184472"/>
            </a:xfrm>
            <a:custGeom>
              <a:avLst/>
              <a:gdLst/>
              <a:ahLst/>
              <a:cxnLst/>
              <a:rect l="l" t="t" r="r" b="b"/>
              <a:pathLst>
                <a:path w="3366" h="3750" extrusionOk="0">
                  <a:moveTo>
                    <a:pt x="1690" y="687"/>
                  </a:moveTo>
                  <a:cubicBezTo>
                    <a:pt x="2266" y="687"/>
                    <a:pt x="2747" y="1222"/>
                    <a:pt x="2747" y="1868"/>
                  </a:cubicBezTo>
                  <a:cubicBezTo>
                    <a:pt x="2747" y="2527"/>
                    <a:pt x="2266" y="3049"/>
                    <a:pt x="1690" y="3049"/>
                  </a:cubicBezTo>
                  <a:cubicBezTo>
                    <a:pt x="1099" y="3049"/>
                    <a:pt x="618" y="2527"/>
                    <a:pt x="618" y="1868"/>
                  </a:cubicBezTo>
                  <a:cubicBezTo>
                    <a:pt x="618" y="1222"/>
                    <a:pt x="1099" y="687"/>
                    <a:pt x="1690" y="687"/>
                  </a:cubicBezTo>
                  <a:close/>
                  <a:moveTo>
                    <a:pt x="1690" y="0"/>
                  </a:moveTo>
                  <a:cubicBezTo>
                    <a:pt x="756" y="0"/>
                    <a:pt x="0" y="838"/>
                    <a:pt x="0" y="1868"/>
                  </a:cubicBezTo>
                  <a:cubicBezTo>
                    <a:pt x="0" y="2911"/>
                    <a:pt x="756" y="3749"/>
                    <a:pt x="1690" y="3749"/>
                  </a:cubicBezTo>
                  <a:cubicBezTo>
                    <a:pt x="2610" y="3749"/>
                    <a:pt x="3365" y="2911"/>
                    <a:pt x="3365" y="1868"/>
                  </a:cubicBezTo>
                  <a:cubicBezTo>
                    <a:pt x="3365" y="838"/>
                    <a:pt x="2610" y="0"/>
                    <a:pt x="16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8"/>
            <p:cNvSpPr/>
            <p:nvPr/>
          </p:nvSpPr>
          <p:spPr>
            <a:xfrm>
              <a:off x="6806432" y="2106059"/>
              <a:ext cx="172321" cy="190572"/>
            </a:xfrm>
            <a:custGeom>
              <a:avLst/>
              <a:gdLst/>
              <a:ahLst/>
              <a:cxnLst/>
              <a:rect l="l" t="t" r="r" b="b"/>
              <a:pathLst>
                <a:path w="3503" h="3874" extrusionOk="0">
                  <a:moveTo>
                    <a:pt x="1759" y="824"/>
                  </a:moveTo>
                  <a:cubicBezTo>
                    <a:pt x="2308" y="824"/>
                    <a:pt x="2761" y="1319"/>
                    <a:pt x="2761" y="1937"/>
                  </a:cubicBezTo>
                  <a:cubicBezTo>
                    <a:pt x="2761" y="2555"/>
                    <a:pt x="2308" y="3063"/>
                    <a:pt x="1759" y="3063"/>
                  </a:cubicBezTo>
                  <a:cubicBezTo>
                    <a:pt x="1196" y="3063"/>
                    <a:pt x="756" y="2555"/>
                    <a:pt x="756" y="1937"/>
                  </a:cubicBezTo>
                  <a:cubicBezTo>
                    <a:pt x="756" y="1319"/>
                    <a:pt x="1196" y="824"/>
                    <a:pt x="1759" y="824"/>
                  </a:cubicBezTo>
                  <a:close/>
                  <a:moveTo>
                    <a:pt x="1759" y="687"/>
                  </a:moveTo>
                  <a:cubicBezTo>
                    <a:pt x="1127" y="687"/>
                    <a:pt x="619" y="1250"/>
                    <a:pt x="619" y="1937"/>
                  </a:cubicBezTo>
                  <a:cubicBezTo>
                    <a:pt x="619" y="2623"/>
                    <a:pt x="1127" y="3186"/>
                    <a:pt x="1759" y="3186"/>
                  </a:cubicBezTo>
                  <a:cubicBezTo>
                    <a:pt x="2377" y="3186"/>
                    <a:pt x="2885" y="2623"/>
                    <a:pt x="2885" y="1937"/>
                  </a:cubicBezTo>
                  <a:cubicBezTo>
                    <a:pt x="2885" y="1250"/>
                    <a:pt x="2377" y="687"/>
                    <a:pt x="1759" y="687"/>
                  </a:cubicBezTo>
                  <a:close/>
                  <a:moveTo>
                    <a:pt x="1759" y="138"/>
                  </a:moveTo>
                  <a:cubicBezTo>
                    <a:pt x="2651" y="138"/>
                    <a:pt x="3379" y="948"/>
                    <a:pt x="3379" y="1937"/>
                  </a:cubicBezTo>
                  <a:cubicBezTo>
                    <a:pt x="3379" y="2939"/>
                    <a:pt x="2651" y="3749"/>
                    <a:pt x="1759" y="3749"/>
                  </a:cubicBezTo>
                  <a:cubicBezTo>
                    <a:pt x="852" y="3749"/>
                    <a:pt x="124" y="2939"/>
                    <a:pt x="124" y="1937"/>
                  </a:cubicBezTo>
                  <a:cubicBezTo>
                    <a:pt x="124" y="948"/>
                    <a:pt x="852" y="138"/>
                    <a:pt x="1759" y="138"/>
                  </a:cubicBezTo>
                  <a:close/>
                  <a:moveTo>
                    <a:pt x="1759" y="0"/>
                  </a:moveTo>
                  <a:cubicBezTo>
                    <a:pt x="784" y="0"/>
                    <a:pt x="1" y="879"/>
                    <a:pt x="1" y="1937"/>
                  </a:cubicBezTo>
                  <a:cubicBezTo>
                    <a:pt x="1" y="3008"/>
                    <a:pt x="784" y="3873"/>
                    <a:pt x="1759" y="3873"/>
                  </a:cubicBezTo>
                  <a:cubicBezTo>
                    <a:pt x="2720" y="3873"/>
                    <a:pt x="3503" y="3008"/>
                    <a:pt x="3503" y="1937"/>
                  </a:cubicBezTo>
                  <a:cubicBezTo>
                    <a:pt x="3503" y="879"/>
                    <a:pt x="2720" y="0"/>
                    <a:pt x="1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8"/>
            <p:cNvSpPr/>
            <p:nvPr/>
          </p:nvSpPr>
          <p:spPr>
            <a:xfrm>
              <a:off x="6888879" y="2056718"/>
              <a:ext cx="229040" cy="292597"/>
            </a:xfrm>
            <a:custGeom>
              <a:avLst/>
              <a:gdLst/>
              <a:ahLst/>
              <a:cxnLst/>
              <a:rect l="l" t="t" r="r" b="b"/>
              <a:pathLst>
                <a:path w="4656" h="5948" extrusionOk="0">
                  <a:moveTo>
                    <a:pt x="1016" y="1"/>
                  </a:moveTo>
                  <a:cubicBezTo>
                    <a:pt x="453" y="1"/>
                    <a:pt x="0" y="454"/>
                    <a:pt x="0" y="1017"/>
                  </a:cubicBezTo>
                  <a:lnTo>
                    <a:pt x="0" y="4945"/>
                  </a:lnTo>
                  <a:cubicBezTo>
                    <a:pt x="0" y="5494"/>
                    <a:pt x="453" y="5947"/>
                    <a:pt x="1016" y="5947"/>
                  </a:cubicBezTo>
                  <a:lnTo>
                    <a:pt x="3639" y="5947"/>
                  </a:lnTo>
                  <a:cubicBezTo>
                    <a:pt x="4202" y="5947"/>
                    <a:pt x="4656" y="5494"/>
                    <a:pt x="4656" y="4945"/>
                  </a:cubicBezTo>
                  <a:lnTo>
                    <a:pt x="4656" y="1017"/>
                  </a:lnTo>
                  <a:cubicBezTo>
                    <a:pt x="4656" y="454"/>
                    <a:pt x="4202" y="1"/>
                    <a:pt x="3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8"/>
            <p:cNvSpPr/>
            <p:nvPr/>
          </p:nvSpPr>
          <p:spPr>
            <a:xfrm>
              <a:off x="6886173" y="2054013"/>
              <a:ext cx="235140" cy="298648"/>
            </a:xfrm>
            <a:custGeom>
              <a:avLst/>
              <a:gdLst/>
              <a:ahLst/>
              <a:cxnLst/>
              <a:rect l="l" t="t" r="r" b="b"/>
              <a:pathLst>
                <a:path w="4780" h="6071" extrusionOk="0">
                  <a:moveTo>
                    <a:pt x="3694" y="125"/>
                  </a:moveTo>
                  <a:cubicBezTo>
                    <a:pt x="4216" y="125"/>
                    <a:pt x="4642" y="550"/>
                    <a:pt x="4642" y="1072"/>
                  </a:cubicBezTo>
                  <a:lnTo>
                    <a:pt x="4642" y="5000"/>
                  </a:lnTo>
                  <a:cubicBezTo>
                    <a:pt x="4642" y="5522"/>
                    <a:pt x="4216" y="5934"/>
                    <a:pt x="3694" y="5934"/>
                  </a:cubicBezTo>
                  <a:lnTo>
                    <a:pt x="1071" y="5934"/>
                  </a:lnTo>
                  <a:cubicBezTo>
                    <a:pt x="550" y="5934"/>
                    <a:pt x="124" y="5522"/>
                    <a:pt x="124" y="5000"/>
                  </a:cubicBezTo>
                  <a:lnTo>
                    <a:pt x="124" y="1072"/>
                  </a:lnTo>
                  <a:cubicBezTo>
                    <a:pt x="124" y="550"/>
                    <a:pt x="550" y="125"/>
                    <a:pt x="1071" y="125"/>
                  </a:cubicBezTo>
                  <a:close/>
                  <a:moveTo>
                    <a:pt x="1071" y="1"/>
                  </a:moveTo>
                  <a:cubicBezTo>
                    <a:pt x="481" y="1"/>
                    <a:pt x="0" y="482"/>
                    <a:pt x="0" y="1072"/>
                  </a:cubicBezTo>
                  <a:lnTo>
                    <a:pt x="0" y="5000"/>
                  </a:lnTo>
                  <a:cubicBezTo>
                    <a:pt x="0" y="5590"/>
                    <a:pt x="481" y="6071"/>
                    <a:pt x="1071" y="6071"/>
                  </a:cubicBezTo>
                  <a:lnTo>
                    <a:pt x="3694" y="6071"/>
                  </a:lnTo>
                  <a:cubicBezTo>
                    <a:pt x="4299" y="6071"/>
                    <a:pt x="4779" y="5590"/>
                    <a:pt x="4779" y="5000"/>
                  </a:cubicBezTo>
                  <a:lnTo>
                    <a:pt x="4779" y="1072"/>
                  </a:lnTo>
                  <a:cubicBezTo>
                    <a:pt x="4779" y="482"/>
                    <a:pt x="4299" y="1"/>
                    <a:pt x="3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8"/>
            <p:cNvSpPr/>
            <p:nvPr/>
          </p:nvSpPr>
          <p:spPr>
            <a:xfrm>
              <a:off x="7043983" y="2170993"/>
              <a:ext cx="130016" cy="189785"/>
            </a:xfrm>
            <a:custGeom>
              <a:avLst/>
              <a:gdLst/>
              <a:ahLst/>
              <a:cxnLst/>
              <a:rect l="l" t="t" r="r" b="b"/>
              <a:pathLst>
                <a:path w="2643" h="3858" extrusionOk="0">
                  <a:moveTo>
                    <a:pt x="560" y="0"/>
                  </a:moveTo>
                  <a:cubicBezTo>
                    <a:pt x="235" y="0"/>
                    <a:pt x="1" y="481"/>
                    <a:pt x="377" y="1111"/>
                  </a:cubicBezTo>
                  <a:cubicBezTo>
                    <a:pt x="1077" y="2237"/>
                    <a:pt x="335" y="2773"/>
                    <a:pt x="1764" y="3858"/>
                  </a:cubicBezTo>
                  <a:lnTo>
                    <a:pt x="2642" y="1866"/>
                  </a:lnTo>
                  <a:cubicBezTo>
                    <a:pt x="2642" y="1866"/>
                    <a:pt x="1091" y="191"/>
                    <a:pt x="692" y="26"/>
                  </a:cubicBezTo>
                  <a:cubicBezTo>
                    <a:pt x="647" y="9"/>
                    <a:pt x="603" y="0"/>
                    <a:pt x="560"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8"/>
            <p:cNvSpPr/>
            <p:nvPr/>
          </p:nvSpPr>
          <p:spPr>
            <a:xfrm>
              <a:off x="7044917" y="2167992"/>
              <a:ext cx="133115" cy="196180"/>
            </a:xfrm>
            <a:custGeom>
              <a:avLst/>
              <a:gdLst/>
              <a:ahLst/>
              <a:cxnLst/>
              <a:rect l="l" t="t" r="r" b="b"/>
              <a:pathLst>
                <a:path w="2706" h="3988" extrusionOk="0">
                  <a:moveTo>
                    <a:pt x="542" y="0"/>
                  </a:moveTo>
                  <a:cubicBezTo>
                    <a:pt x="424" y="0"/>
                    <a:pt x="309" y="52"/>
                    <a:pt x="234" y="156"/>
                  </a:cubicBezTo>
                  <a:cubicBezTo>
                    <a:pt x="83" y="334"/>
                    <a:pt x="1" y="719"/>
                    <a:pt x="303" y="1200"/>
                  </a:cubicBezTo>
                  <a:cubicBezTo>
                    <a:pt x="564" y="1639"/>
                    <a:pt x="618" y="1969"/>
                    <a:pt x="673" y="2298"/>
                  </a:cubicBezTo>
                  <a:cubicBezTo>
                    <a:pt x="742" y="2806"/>
                    <a:pt x="811" y="3301"/>
                    <a:pt x="1703" y="3974"/>
                  </a:cubicBezTo>
                  <a:cubicBezTo>
                    <a:pt x="1717" y="3987"/>
                    <a:pt x="1731" y="3987"/>
                    <a:pt x="1745" y="3987"/>
                  </a:cubicBezTo>
                  <a:cubicBezTo>
                    <a:pt x="1758" y="3987"/>
                    <a:pt x="1786" y="3974"/>
                    <a:pt x="1800" y="3960"/>
                  </a:cubicBezTo>
                  <a:cubicBezTo>
                    <a:pt x="1813" y="3932"/>
                    <a:pt x="1813" y="3891"/>
                    <a:pt x="1786" y="3878"/>
                  </a:cubicBezTo>
                  <a:cubicBezTo>
                    <a:pt x="934" y="3218"/>
                    <a:pt x="866" y="2793"/>
                    <a:pt x="797" y="2284"/>
                  </a:cubicBezTo>
                  <a:cubicBezTo>
                    <a:pt x="742" y="1955"/>
                    <a:pt x="687" y="1584"/>
                    <a:pt x="412" y="1131"/>
                  </a:cubicBezTo>
                  <a:cubicBezTo>
                    <a:pt x="152" y="705"/>
                    <a:pt x="206" y="389"/>
                    <a:pt x="330" y="238"/>
                  </a:cubicBezTo>
                  <a:cubicBezTo>
                    <a:pt x="385" y="165"/>
                    <a:pt x="458" y="128"/>
                    <a:pt x="538" y="128"/>
                  </a:cubicBezTo>
                  <a:cubicBezTo>
                    <a:pt x="577" y="128"/>
                    <a:pt x="618" y="138"/>
                    <a:pt x="660" y="156"/>
                  </a:cubicBezTo>
                  <a:cubicBezTo>
                    <a:pt x="962" y="279"/>
                    <a:pt x="2157" y="1502"/>
                    <a:pt x="2582" y="1969"/>
                  </a:cubicBezTo>
                  <a:cubicBezTo>
                    <a:pt x="2596" y="1982"/>
                    <a:pt x="2613" y="1989"/>
                    <a:pt x="2630" y="1989"/>
                  </a:cubicBezTo>
                  <a:cubicBezTo>
                    <a:pt x="2648" y="1989"/>
                    <a:pt x="2665" y="1982"/>
                    <a:pt x="2678" y="1969"/>
                  </a:cubicBezTo>
                  <a:cubicBezTo>
                    <a:pt x="2692" y="1941"/>
                    <a:pt x="2706" y="1900"/>
                    <a:pt x="2678" y="1873"/>
                  </a:cubicBezTo>
                  <a:cubicBezTo>
                    <a:pt x="2610" y="1804"/>
                    <a:pt x="1099" y="183"/>
                    <a:pt x="701" y="32"/>
                  </a:cubicBezTo>
                  <a:cubicBezTo>
                    <a:pt x="649" y="11"/>
                    <a:pt x="595"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8"/>
            <p:cNvSpPr/>
            <p:nvPr/>
          </p:nvSpPr>
          <p:spPr>
            <a:xfrm>
              <a:off x="7096914" y="2178322"/>
              <a:ext cx="744528" cy="704830"/>
            </a:xfrm>
            <a:custGeom>
              <a:avLst/>
              <a:gdLst/>
              <a:ahLst/>
              <a:cxnLst/>
              <a:rect l="l" t="t" r="r" b="b"/>
              <a:pathLst>
                <a:path w="15135" h="14328" extrusionOk="0">
                  <a:moveTo>
                    <a:pt x="15135" y="1"/>
                  </a:moveTo>
                  <a:cubicBezTo>
                    <a:pt x="15134" y="1"/>
                    <a:pt x="11056" y="344"/>
                    <a:pt x="8570" y="4079"/>
                  </a:cubicBezTo>
                  <a:cubicBezTo>
                    <a:pt x="8066" y="4842"/>
                    <a:pt x="7616" y="5564"/>
                    <a:pt x="7207" y="6246"/>
                  </a:cubicBezTo>
                  <a:lnTo>
                    <a:pt x="7207" y="6246"/>
                  </a:lnTo>
                  <a:lnTo>
                    <a:pt x="4066" y="3297"/>
                  </a:lnTo>
                  <a:lnTo>
                    <a:pt x="1" y="7623"/>
                  </a:lnTo>
                  <a:cubicBezTo>
                    <a:pt x="1938" y="12334"/>
                    <a:pt x="5148" y="14327"/>
                    <a:pt x="7656" y="14327"/>
                  </a:cubicBezTo>
                  <a:cubicBezTo>
                    <a:pt x="7904" y="14327"/>
                    <a:pt x="8146" y="14308"/>
                    <a:pt x="8378" y="14269"/>
                  </a:cubicBezTo>
                  <a:cubicBezTo>
                    <a:pt x="10960" y="13830"/>
                    <a:pt x="12333" y="9916"/>
                    <a:pt x="12333" y="9916"/>
                  </a:cubicBezTo>
                  <a:lnTo>
                    <a:pt x="151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8"/>
            <p:cNvSpPr/>
            <p:nvPr/>
          </p:nvSpPr>
          <p:spPr>
            <a:xfrm>
              <a:off x="7124609" y="2371550"/>
              <a:ext cx="246651" cy="277692"/>
            </a:xfrm>
            <a:custGeom>
              <a:avLst/>
              <a:gdLst/>
              <a:ahLst/>
              <a:cxnLst/>
              <a:rect l="l" t="t" r="r" b="b"/>
              <a:pathLst>
                <a:path w="5014" h="5645" extrusionOk="0">
                  <a:moveTo>
                    <a:pt x="2912" y="0"/>
                  </a:moveTo>
                  <a:lnTo>
                    <a:pt x="2789" y="124"/>
                  </a:lnTo>
                  <a:lnTo>
                    <a:pt x="4080" y="1525"/>
                  </a:lnTo>
                  <a:lnTo>
                    <a:pt x="3173" y="2459"/>
                  </a:lnTo>
                  <a:lnTo>
                    <a:pt x="1924" y="1058"/>
                  </a:lnTo>
                  <a:lnTo>
                    <a:pt x="1800" y="1181"/>
                  </a:lnTo>
                  <a:lnTo>
                    <a:pt x="3063" y="2582"/>
                  </a:lnTo>
                  <a:lnTo>
                    <a:pt x="2308" y="3392"/>
                  </a:lnTo>
                  <a:lnTo>
                    <a:pt x="1100" y="1923"/>
                  </a:lnTo>
                  <a:lnTo>
                    <a:pt x="990" y="2047"/>
                  </a:lnTo>
                  <a:lnTo>
                    <a:pt x="2185" y="3516"/>
                  </a:lnTo>
                  <a:lnTo>
                    <a:pt x="1209" y="4532"/>
                  </a:lnTo>
                  <a:lnTo>
                    <a:pt x="125" y="2967"/>
                  </a:lnTo>
                  <a:lnTo>
                    <a:pt x="1" y="3090"/>
                  </a:lnTo>
                  <a:lnTo>
                    <a:pt x="1086" y="4670"/>
                  </a:lnTo>
                  <a:lnTo>
                    <a:pt x="303" y="5494"/>
                  </a:lnTo>
                  <a:cubicBezTo>
                    <a:pt x="331" y="5549"/>
                    <a:pt x="358" y="5590"/>
                    <a:pt x="385" y="5645"/>
                  </a:cubicBezTo>
                  <a:lnTo>
                    <a:pt x="5013" y="783"/>
                  </a:lnTo>
                  <a:lnTo>
                    <a:pt x="4890" y="673"/>
                  </a:lnTo>
                  <a:lnTo>
                    <a:pt x="4190" y="1401"/>
                  </a:lnTo>
                  <a:lnTo>
                    <a:pt x="2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8"/>
            <p:cNvSpPr/>
            <p:nvPr/>
          </p:nvSpPr>
          <p:spPr>
            <a:xfrm>
              <a:off x="7092880" y="2550316"/>
              <a:ext cx="614808" cy="336034"/>
            </a:xfrm>
            <a:custGeom>
              <a:avLst/>
              <a:gdLst/>
              <a:ahLst/>
              <a:cxnLst/>
              <a:rect l="l" t="t" r="r" b="b"/>
              <a:pathLst>
                <a:path w="12498" h="6831" extrusionOk="0">
                  <a:moveTo>
                    <a:pt x="80" y="0"/>
                  </a:moveTo>
                  <a:cubicBezTo>
                    <a:pt x="71" y="0"/>
                    <a:pt x="63" y="2"/>
                    <a:pt x="55" y="6"/>
                  </a:cubicBezTo>
                  <a:cubicBezTo>
                    <a:pt x="14" y="19"/>
                    <a:pt x="1" y="47"/>
                    <a:pt x="14" y="88"/>
                  </a:cubicBezTo>
                  <a:cubicBezTo>
                    <a:pt x="1003" y="2478"/>
                    <a:pt x="2404" y="4359"/>
                    <a:pt x="4065" y="5540"/>
                  </a:cubicBezTo>
                  <a:cubicBezTo>
                    <a:pt x="5260" y="6378"/>
                    <a:pt x="6524" y="6831"/>
                    <a:pt x="7718" y="6831"/>
                  </a:cubicBezTo>
                  <a:cubicBezTo>
                    <a:pt x="7979" y="6831"/>
                    <a:pt x="8227" y="6803"/>
                    <a:pt x="8474" y="6762"/>
                  </a:cubicBezTo>
                  <a:cubicBezTo>
                    <a:pt x="9545" y="6584"/>
                    <a:pt x="10575" y="5773"/>
                    <a:pt x="11467" y="4400"/>
                  </a:cubicBezTo>
                  <a:cubicBezTo>
                    <a:pt x="12127" y="3370"/>
                    <a:pt x="12484" y="2395"/>
                    <a:pt x="12484" y="2381"/>
                  </a:cubicBezTo>
                  <a:cubicBezTo>
                    <a:pt x="12497" y="2340"/>
                    <a:pt x="12470" y="2313"/>
                    <a:pt x="12443" y="2299"/>
                  </a:cubicBezTo>
                  <a:cubicBezTo>
                    <a:pt x="12432" y="2296"/>
                    <a:pt x="12423" y="2294"/>
                    <a:pt x="12414" y="2294"/>
                  </a:cubicBezTo>
                  <a:cubicBezTo>
                    <a:pt x="12388" y="2294"/>
                    <a:pt x="12370" y="2309"/>
                    <a:pt x="12360" y="2340"/>
                  </a:cubicBezTo>
                  <a:cubicBezTo>
                    <a:pt x="12346" y="2381"/>
                    <a:pt x="10959" y="6227"/>
                    <a:pt x="8446" y="6639"/>
                  </a:cubicBezTo>
                  <a:cubicBezTo>
                    <a:pt x="8178" y="6684"/>
                    <a:pt x="7913" y="6705"/>
                    <a:pt x="7649" y="6705"/>
                  </a:cubicBezTo>
                  <a:cubicBezTo>
                    <a:pt x="4377" y="6705"/>
                    <a:pt x="1511" y="3363"/>
                    <a:pt x="138" y="33"/>
                  </a:cubicBezTo>
                  <a:cubicBezTo>
                    <a:pt x="128" y="13"/>
                    <a:pt x="103"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8"/>
            <p:cNvSpPr/>
            <p:nvPr/>
          </p:nvSpPr>
          <p:spPr>
            <a:xfrm>
              <a:off x="7402301" y="2482086"/>
              <a:ext cx="52734" cy="86087"/>
            </a:xfrm>
            <a:custGeom>
              <a:avLst/>
              <a:gdLst/>
              <a:ahLst/>
              <a:cxnLst/>
              <a:rect l="l" t="t" r="r" b="b"/>
              <a:pathLst>
                <a:path w="1072" h="1750" extrusionOk="0">
                  <a:moveTo>
                    <a:pt x="1006" y="0"/>
                  </a:moveTo>
                  <a:cubicBezTo>
                    <a:pt x="983" y="0"/>
                    <a:pt x="958" y="13"/>
                    <a:pt x="948" y="33"/>
                  </a:cubicBezTo>
                  <a:cubicBezTo>
                    <a:pt x="618" y="569"/>
                    <a:pt x="289" y="1145"/>
                    <a:pt x="14" y="1654"/>
                  </a:cubicBezTo>
                  <a:cubicBezTo>
                    <a:pt x="0" y="1695"/>
                    <a:pt x="14" y="1736"/>
                    <a:pt x="41" y="1750"/>
                  </a:cubicBezTo>
                  <a:lnTo>
                    <a:pt x="69" y="1750"/>
                  </a:lnTo>
                  <a:cubicBezTo>
                    <a:pt x="96" y="1750"/>
                    <a:pt x="124" y="1736"/>
                    <a:pt x="124" y="1722"/>
                  </a:cubicBezTo>
                  <a:cubicBezTo>
                    <a:pt x="412" y="1214"/>
                    <a:pt x="742" y="637"/>
                    <a:pt x="1058" y="102"/>
                  </a:cubicBezTo>
                  <a:cubicBezTo>
                    <a:pt x="1071" y="74"/>
                    <a:pt x="1071" y="33"/>
                    <a:pt x="1030" y="6"/>
                  </a:cubicBezTo>
                  <a:cubicBezTo>
                    <a:pt x="1023" y="2"/>
                    <a:pt x="1014"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p:nvPr/>
          </p:nvSpPr>
          <p:spPr>
            <a:xfrm>
              <a:off x="7419567" y="2208084"/>
              <a:ext cx="367812" cy="820088"/>
            </a:xfrm>
            <a:custGeom>
              <a:avLst/>
              <a:gdLst/>
              <a:ahLst/>
              <a:cxnLst/>
              <a:rect l="l" t="t" r="r" b="b"/>
              <a:pathLst>
                <a:path w="7477" h="16671" extrusionOk="0">
                  <a:moveTo>
                    <a:pt x="6323" y="0"/>
                  </a:moveTo>
                  <a:cubicBezTo>
                    <a:pt x="6104" y="28"/>
                    <a:pt x="5884" y="69"/>
                    <a:pt x="5678" y="179"/>
                  </a:cubicBezTo>
                  <a:cubicBezTo>
                    <a:pt x="5513" y="247"/>
                    <a:pt x="5348" y="371"/>
                    <a:pt x="5225" y="522"/>
                  </a:cubicBezTo>
                  <a:cubicBezTo>
                    <a:pt x="5911" y="2829"/>
                    <a:pt x="6625" y="8734"/>
                    <a:pt x="4799" y="11618"/>
                  </a:cubicBezTo>
                  <a:cubicBezTo>
                    <a:pt x="3135" y="14261"/>
                    <a:pt x="1885" y="14500"/>
                    <a:pt x="1487" y="14500"/>
                  </a:cubicBezTo>
                  <a:cubicBezTo>
                    <a:pt x="1398" y="14500"/>
                    <a:pt x="1352" y="14488"/>
                    <a:pt x="1352" y="14488"/>
                  </a:cubicBezTo>
                  <a:cubicBezTo>
                    <a:pt x="1352" y="14488"/>
                    <a:pt x="0" y="16671"/>
                    <a:pt x="1046" y="16671"/>
                  </a:cubicBezTo>
                  <a:cubicBezTo>
                    <a:pt x="1247" y="16671"/>
                    <a:pt x="1537" y="16590"/>
                    <a:pt x="1943" y="16397"/>
                  </a:cubicBezTo>
                  <a:cubicBezTo>
                    <a:pt x="4456" y="15202"/>
                    <a:pt x="7065" y="12030"/>
                    <a:pt x="7298" y="7828"/>
                  </a:cubicBezTo>
                  <a:cubicBezTo>
                    <a:pt x="7477" y="4628"/>
                    <a:pt x="6708" y="1360"/>
                    <a:pt x="6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a:off x="7804892" y="2169369"/>
              <a:ext cx="265541" cy="279217"/>
            </a:xfrm>
            <a:custGeom>
              <a:avLst/>
              <a:gdLst/>
              <a:ahLst/>
              <a:cxnLst/>
              <a:rect l="l" t="t" r="r" b="b"/>
              <a:pathLst>
                <a:path w="5398" h="5676" extrusionOk="0">
                  <a:moveTo>
                    <a:pt x="2123" y="1"/>
                  </a:moveTo>
                  <a:cubicBezTo>
                    <a:pt x="2029" y="1"/>
                    <a:pt x="1979" y="4"/>
                    <a:pt x="1979" y="4"/>
                  </a:cubicBezTo>
                  <a:lnTo>
                    <a:pt x="743" y="183"/>
                  </a:lnTo>
                  <a:cubicBezTo>
                    <a:pt x="509" y="224"/>
                    <a:pt x="276" y="293"/>
                    <a:pt x="1" y="375"/>
                  </a:cubicBezTo>
                  <a:lnTo>
                    <a:pt x="2761" y="5676"/>
                  </a:lnTo>
                  <a:lnTo>
                    <a:pt x="5398" y="883"/>
                  </a:lnTo>
                  <a:cubicBezTo>
                    <a:pt x="3847" y="74"/>
                    <a:pt x="2545" y="1"/>
                    <a:pt x="2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p:nvPr/>
          </p:nvSpPr>
          <p:spPr>
            <a:xfrm>
              <a:off x="7801547" y="2166073"/>
              <a:ext cx="272280" cy="285218"/>
            </a:xfrm>
            <a:custGeom>
              <a:avLst/>
              <a:gdLst/>
              <a:ahLst/>
              <a:cxnLst/>
              <a:rect l="l" t="t" r="r" b="b"/>
              <a:pathLst>
                <a:path w="5535" h="5798" extrusionOk="0">
                  <a:moveTo>
                    <a:pt x="2209" y="133"/>
                  </a:moveTo>
                  <a:cubicBezTo>
                    <a:pt x="2647" y="133"/>
                    <a:pt x="3909" y="221"/>
                    <a:pt x="5384" y="964"/>
                  </a:cubicBezTo>
                  <a:lnTo>
                    <a:pt x="2829" y="5606"/>
                  </a:lnTo>
                  <a:lnTo>
                    <a:pt x="165" y="483"/>
                  </a:lnTo>
                  <a:cubicBezTo>
                    <a:pt x="385" y="415"/>
                    <a:pt x="605" y="360"/>
                    <a:pt x="811" y="305"/>
                  </a:cubicBezTo>
                  <a:lnTo>
                    <a:pt x="2047" y="140"/>
                  </a:lnTo>
                  <a:cubicBezTo>
                    <a:pt x="2056" y="137"/>
                    <a:pt x="2113" y="133"/>
                    <a:pt x="2209" y="133"/>
                  </a:cubicBezTo>
                  <a:close/>
                  <a:moveTo>
                    <a:pt x="2160" y="0"/>
                  </a:moveTo>
                  <a:cubicBezTo>
                    <a:pt x="2079" y="0"/>
                    <a:pt x="2035" y="3"/>
                    <a:pt x="2033" y="3"/>
                  </a:cubicBezTo>
                  <a:lnTo>
                    <a:pt x="783" y="181"/>
                  </a:lnTo>
                  <a:cubicBezTo>
                    <a:pt x="550" y="236"/>
                    <a:pt x="302" y="305"/>
                    <a:pt x="55" y="387"/>
                  </a:cubicBezTo>
                  <a:cubicBezTo>
                    <a:pt x="42" y="387"/>
                    <a:pt x="28" y="401"/>
                    <a:pt x="14" y="428"/>
                  </a:cubicBezTo>
                  <a:cubicBezTo>
                    <a:pt x="0" y="442"/>
                    <a:pt x="14" y="456"/>
                    <a:pt x="14" y="483"/>
                  </a:cubicBezTo>
                  <a:lnTo>
                    <a:pt x="2761" y="5770"/>
                  </a:lnTo>
                  <a:cubicBezTo>
                    <a:pt x="2774" y="5784"/>
                    <a:pt x="2802" y="5798"/>
                    <a:pt x="2816" y="5798"/>
                  </a:cubicBezTo>
                  <a:lnTo>
                    <a:pt x="2829" y="5798"/>
                  </a:lnTo>
                  <a:cubicBezTo>
                    <a:pt x="2843" y="5798"/>
                    <a:pt x="2870" y="5798"/>
                    <a:pt x="2884" y="5770"/>
                  </a:cubicBezTo>
                  <a:lnTo>
                    <a:pt x="5521" y="978"/>
                  </a:lnTo>
                  <a:cubicBezTo>
                    <a:pt x="5535" y="964"/>
                    <a:pt x="5535" y="936"/>
                    <a:pt x="5535" y="923"/>
                  </a:cubicBezTo>
                  <a:cubicBezTo>
                    <a:pt x="5521" y="909"/>
                    <a:pt x="5507" y="895"/>
                    <a:pt x="5493" y="882"/>
                  </a:cubicBezTo>
                  <a:cubicBezTo>
                    <a:pt x="3922" y="67"/>
                    <a:pt x="2571" y="0"/>
                    <a:pt x="2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p:nvPr/>
          </p:nvSpPr>
          <p:spPr>
            <a:xfrm>
              <a:off x="7755601" y="1814888"/>
              <a:ext cx="310110" cy="381734"/>
            </a:xfrm>
            <a:custGeom>
              <a:avLst/>
              <a:gdLst/>
              <a:ahLst/>
              <a:cxnLst/>
              <a:rect l="l" t="t" r="r" b="b"/>
              <a:pathLst>
                <a:path w="6304" h="7760" extrusionOk="0">
                  <a:moveTo>
                    <a:pt x="1635" y="1"/>
                  </a:moveTo>
                  <a:cubicBezTo>
                    <a:pt x="742" y="1"/>
                    <a:pt x="0" y="825"/>
                    <a:pt x="0" y="1854"/>
                  </a:cubicBezTo>
                  <a:lnTo>
                    <a:pt x="0" y="3942"/>
                  </a:lnTo>
                  <a:cubicBezTo>
                    <a:pt x="0" y="4958"/>
                    <a:pt x="742" y="5796"/>
                    <a:pt x="1635" y="5796"/>
                  </a:cubicBezTo>
                  <a:lnTo>
                    <a:pt x="2417" y="5796"/>
                  </a:lnTo>
                  <a:lnTo>
                    <a:pt x="2417" y="6922"/>
                  </a:lnTo>
                  <a:cubicBezTo>
                    <a:pt x="2417" y="7375"/>
                    <a:pt x="2788" y="7760"/>
                    <a:pt x="3255" y="7760"/>
                  </a:cubicBezTo>
                  <a:lnTo>
                    <a:pt x="3791" y="7760"/>
                  </a:lnTo>
                  <a:cubicBezTo>
                    <a:pt x="4244" y="7760"/>
                    <a:pt x="4628" y="7375"/>
                    <a:pt x="4628" y="6922"/>
                  </a:cubicBezTo>
                  <a:lnTo>
                    <a:pt x="4628" y="5645"/>
                  </a:lnTo>
                  <a:lnTo>
                    <a:pt x="4628" y="5576"/>
                  </a:lnTo>
                  <a:lnTo>
                    <a:pt x="4628" y="4299"/>
                  </a:lnTo>
                  <a:cubicBezTo>
                    <a:pt x="4628" y="4271"/>
                    <a:pt x="4615" y="4258"/>
                    <a:pt x="4615" y="4230"/>
                  </a:cubicBezTo>
                  <a:lnTo>
                    <a:pt x="4615" y="4230"/>
                  </a:lnTo>
                  <a:cubicBezTo>
                    <a:pt x="4793" y="4354"/>
                    <a:pt x="4999" y="4423"/>
                    <a:pt x="5233" y="4423"/>
                  </a:cubicBezTo>
                  <a:cubicBezTo>
                    <a:pt x="5823" y="4423"/>
                    <a:pt x="6304" y="3942"/>
                    <a:pt x="6304" y="3351"/>
                  </a:cubicBezTo>
                  <a:cubicBezTo>
                    <a:pt x="6304" y="2775"/>
                    <a:pt x="5823" y="2294"/>
                    <a:pt x="5233" y="2294"/>
                  </a:cubicBezTo>
                  <a:cubicBezTo>
                    <a:pt x="4999" y="2294"/>
                    <a:pt x="4780" y="2363"/>
                    <a:pt x="4615" y="2486"/>
                  </a:cubicBezTo>
                  <a:lnTo>
                    <a:pt x="4615" y="1854"/>
                  </a:lnTo>
                  <a:cubicBezTo>
                    <a:pt x="4615" y="825"/>
                    <a:pt x="3873" y="1"/>
                    <a:pt x="2981"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8"/>
            <p:cNvSpPr/>
            <p:nvPr/>
          </p:nvSpPr>
          <p:spPr>
            <a:xfrm>
              <a:off x="7752896" y="1811494"/>
              <a:ext cx="316209" cy="387834"/>
            </a:xfrm>
            <a:custGeom>
              <a:avLst/>
              <a:gdLst/>
              <a:ahLst/>
              <a:cxnLst/>
              <a:rect l="l" t="t" r="r" b="b"/>
              <a:pathLst>
                <a:path w="6428" h="7884" extrusionOk="0">
                  <a:moveTo>
                    <a:pt x="3036" y="124"/>
                  </a:moveTo>
                  <a:cubicBezTo>
                    <a:pt x="3901" y="124"/>
                    <a:pt x="4601" y="935"/>
                    <a:pt x="4601" y="1923"/>
                  </a:cubicBezTo>
                  <a:lnTo>
                    <a:pt x="4601" y="2555"/>
                  </a:lnTo>
                  <a:cubicBezTo>
                    <a:pt x="4601" y="2583"/>
                    <a:pt x="4615" y="2610"/>
                    <a:pt x="4629" y="2624"/>
                  </a:cubicBezTo>
                  <a:cubicBezTo>
                    <a:pt x="4656" y="2624"/>
                    <a:pt x="4683" y="2624"/>
                    <a:pt x="4697" y="2610"/>
                  </a:cubicBezTo>
                  <a:cubicBezTo>
                    <a:pt x="4876" y="2487"/>
                    <a:pt x="5082" y="2432"/>
                    <a:pt x="5288" y="2432"/>
                  </a:cubicBezTo>
                  <a:cubicBezTo>
                    <a:pt x="5851" y="2432"/>
                    <a:pt x="6290" y="2871"/>
                    <a:pt x="6290" y="3420"/>
                  </a:cubicBezTo>
                  <a:cubicBezTo>
                    <a:pt x="6290" y="3970"/>
                    <a:pt x="5851" y="4423"/>
                    <a:pt x="5288" y="4423"/>
                  </a:cubicBezTo>
                  <a:cubicBezTo>
                    <a:pt x="5082" y="4423"/>
                    <a:pt x="4876" y="4368"/>
                    <a:pt x="4711" y="4244"/>
                  </a:cubicBezTo>
                  <a:cubicBezTo>
                    <a:pt x="4704" y="4237"/>
                    <a:pt x="4694" y="4234"/>
                    <a:pt x="4682" y="4234"/>
                  </a:cubicBezTo>
                  <a:cubicBezTo>
                    <a:pt x="4670" y="4234"/>
                    <a:pt x="4656" y="4237"/>
                    <a:pt x="4642" y="4244"/>
                  </a:cubicBezTo>
                  <a:cubicBezTo>
                    <a:pt x="4615" y="4258"/>
                    <a:pt x="4601" y="4272"/>
                    <a:pt x="4615" y="4299"/>
                  </a:cubicBezTo>
                  <a:cubicBezTo>
                    <a:pt x="4615" y="4327"/>
                    <a:pt x="4615" y="4354"/>
                    <a:pt x="4615" y="4368"/>
                  </a:cubicBezTo>
                  <a:lnTo>
                    <a:pt x="4615" y="6991"/>
                  </a:lnTo>
                  <a:cubicBezTo>
                    <a:pt x="4615" y="7417"/>
                    <a:pt x="4271" y="7760"/>
                    <a:pt x="3846" y="7760"/>
                  </a:cubicBezTo>
                  <a:lnTo>
                    <a:pt x="3310" y="7760"/>
                  </a:lnTo>
                  <a:cubicBezTo>
                    <a:pt x="2884" y="7760"/>
                    <a:pt x="2527" y="7417"/>
                    <a:pt x="2527" y="6991"/>
                  </a:cubicBezTo>
                  <a:lnTo>
                    <a:pt x="2527" y="5865"/>
                  </a:lnTo>
                  <a:cubicBezTo>
                    <a:pt x="2527" y="5824"/>
                    <a:pt x="2500" y="5796"/>
                    <a:pt x="2472" y="5796"/>
                  </a:cubicBezTo>
                  <a:lnTo>
                    <a:pt x="1690" y="5796"/>
                  </a:lnTo>
                  <a:cubicBezTo>
                    <a:pt x="825" y="5796"/>
                    <a:pt x="124" y="5000"/>
                    <a:pt x="124" y="4011"/>
                  </a:cubicBezTo>
                  <a:lnTo>
                    <a:pt x="124" y="1923"/>
                  </a:lnTo>
                  <a:cubicBezTo>
                    <a:pt x="124" y="935"/>
                    <a:pt x="825" y="124"/>
                    <a:pt x="1690" y="124"/>
                  </a:cubicBezTo>
                  <a:close/>
                  <a:moveTo>
                    <a:pt x="1690" y="1"/>
                  </a:moveTo>
                  <a:cubicBezTo>
                    <a:pt x="756" y="1"/>
                    <a:pt x="1" y="866"/>
                    <a:pt x="1" y="1923"/>
                  </a:cubicBezTo>
                  <a:lnTo>
                    <a:pt x="1" y="4011"/>
                  </a:lnTo>
                  <a:cubicBezTo>
                    <a:pt x="1" y="5068"/>
                    <a:pt x="756" y="5920"/>
                    <a:pt x="1690" y="5920"/>
                  </a:cubicBezTo>
                  <a:lnTo>
                    <a:pt x="2404" y="5920"/>
                  </a:lnTo>
                  <a:lnTo>
                    <a:pt x="2404" y="6991"/>
                  </a:lnTo>
                  <a:cubicBezTo>
                    <a:pt x="2404" y="7485"/>
                    <a:pt x="2802" y="7884"/>
                    <a:pt x="3310" y="7884"/>
                  </a:cubicBezTo>
                  <a:lnTo>
                    <a:pt x="3846" y="7884"/>
                  </a:lnTo>
                  <a:cubicBezTo>
                    <a:pt x="4340" y="7884"/>
                    <a:pt x="4738" y="7485"/>
                    <a:pt x="4738" y="6991"/>
                  </a:cubicBezTo>
                  <a:lnTo>
                    <a:pt x="4738" y="4409"/>
                  </a:lnTo>
                  <a:cubicBezTo>
                    <a:pt x="4903" y="4505"/>
                    <a:pt x="5095" y="4546"/>
                    <a:pt x="5288" y="4546"/>
                  </a:cubicBezTo>
                  <a:cubicBezTo>
                    <a:pt x="5919" y="4546"/>
                    <a:pt x="6428" y="4052"/>
                    <a:pt x="6428" y="3420"/>
                  </a:cubicBezTo>
                  <a:cubicBezTo>
                    <a:pt x="6428" y="2802"/>
                    <a:pt x="5919" y="2294"/>
                    <a:pt x="5288" y="2294"/>
                  </a:cubicBezTo>
                  <a:cubicBezTo>
                    <a:pt x="5095" y="2294"/>
                    <a:pt x="4903" y="2349"/>
                    <a:pt x="4725" y="2445"/>
                  </a:cubicBezTo>
                  <a:lnTo>
                    <a:pt x="4725" y="1923"/>
                  </a:lnTo>
                  <a:cubicBezTo>
                    <a:pt x="4725" y="866"/>
                    <a:pt x="3969"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8"/>
            <p:cNvSpPr/>
            <p:nvPr/>
          </p:nvSpPr>
          <p:spPr>
            <a:xfrm>
              <a:off x="7980559" y="1951692"/>
              <a:ext cx="41273" cy="38223"/>
            </a:xfrm>
            <a:custGeom>
              <a:avLst/>
              <a:gdLst/>
              <a:ahLst/>
              <a:cxnLst/>
              <a:rect l="l" t="t" r="r" b="b"/>
              <a:pathLst>
                <a:path w="839" h="777" extrusionOk="0">
                  <a:moveTo>
                    <a:pt x="663" y="0"/>
                  </a:moveTo>
                  <a:cubicBezTo>
                    <a:pt x="473" y="0"/>
                    <a:pt x="323" y="56"/>
                    <a:pt x="220" y="158"/>
                  </a:cubicBezTo>
                  <a:cubicBezTo>
                    <a:pt x="1" y="378"/>
                    <a:pt x="14" y="708"/>
                    <a:pt x="14" y="721"/>
                  </a:cubicBezTo>
                  <a:cubicBezTo>
                    <a:pt x="14" y="749"/>
                    <a:pt x="42" y="776"/>
                    <a:pt x="83" y="776"/>
                  </a:cubicBezTo>
                  <a:cubicBezTo>
                    <a:pt x="124" y="776"/>
                    <a:pt x="152" y="749"/>
                    <a:pt x="138" y="708"/>
                  </a:cubicBezTo>
                  <a:cubicBezTo>
                    <a:pt x="138" y="708"/>
                    <a:pt x="124" y="419"/>
                    <a:pt x="303" y="255"/>
                  </a:cubicBezTo>
                  <a:cubicBezTo>
                    <a:pt x="399" y="170"/>
                    <a:pt x="526" y="128"/>
                    <a:pt x="695" y="128"/>
                  </a:cubicBezTo>
                  <a:cubicBezTo>
                    <a:pt x="719" y="128"/>
                    <a:pt x="744" y="129"/>
                    <a:pt x="770" y="131"/>
                  </a:cubicBezTo>
                  <a:cubicBezTo>
                    <a:pt x="774" y="133"/>
                    <a:pt x="780" y="134"/>
                    <a:pt x="785" y="134"/>
                  </a:cubicBezTo>
                  <a:cubicBezTo>
                    <a:pt x="810" y="134"/>
                    <a:pt x="838" y="110"/>
                    <a:pt x="838" y="76"/>
                  </a:cubicBezTo>
                  <a:cubicBezTo>
                    <a:pt x="838" y="49"/>
                    <a:pt x="811" y="7"/>
                    <a:pt x="783" y="7"/>
                  </a:cubicBezTo>
                  <a:cubicBezTo>
                    <a:pt x="741" y="3"/>
                    <a:pt x="701" y="0"/>
                    <a:pt x="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8"/>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8"/>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7736023" y="1737951"/>
              <a:ext cx="326343" cy="209412"/>
            </a:xfrm>
            <a:custGeom>
              <a:avLst/>
              <a:gdLst/>
              <a:ahLst/>
              <a:cxnLst/>
              <a:rect l="l" t="t" r="r" b="b"/>
              <a:pathLst>
                <a:path w="6634" h="4257" extrusionOk="0">
                  <a:moveTo>
                    <a:pt x="3480" y="0"/>
                  </a:moveTo>
                  <a:cubicBezTo>
                    <a:pt x="2828" y="0"/>
                    <a:pt x="2145" y="202"/>
                    <a:pt x="1483" y="603"/>
                  </a:cubicBezTo>
                  <a:cubicBezTo>
                    <a:pt x="0" y="1482"/>
                    <a:pt x="41" y="2938"/>
                    <a:pt x="124" y="3144"/>
                  </a:cubicBezTo>
                  <a:cubicBezTo>
                    <a:pt x="179" y="3267"/>
                    <a:pt x="247" y="3364"/>
                    <a:pt x="398" y="3391"/>
                  </a:cubicBezTo>
                  <a:cubicBezTo>
                    <a:pt x="421" y="3393"/>
                    <a:pt x="446" y="3394"/>
                    <a:pt x="473" y="3394"/>
                  </a:cubicBezTo>
                  <a:cubicBezTo>
                    <a:pt x="616" y="3394"/>
                    <a:pt x="836" y="3364"/>
                    <a:pt x="1181" y="3295"/>
                  </a:cubicBezTo>
                  <a:cubicBezTo>
                    <a:pt x="2348" y="3048"/>
                    <a:pt x="3103" y="2032"/>
                    <a:pt x="3104" y="2031"/>
                  </a:cubicBezTo>
                  <a:lnTo>
                    <a:pt x="3104" y="2031"/>
                  </a:lnTo>
                  <a:cubicBezTo>
                    <a:pt x="3104" y="2032"/>
                    <a:pt x="2994" y="2211"/>
                    <a:pt x="3406" y="3061"/>
                  </a:cubicBezTo>
                  <a:cubicBezTo>
                    <a:pt x="3694" y="3693"/>
                    <a:pt x="4463" y="4091"/>
                    <a:pt x="4848" y="4256"/>
                  </a:cubicBezTo>
                  <a:cubicBezTo>
                    <a:pt x="4999" y="4146"/>
                    <a:pt x="5026" y="4119"/>
                    <a:pt x="5095" y="4064"/>
                  </a:cubicBezTo>
                  <a:cubicBezTo>
                    <a:pt x="5095" y="4064"/>
                    <a:pt x="5342" y="3858"/>
                    <a:pt x="5617" y="3858"/>
                  </a:cubicBezTo>
                  <a:cubicBezTo>
                    <a:pt x="5878" y="3858"/>
                    <a:pt x="6125" y="3954"/>
                    <a:pt x="6304" y="4091"/>
                  </a:cubicBezTo>
                  <a:cubicBezTo>
                    <a:pt x="6606" y="3515"/>
                    <a:pt x="6633" y="1922"/>
                    <a:pt x="5631" y="905"/>
                  </a:cubicBezTo>
                  <a:cubicBezTo>
                    <a:pt x="5026" y="301"/>
                    <a:pt x="4277" y="0"/>
                    <a:pt x="3480"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7729923" y="1735000"/>
              <a:ext cx="335788" cy="215709"/>
            </a:xfrm>
            <a:custGeom>
              <a:avLst/>
              <a:gdLst/>
              <a:ahLst/>
              <a:cxnLst/>
              <a:rect l="l" t="t" r="r" b="b"/>
              <a:pathLst>
                <a:path w="6826" h="4385" extrusionOk="0">
                  <a:moveTo>
                    <a:pt x="3605" y="129"/>
                  </a:moveTo>
                  <a:cubicBezTo>
                    <a:pt x="4393" y="129"/>
                    <a:pt x="5130" y="424"/>
                    <a:pt x="5713" y="1007"/>
                  </a:cubicBezTo>
                  <a:cubicBezTo>
                    <a:pt x="6647" y="1968"/>
                    <a:pt x="6661" y="3451"/>
                    <a:pt x="6400" y="4055"/>
                  </a:cubicBezTo>
                  <a:cubicBezTo>
                    <a:pt x="6208" y="3932"/>
                    <a:pt x="5974" y="3849"/>
                    <a:pt x="5741" y="3849"/>
                  </a:cubicBezTo>
                  <a:cubicBezTo>
                    <a:pt x="5453" y="3849"/>
                    <a:pt x="5192" y="4069"/>
                    <a:pt x="5192" y="4083"/>
                  </a:cubicBezTo>
                  <a:cubicBezTo>
                    <a:pt x="5123" y="4124"/>
                    <a:pt x="5082" y="4151"/>
                    <a:pt x="4972" y="4248"/>
                  </a:cubicBezTo>
                  <a:cubicBezTo>
                    <a:pt x="4629" y="4096"/>
                    <a:pt x="3873" y="3712"/>
                    <a:pt x="3585" y="3094"/>
                  </a:cubicBezTo>
                  <a:cubicBezTo>
                    <a:pt x="3214" y="2311"/>
                    <a:pt x="3283" y="2119"/>
                    <a:pt x="3283" y="2119"/>
                  </a:cubicBezTo>
                  <a:cubicBezTo>
                    <a:pt x="3297" y="2091"/>
                    <a:pt x="3283" y="2050"/>
                    <a:pt x="3255" y="2037"/>
                  </a:cubicBezTo>
                  <a:cubicBezTo>
                    <a:pt x="3245" y="2026"/>
                    <a:pt x="3232" y="2022"/>
                    <a:pt x="3220" y="2022"/>
                  </a:cubicBezTo>
                  <a:cubicBezTo>
                    <a:pt x="3200" y="2022"/>
                    <a:pt x="3181" y="2033"/>
                    <a:pt x="3173" y="2050"/>
                  </a:cubicBezTo>
                  <a:cubicBezTo>
                    <a:pt x="3159" y="2050"/>
                    <a:pt x="2431" y="3053"/>
                    <a:pt x="1292" y="3286"/>
                  </a:cubicBezTo>
                  <a:cubicBezTo>
                    <a:pt x="969" y="3355"/>
                    <a:pt x="753" y="3386"/>
                    <a:pt x="611" y="3386"/>
                  </a:cubicBezTo>
                  <a:cubicBezTo>
                    <a:pt x="583" y="3386"/>
                    <a:pt x="558" y="3385"/>
                    <a:pt x="536" y="3382"/>
                  </a:cubicBezTo>
                  <a:cubicBezTo>
                    <a:pt x="413" y="3355"/>
                    <a:pt x="358" y="3286"/>
                    <a:pt x="303" y="3176"/>
                  </a:cubicBezTo>
                  <a:cubicBezTo>
                    <a:pt x="248" y="3039"/>
                    <a:pt x="152" y="1611"/>
                    <a:pt x="1635" y="718"/>
                  </a:cubicBezTo>
                  <a:cubicBezTo>
                    <a:pt x="2288" y="324"/>
                    <a:pt x="2963" y="129"/>
                    <a:pt x="3605" y="129"/>
                  </a:cubicBezTo>
                  <a:close/>
                  <a:moveTo>
                    <a:pt x="3613" y="1"/>
                  </a:moveTo>
                  <a:cubicBezTo>
                    <a:pt x="2949" y="1"/>
                    <a:pt x="2248" y="203"/>
                    <a:pt x="1566" y="608"/>
                  </a:cubicBezTo>
                  <a:cubicBezTo>
                    <a:pt x="1" y="1542"/>
                    <a:pt x="110" y="3053"/>
                    <a:pt x="193" y="3231"/>
                  </a:cubicBezTo>
                  <a:cubicBezTo>
                    <a:pt x="234" y="3341"/>
                    <a:pt x="316" y="3478"/>
                    <a:pt x="522" y="3520"/>
                  </a:cubicBezTo>
                  <a:cubicBezTo>
                    <a:pt x="547" y="3522"/>
                    <a:pt x="574" y="3523"/>
                    <a:pt x="604" y="3523"/>
                  </a:cubicBezTo>
                  <a:cubicBezTo>
                    <a:pt x="758" y="3523"/>
                    <a:pt x="985" y="3493"/>
                    <a:pt x="1319" y="3424"/>
                  </a:cubicBezTo>
                  <a:cubicBezTo>
                    <a:pt x="2239" y="3218"/>
                    <a:pt x="2898" y="2572"/>
                    <a:pt x="3159" y="2270"/>
                  </a:cubicBezTo>
                  <a:cubicBezTo>
                    <a:pt x="3173" y="2435"/>
                    <a:pt x="3255" y="2696"/>
                    <a:pt x="3461" y="3149"/>
                  </a:cubicBezTo>
                  <a:cubicBezTo>
                    <a:pt x="3791" y="3836"/>
                    <a:pt x="4615" y="4234"/>
                    <a:pt x="4958" y="4371"/>
                  </a:cubicBezTo>
                  <a:cubicBezTo>
                    <a:pt x="4958" y="4385"/>
                    <a:pt x="4972" y="4385"/>
                    <a:pt x="4972" y="4385"/>
                  </a:cubicBezTo>
                  <a:cubicBezTo>
                    <a:pt x="4986" y="4385"/>
                    <a:pt x="4999" y="4371"/>
                    <a:pt x="5013" y="4371"/>
                  </a:cubicBezTo>
                  <a:cubicBezTo>
                    <a:pt x="5150" y="4261"/>
                    <a:pt x="5192" y="4234"/>
                    <a:pt x="5260" y="4179"/>
                  </a:cubicBezTo>
                  <a:cubicBezTo>
                    <a:pt x="5260" y="4179"/>
                    <a:pt x="5494" y="3987"/>
                    <a:pt x="5741" y="3987"/>
                  </a:cubicBezTo>
                  <a:cubicBezTo>
                    <a:pt x="5755" y="3986"/>
                    <a:pt x="5769" y="3985"/>
                    <a:pt x="5783" y="3985"/>
                  </a:cubicBezTo>
                  <a:cubicBezTo>
                    <a:pt x="5992" y="3985"/>
                    <a:pt x="6219" y="4078"/>
                    <a:pt x="6386" y="4206"/>
                  </a:cubicBezTo>
                  <a:cubicBezTo>
                    <a:pt x="6414" y="4220"/>
                    <a:pt x="6428" y="4220"/>
                    <a:pt x="6441" y="4220"/>
                  </a:cubicBezTo>
                  <a:cubicBezTo>
                    <a:pt x="6469" y="4220"/>
                    <a:pt x="6483" y="4206"/>
                    <a:pt x="6483" y="4179"/>
                  </a:cubicBezTo>
                  <a:cubicBezTo>
                    <a:pt x="6798" y="3588"/>
                    <a:pt x="6826" y="1954"/>
                    <a:pt x="5796" y="924"/>
                  </a:cubicBezTo>
                  <a:cubicBezTo>
                    <a:pt x="5196" y="309"/>
                    <a:pt x="4433" y="1"/>
                    <a:pt x="3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834654" y="2118898"/>
              <a:ext cx="185161" cy="91252"/>
            </a:xfrm>
            <a:custGeom>
              <a:avLst/>
              <a:gdLst/>
              <a:ahLst/>
              <a:cxnLst/>
              <a:rect l="l" t="t" r="r" b="b"/>
              <a:pathLst>
                <a:path w="3764" h="1855" extrusionOk="0">
                  <a:moveTo>
                    <a:pt x="728" y="0"/>
                  </a:moveTo>
                  <a:cubicBezTo>
                    <a:pt x="344" y="0"/>
                    <a:pt x="14" y="316"/>
                    <a:pt x="14" y="714"/>
                  </a:cubicBezTo>
                  <a:lnTo>
                    <a:pt x="14" y="1113"/>
                  </a:lnTo>
                  <a:cubicBezTo>
                    <a:pt x="0" y="1497"/>
                    <a:pt x="316" y="1827"/>
                    <a:pt x="714" y="1827"/>
                  </a:cubicBezTo>
                  <a:lnTo>
                    <a:pt x="3035" y="1854"/>
                  </a:lnTo>
                  <a:cubicBezTo>
                    <a:pt x="3420" y="1854"/>
                    <a:pt x="3749" y="1538"/>
                    <a:pt x="3749" y="1154"/>
                  </a:cubicBezTo>
                  <a:lnTo>
                    <a:pt x="3749" y="756"/>
                  </a:lnTo>
                  <a:cubicBezTo>
                    <a:pt x="3763" y="357"/>
                    <a:pt x="3447" y="42"/>
                    <a:pt x="3049" y="28"/>
                  </a:cubicBezTo>
                  <a:lnTo>
                    <a:pt x="7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7831948" y="2116192"/>
              <a:ext cx="190523" cy="97303"/>
            </a:xfrm>
            <a:custGeom>
              <a:avLst/>
              <a:gdLst/>
              <a:ahLst/>
              <a:cxnLst/>
              <a:rect l="l" t="t" r="r" b="b"/>
              <a:pathLst>
                <a:path w="3873" h="1978" extrusionOk="0">
                  <a:moveTo>
                    <a:pt x="783" y="124"/>
                  </a:moveTo>
                  <a:lnTo>
                    <a:pt x="3104" y="151"/>
                  </a:lnTo>
                  <a:cubicBezTo>
                    <a:pt x="3282" y="151"/>
                    <a:pt x="3447" y="220"/>
                    <a:pt x="3557" y="344"/>
                  </a:cubicBezTo>
                  <a:cubicBezTo>
                    <a:pt x="3681" y="467"/>
                    <a:pt x="3749" y="632"/>
                    <a:pt x="3749" y="811"/>
                  </a:cubicBezTo>
                  <a:lnTo>
                    <a:pt x="3736" y="1209"/>
                  </a:lnTo>
                  <a:cubicBezTo>
                    <a:pt x="3736" y="1374"/>
                    <a:pt x="3667" y="1538"/>
                    <a:pt x="3543" y="1662"/>
                  </a:cubicBezTo>
                  <a:cubicBezTo>
                    <a:pt x="3420" y="1786"/>
                    <a:pt x="3269" y="1841"/>
                    <a:pt x="3090" y="1841"/>
                  </a:cubicBezTo>
                  <a:lnTo>
                    <a:pt x="769" y="1813"/>
                  </a:lnTo>
                  <a:cubicBezTo>
                    <a:pt x="591" y="1813"/>
                    <a:pt x="440" y="1744"/>
                    <a:pt x="316" y="1621"/>
                  </a:cubicBezTo>
                  <a:cubicBezTo>
                    <a:pt x="193" y="1497"/>
                    <a:pt x="124" y="1332"/>
                    <a:pt x="124" y="1168"/>
                  </a:cubicBezTo>
                  <a:lnTo>
                    <a:pt x="138" y="769"/>
                  </a:lnTo>
                  <a:cubicBezTo>
                    <a:pt x="138" y="412"/>
                    <a:pt x="426" y="124"/>
                    <a:pt x="783" y="124"/>
                  </a:cubicBezTo>
                  <a:close/>
                  <a:moveTo>
                    <a:pt x="783" y="0"/>
                  </a:moveTo>
                  <a:cubicBezTo>
                    <a:pt x="357" y="0"/>
                    <a:pt x="14" y="344"/>
                    <a:pt x="0" y="769"/>
                  </a:cubicBezTo>
                  <a:lnTo>
                    <a:pt x="0" y="1168"/>
                  </a:lnTo>
                  <a:cubicBezTo>
                    <a:pt x="0" y="1374"/>
                    <a:pt x="83" y="1566"/>
                    <a:pt x="220" y="1717"/>
                  </a:cubicBezTo>
                  <a:cubicBezTo>
                    <a:pt x="371" y="1868"/>
                    <a:pt x="563" y="1950"/>
                    <a:pt x="769" y="1950"/>
                  </a:cubicBezTo>
                  <a:lnTo>
                    <a:pt x="3090" y="1978"/>
                  </a:lnTo>
                  <a:cubicBezTo>
                    <a:pt x="3296" y="1978"/>
                    <a:pt x="3488" y="1896"/>
                    <a:pt x="3639" y="1758"/>
                  </a:cubicBezTo>
                  <a:cubicBezTo>
                    <a:pt x="3791" y="1607"/>
                    <a:pt x="3873" y="1415"/>
                    <a:pt x="3873" y="1209"/>
                  </a:cubicBezTo>
                  <a:lnTo>
                    <a:pt x="3873" y="811"/>
                  </a:lnTo>
                  <a:cubicBezTo>
                    <a:pt x="3873" y="385"/>
                    <a:pt x="3530" y="28"/>
                    <a:pt x="3104" y="28"/>
                  </a:cubicBez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a:off x="8001515" y="1999311"/>
              <a:ext cx="20956" cy="21694"/>
            </a:xfrm>
            <a:custGeom>
              <a:avLst/>
              <a:gdLst/>
              <a:ahLst/>
              <a:cxnLst/>
              <a:rect l="l" t="t" r="r" b="b"/>
              <a:pathLst>
                <a:path w="426" h="441" extrusionOk="0">
                  <a:moveTo>
                    <a:pt x="220" y="1"/>
                  </a:moveTo>
                  <a:cubicBezTo>
                    <a:pt x="96" y="1"/>
                    <a:pt x="0" y="97"/>
                    <a:pt x="0" y="220"/>
                  </a:cubicBezTo>
                  <a:cubicBezTo>
                    <a:pt x="0" y="344"/>
                    <a:pt x="96" y="440"/>
                    <a:pt x="220" y="440"/>
                  </a:cubicBezTo>
                  <a:cubicBezTo>
                    <a:pt x="330" y="440"/>
                    <a:pt x="426" y="344"/>
                    <a:pt x="426" y="220"/>
                  </a:cubicBezTo>
                  <a:cubicBezTo>
                    <a:pt x="426" y="97"/>
                    <a:pt x="33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7855561" y="1920947"/>
              <a:ext cx="35861" cy="34484"/>
            </a:xfrm>
            <a:custGeom>
              <a:avLst/>
              <a:gdLst/>
              <a:ahLst/>
              <a:cxnLst/>
              <a:rect l="l" t="t" r="r" b="b"/>
              <a:pathLst>
                <a:path w="729" h="701" extrusionOk="0">
                  <a:moveTo>
                    <a:pt x="358" y="1"/>
                  </a:moveTo>
                  <a:cubicBezTo>
                    <a:pt x="152" y="1"/>
                    <a:pt x="1" y="289"/>
                    <a:pt x="1" y="632"/>
                  </a:cubicBezTo>
                  <a:cubicBezTo>
                    <a:pt x="1" y="674"/>
                    <a:pt x="28" y="701"/>
                    <a:pt x="56" y="701"/>
                  </a:cubicBezTo>
                  <a:cubicBezTo>
                    <a:pt x="97" y="701"/>
                    <a:pt x="125" y="674"/>
                    <a:pt x="125" y="632"/>
                  </a:cubicBezTo>
                  <a:cubicBezTo>
                    <a:pt x="125" y="344"/>
                    <a:pt x="248" y="138"/>
                    <a:pt x="358" y="138"/>
                  </a:cubicBezTo>
                  <a:cubicBezTo>
                    <a:pt x="482" y="138"/>
                    <a:pt x="605" y="344"/>
                    <a:pt x="605" y="632"/>
                  </a:cubicBezTo>
                  <a:cubicBezTo>
                    <a:pt x="605" y="674"/>
                    <a:pt x="633" y="701"/>
                    <a:pt x="674" y="701"/>
                  </a:cubicBezTo>
                  <a:cubicBezTo>
                    <a:pt x="701" y="701"/>
                    <a:pt x="729" y="674"/>
                    <a:pt x="729" y="632"/>
                  </a:cubicBezTo>
                  <a:cubicBezTo>
                    <a:pt x="729" y="289"/>
                    <a:pt x="578" y="1"/>
                    <a:pt x="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7761701" y="1920947"/>
              <a:ext cx="32467" cy="30450"/>
            </a:xfrm>
            <a:custGeom>
              <a:avLst/>
              <a:gdLst/>
              <a:ahLst/>
              <a:cxnLst/>
              <a:rect l="l" t="t" r="r" b="b"/>
              <a:pathLst>
                <a:path w="660" h="619" extrusionOk="0">
                  <a:moveTo>
                    <a:pt x="330" y="1"/>
                  </a:moveTo>
                  <a:cubicBezTo>
                    <a:pt x="151" y="1"/>
                    <a:pt x="0" y="248"/>
                    <a:pt x="0" y="550"/>
                  </a:cubicBezTo>
                  <a:cubicBezTo>
                    <a:pt x="0" y="591"/>
                    <a:pt x="28" y="619"/>
                    <a:pt x="69" y="619"/>
                  </a:cubicBezTo>
                  <a:cubicBezTo>
                    <a:pt x="110" y="619"/>
                    <a:pt x="137" y="591"/>
                    <a:pt x="137" y="550"/>
                  </a:cubicBezTo>
                  <a:cubicBezTo>
                    <a:pt x="137" y="303"/>
                    <a:pt x="234" y="138"/>
                    <a:pt x="330" y="138"/>
                  </a:cubicBezTo>
                  <a:cubicBezTo>
                    <a:pt x="426" y="138"/>
                    <a:pt x="522" y="303"/>
                    <a:pt x="522" y="550"/>
                  </a:cubicBezTo>
                  <a:cubicBezTo>
                    <a:pt x="522" y="591"/>
                    <a:pt x="549" y="619"/>
                    <a:pt x="591" y="619"/>
                  </a:cubicBezTo>
                  <a:cubicBezTo>
                    <a:pt x="618" y="619"/>
                    <a:pt x="659" y="591"/>
                    <a:pt x="659" y="550"/>
                  </a:cubicBezTo>
                  <a:cubicBezTo>
                    <a:pt x="659" y="248"/>
                    <a:pt x="508"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7796825" y="1921341"/>
              <a:ext cx="33795" cy="61835"/>
            </a:xfrm>
            <a:custGeom>
              <a:avLst/>
              <a:gdLst/>
              <a:ahLst/>
              <a:cxnLst/>
              <a:rect l="l" t="t" r="r" b="b"/>
              <a:pathLst>
                <a:path w="687" h="1257" extrusionOk="0">
                  <a:moveTo>
                    <a:pt x="553" y="1"/>
                  </a:moveTo>
                  <a:cubicBezTo>
                    <a:pt x="529" y="1"/>
                    <a:pt x="505" y="14"/>
                    <a:pt x="495" y="34"/>
                  </a:cubicBezTo>
                  <a:lnTo>
                    <a:pt x="14" y="830"/>
                  </a:lnTo>
                  <a:cubicBezTo>
                    <a:pt x="0" y="858"/>
                    <a:pt x="14" y="899"/>
                    <a:pt x="41" y="913"/>
                  </a:cubicBezTo>
                  <a:lnTo>
                    <a:pt x="577" y="1242"/>
                  </a:lnTo>
                  <a:cubicBezTo>
                    <a:pt x="591" y="1256"/>
                    <a:pt x="604" y="1256"/>
                    <a:pt x="618" y="1256"/>
                  </a:cubicBezTo>
                  <a:cubicBezTo>
                    <a:pt x="632" y="1256"/>
                    <a:pt x="659" y="1242"/>
                    <a:pt x="673" y="1229"/>
                  </a:cubicBezTo>
                  <a:cubicBezTo>
                    <a:pt x="687" y="1201"/>
                    <a:pt x="673" y="1160"/>
                    <a:pt x="646" y="1132"/>
                  </a:cubicBezTo>
                  <a:lnTo>
                    <a:pt x="165" y="844"/>
                  </a:lnTo>
                  <a:lnTo>
                    <a:pt x="604" y="102"/>
                  </a:lnTo>
                  <a:cubicBezTo>
                    <a:pt x="618" y="61"/>
                    <a:pt x="604" y="20"/>
                    <a:pt x="577" y="6"/>
                  </a:cubicBezTo>
                  <a:cubicBezTo>
                    <a:pt x="570" y="3"/>
                    <a:pt x="5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7868400" y="1905156"/>
              <a:ext cx="33156" cy="16529"/>
            </a:xfrm>
            <a:custGeom>
              <a:avLst/>
              <a:gdLst/>
              <a:ahLst/>
              <a:cxnLst/>
              <a:rect l="l" t="t" r="r" b="b"/>
              <a:pathLst>
                <a:path w="674" h="336" extrusionOk="0">
                  <a:moveTo>
                    <a:pt x="74" y="1"/>
                  </a:moveTo>
                  <a:cubicBezTo>
                    <a:pt x="51" y="1"/>
                    <a:pt x="25" y="16"/>
                    <a:pt x="15" y="47"/>
                  </a:cubicBezTo>
                  <a:cubicBezTo>
                    <a:pt x="1" y="74"/>
                    <a:pt x="15" y="116"/>
                    <a:pt x="56" y="129"/>
                  </a:cubicBezTo>
                  <a:lnTo>
                    <a:pt x="578" y="335"/>
                  </a:lnTo>
                  <a:lnTo>
                    <a:pt x="605" y="335"/>
                  </a:lnTo>
                  <a:cubicBezTo>
                    <a:pt x="619" y="335"/>
                    <a:pt x="646" y="322"/>
                    <a:pt x="660" y="294"/>
                  </a:cubicBezTo>
                  <a:cubicBezTo>
                    <a:pt x="674" y="267"/>
                    <a:pt x="660" y="225"/>
                    <a:pt x="619" y="212"/>
                  </a:cubicBezTo>
                  <a:lnTo>
                    <a:pt x="97" y="6"/>
                  </a:lnTo>
                  <a:cubicBezTo>
                    <a:pt x="90" y="2"/>
                    <a:pt x="82"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7760324" y="1909485"/>
              <a:ext cx="31139" cy="10183"/>
            </a:xfrm>
            <a:custGeom>
              <a:avLst/>
              <a:gdLst/>
              <a:ahLst/>
              <a:cxnLst/>
              <a:rect l="l" t="t" r="r" b="b"/>
              <a:pathLst>
                <a:path w="633" h="207" extrusionOk="0">
                  <a:moveTo>
                    <a:pt x="564" y="0"/>
                  </a:moveTo>
                  <a:lnTo>
                    <a:pt x="56" y="69"/>
                  </a:lnTo>
                  <a:cubicBezTo>
                    <a:pt x="28" y="83"/>
                    <a:pt x="1" y="110"/>
                    <a:pt x="1" y="151"/>
                  </a:cubicBezTo>
                  <a:cubicBezTo>
                    <a:pt x="14" y="179"/>
                    <a:pt x="42" y="206"/>
                    <a:pt x="69" y="206"/>
                  </a:cubicBezTo>
                  <a:lnTo>
                    <a:pt x="83" y="206"/>
                  </a:lnTo>
                  <a:lnTo>
                    <a:pt x="577" y="124"/>
                  </a:lnTo>
                  <a:cubicBezTo>
                    <a:pt x="619" y="124"/>
                    <a:pt x="632" y="96"/>
                    <a:pt x="632" y="55"/>
                  </a:cubicBezTo>
                  <a:cubicBezTo>
                    <a:pt x="632" y="14"/>
                    <a:pt x="591"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7795447" y="2013527"/>
              <a:ext cx="52095" cy="29761"/>
            </a:xfrm>
            <a:custGeom>
              <a:avLst/>
              <a:gdLst/>
              <a:ahLst/>
              <a:cxnLst/>
              <a:rect l="l" t="t" r="r" b="b"/>
              <a:pathLst>
                <a:path w="1059" h="605" extrusionOk="0">
                  <a:moveTo>
                    <a:pt x="69" y="0"/>
                  </a:moveTo>
                  <a:cubicBezTo>
                    <a:pt x="28" y="0"/>
                    <a:pt x="1" y="41"/>
                    <a:pt x="1" y="69"/>
                  </a:cubicBezTo>
                  <a:cubicBezTo>
                    <a:pt x="1" y="357"/>
                    <a:pt x="234" y="604"/>
                    <a:pt x="536" y="604"/>
                  </a:cubicBezTo>
                  <a:cubicBezTo>
                    <a:pt x="825" y="604"/>
                    <a:pt x="1058" y="357"/>
                    <a:pt x="1058" y="69"/>
                  </a:cubicBezTo>
                  <a:cubicBezTo>
                    <a:pt x="1058" y="41"/>
                    <a:pt x="1031" y="0"/>
                    <a:pt x="1003" y="0"/>
                  </a:cubicBezTo>
                  <a:cubicBezTo>
                    <a:pt x="962" y="0"/>
                    <a:pt x="935" y="41"/>
                    <a:pt x="935" y="69"/>
                  </a:cubicBezTo>
                  <a:cubicBezTo>
                    <a:pt x="935" y="288"/>
                    <a:pt x="756" y="467"/>
                    <a:pt x="536" y="467"/>
                  </a:cubicBezTo>
                  <a:cubicBezTo>
                    <a:pt x="303" y="467"/>
                    <a:pt x="124" y="288"/>
                    <a:pt x="124" y="69"/>
                  </a:cubicBezTo>
                  <a:cubicBezTo>
                    <a:pt x="124" y="41"/>
                    <a:pt x="9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8"/>
          <p:cNvGrpSpPr/>
          <p:nvPr/>
        </p:nvGrpSpPr>
        <p:grpSpPr>
          <a:xfrm>
            <a:off x="5645798" y="1693432"/>
            <a:ext cx="1499141" cy="3153387"/>
            <a:chOff x="5226698" y="1693432"/>
            <a:chExt cx="1499141" cy="3153387"/>
          </a:xfrm>
        </p:grpSpPr>
        <p:sp>
          <p:nvSpPr>
            <p:cNvPr id="445" name="Google Shape;445;p38"/>
            <p:cNvSpPr/>
            <p:nvPr/>
          </p:nvSpPr>
          <p:spPr>
            <a:xfrm>
              <a:off x="5529379" y="1693432"/>
              <a:ext cx="639798" cy="637338"/>
            </a:xfrm>
            <a:custGeom>
              <a:avLst/>
              <a:gdLst/>
              <a:ahLst/>
              <a:cxnLst/>
              <a:rect l="l" t="t" r="r" b="b"/>
              <a:pathLst>
                <a:path w="13006" h="12956" extrusionOk="0">
                  <a:moveTo>
                    <a:pt x="7924" y="0"/>
                  </a:moveTo>
                  <a:cubicBezTo>
                    <a:pt x="7620" y="0"/>
                    <a:pt x="7304" y="123"/>
                    <a:pt x="6949" y="382"/>
                  </a:cubicBezTo>
                  <a:cubicBezTo>
                    <a:pt x="6882" y="432"/>
                    <a:pt x="6823" y="452"/>
                    <a:pt x="6767" y="452"/>
                  </a:cubicBezTo>
                  <a:cubicBezTo>
                    <a:pt x="6518" y="452"/>
                    <a:pt x="6319" y="57"/>
                    <a:pt x="5724" y="57"/>
                  </a:cubicBezTo>
                  <a:cubicBezTo>
                    <a:pt x="5594" y="57"/>
                    <a:pt x="5445" y="76"/>
                    <a:pt x="5274" y="121"/>
                  </a:cubicBezTo>
                  <a:cubicBezTo>
                    <a:pt x="4120" y="423"/>
                    <a:pt x="4367" y="1344"/>
                    <a:pt x="3859" y="1412"/>
                  </a:cubicBezTo>
                  <a:cubicBezTo>
                    <a:pt x="3351" y="1495"/>
                    <a:pt x="2280" y="1453"/>
                    <a:pt x="1895" y="2525"/>
                  </a:cubicBezTo>
                  <a:cubicBezTo>
                    <a:pt x="1552" y="3458"/>
                    <a:pt x="2129" y="3967"/>
                    <a:pt x="1071" y="4571"/>
                  </a:cubicBezTo>
                  <a:cubicBezTo>
                    <a:pt x="0" y="5161"/>
                    <a:pt x="247" y="6974"/>
                    <a:pt x="1071" y="7551"/>
                  </a:cubicBezTo>
                  <a:cubicBezTo>
                    <a:pt x="2088" y="8265"/>
                    <a:pt x="289" y="9034"/>
                    <a:pt x="247" y="10380"/>
                  </a:cubicBezTo>
                  <a:cubicBezTo>
                    <a:pt x="206" y="11739"/>
                    <a:pt x="893" y="12440"/>
                    <a:pt x="893" y="12440"/>
                  </a:cubicBezTo>
                  <a:cubicBezTo>
                    <a:pt x="893" y="12440"/>
                    <a:pt x="5095" y="12956"/>
                    <a:pt x="8336" y="12956"/>
                  </a:cubicBezTo>
                  <a:cubicBezTo>
                    <a:pt x="10085" y="12956"/>
                    <a:pt x="11554" y="12806"/>
                    <a:pt x="11934" y="12344"/>
                  </a:cubicBezTo>
                  <a:cubicBezTo>
                    <a:pt x="13005" y="11025"/>
                    <a:pt x="11563" y="10531"/>
                    <a:pt x="11934" y="10009"/>
                  </a:cubicBezTo>
                  <a:cubicBezTo>
                    <a:pt x="12305" y="9487"/>
                    <a:pt x="12511" y="8389"/>
                    <a:pt x="11975" y="7496"/>
                  </a:cubicBezTo>
                  <a:cubicBezTo>
                    <a:pt x="11440" y="6603"/>
                    <a:pt x="12346" y="6864"/>
                    <a:pt x="12346" y="5230"/>
                  </a:cubicBezTo>
                  <a:cubicBezTo>
                    <a:pt x="12346" y="3816"/>
                    <a:pt x="10973" y="3816"/>
                    <a:pt x="11192" y="3005"/>
                  </a:cubicBezTo>
                  <a:cubicBezTo>
                    <a:pt x="11344" y="2470"/>
                    <a:pt x="11371" y="1687"/>
                    <a:pt x="10808" y="1275"/>
                  </a:cubicBezTo>
                  <a:cubicBezTo>
                    <a:pt x="10135" y="794"/>
                    <a:pt x="9929" y="1316"/>
                    <a:pt x="8981" y="478"/>
                  </a:cubicBezTo>
                  <a:cubicBezTo>
                    <a:pt x="8619" y="168"/>
                    <a:pt x="8280" y="0"/>
                    <a:pt x="79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5977917" y="4128657"/>
              <a:ext cx="318226" cy="464180"/>
            </a:xfrm>
            <a:custGeom>
              <a:avLst/>
              <a:gdLst/>
              <a:ahLst/>
              <a:cxnLst/>
              <a:rect l="l" t="t" r="r" b="b"/>
              <a:pathLst>
                <a:path w="6469" h="9436" extrusionOk="0">
                  <a:moveTo>
                    <a:pt x="1" y="1"/>
                  </a:moveTo>
                  <a:lnTo>
                    <a:pt x="2624" y="9435"/>
                  </a:lnTo>
                  <a:lnTo>
                    <a:pt x="6469" y="9243"/>
                  </a:lnTo>
                  <a:lnTo>
                    <a:pt x="4409"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5974572" y="4125952"/>
              <a:ext cx="324966" cy="470231"/>
            </a:xfrm>
            <a:custGeom>
              <a:avLst/>
              <a:gdLst/>
              <a:ahLst/>
              <a:cxnLst/>
              <a:rect l="l" t="t" r="r" b="b"/>
              <a:pathLst>
                <a:path w="6606" h="9559" extrusionOk="0">
                  <a:moveTo>
                    <a:pt x="4422" y="124"/>
                  </a:moveTo>
                  <a:lnTo>
                    <a:pt x="6455" y="9243"/>
                  </a:lnTo>
                  <a:lnTo>
                    <a:pt x="2733" y="9422"/>
                  </a:lnTo>
                  <a:lnTo>
                    <a:pt x="151" y="124"/>
                  </a:lnTo>
                  <a:close/>
                  <a:moveTo>
                    <a:pt x="69" y="1"/>
                  </a:moveTo>
                  <a:cubicBezTo>
                    <a:pt x="55" y="1"/>
                    <a:pt x="28" y="1"/>
                    <a:pt x="14" y="15"/>
                  </a:cubicBezTo>
                  <a:cubicBezTo>
                    <a:pt x="0" y="42"/>
                    <a:pt x="0" y="56"/>
                    <a:pt x="14" y="70"/>
                  </a:cubicBezTo>
                  <a:lnTo>
                    <a:pt x="2623" y="9504"/>
                  </a:lnTo>
                  <a:cubicBezTo>
                    <a:pt x="2637" y="9531"/>
                    <a:pt x="2651" y="9559"/>
                    <a:pt x="2692" y="9559"/>
                  </a:cubicBezTo>
                  <a:lnTo>
                    <a:pt x="6537" y="9367"/>
                  </a:lnTo>
                  <a:cubicBezTo>
                    <a:pt x="6564" y="9367"/>
                    <a:pt x="6578" y="9353"/>
                    <a:pt x="6592" y="9339"/>
                  </a:cubicBezTo>
                  <a:cubicBezTo>
                    <a:pt x="6606" y="9325"/>
                    <a:pt x="6606" y="9312"/>
                    <a:pt x="6606" y="9284"/>
                  </a:cubicBezTo>
                  <a:lnTo>
                    <a:pt x="4532" y="42"/>
                  </a:lnTo>
                  <a:cubicBezTo>
                    <a:pt x="4532" y="15"/>
                    <a:pt x="4505" y="1"/>
                    <a:pt x="4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6027945" y="4548860"/>
              <a:ext cx="570879" cy="295253"/>
            </a:xfrm>
            <a:custGeom>
              <a:avLst/>
              <a:gdLst/>
              <a:ahLst/>
              <a:cxnLst/>
              <a:rect l="l" t="t" r="r" b="b"/>
              <a:pathLst>
                <a:path w="11605" h="6002" extrusionOk="0">
                  <a:moveTo>
                    <a:pt x="0" y="1"/>
                  </a:moveTo>
                  <a:lnTo>
                    <a:pt x="426" y="5920"/>
                  </a:lnTo>
                  <a:lnTo>
                    <a:pt x="11604" y="6002"/>
                  </a:lnTo>
                  <a:lnTo>
                    <a:pt x="6798" y="1635"/>
                  </a:lnTo>
                  <a:lnTo>
                    <a:pt x="6427" y="152"/>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6465660" y="4687091"/>
              <a:ext cx="49389" cy="94204"/>
            </a:xfrm>
            <a:custGeom>
              <a:avLst/>
              <a:gdLst/>
              <a:ahLst/>
              <a:cxnLst/>
              <a:rect l="l" t="t" r="r" b="b"/>
              <a:pathLst>
                <a:path w="1004" h="1915" extrusionOk="0">
                  <a:moveTo>
                    <a:pt x="930" y="0"/>
                  </a:moveTo>
                  <a:cubicBezTo>
                    <a:pt x="901" y="0"/>
                    <a:pt x="876" y="13"/>
                    <a:pt x="866" y="33"/>
                  </a:cubicBezTo>
                  <a:lnTo>
                    <a:pt x="15" y="1819"/>
                  </a:lnTo>
                  <a:cubicBezTo>
                    <a:pt x="1" y="1860"/>
                    <a:pt x="15" y="1901"/>
                    <a:pt x="42" y="1915"/>
                  </a:cubicBezTo>
                  <a:lnTo>
                    <a:pt x="70" y="1915"/>
                  </a:lnTo>
                  <a:cubicBezTo>
                    <a:pt x="97" y="1915"/>
                    <a:pt x="125" y="1901"/>
                    <a:pt x="125" y="1874"/>
                  </a:cubicBezTo>
                  <a:lnTo>
                    <a:pt x="990" y="102"/>
                  </a:lnTo>
                  <a:cubicBezTo>
                    <a:pt x="1003" y="61"/>
                    <a:pt x="990" y="20"/>
                    <a:pt x="962" y="6"/>
                  </a:cubicBezTo>
                  <a:cubicBezTo>
                    <a:pt x="951" y="2"/>
                    <a:pt x="940" y="0"/>
                    <a:pt x="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6406924" y="4653295"/>
              <a:ext cx="49340" cy="94253"/>
            </a:xfrm>
            <a:custGeom>
              <a:avLst/>
              <a:gdLst/>
              <a:ahLst/>
              <a:cxnLst/>
              <a:rect l="l" t="t" r="r" b="b"/>
              <a:pathLst>
                <a:path w="1003" h="1916" extrusionOk="0">
                  <a:moveTo>
                    <a:pt x="929" y="1"/>
                  </a:moveTo>
                  <a:cubicBezTo>
                    <a:pt x="900" y="1"/>
                    <a:pt x="875" y="14"/>
                    <a:pt x="865" y="34"/>
                  </a:cubicBezTo>
                  <a:lnTo>
                    <a:pt x="14" y="1819"/>
                  </a:lnTo>
                  <a:cubicBezTo>
                    <a:pt x="0" y="1846"/>
                    <a:pt x="14" y="1888"/>
                    <a:pt x="41" y="1901"/>
                  </a:cubicBezTo>
                  <a:cubicBezTo>
                    <a:pt x="55" y="1901"/>
                    <a:pt x="55" y="1915"/>
                    <a:pt x="69" y="1915"/>
                  </a:cubicBezTo>
                  <a:cubicBezTo>
                    <a:pt x="96" y="1915"/>
                    <a:pt x="124" y="1901"/>
                    <a:pt x="124" y="1874"/>
                  </a:cubicBezTo>
                  <a:lnTo>
                    <a:pt x="989" y="89"/>
                  </a:lnTo>
                  <a:cubicBezTo>
                    <a:pt x="1003" y="61"/>
                    <a:pt x="989" y="20"/>
                    <a:pt x="961" y="6"/>
                  </a:cubicBezTo>
                  <a:cubicBezTo>
                    <a:pt x="950" y="3"/>
                    <a:pt x="939"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a:off x="6024551" y="4545465"/>
              <a:ext cx="577618" cy="301353"/>
            </a:xfrm>
            <a:custGeom>
              <a:avLst/>
              <a:gdLst/>
              <a:ahLst/>
              <a:cxnLst/>
              <a:rect l="l" t="t" r="r" b="b"/>
              <a:pathLst>
                <a:path w="11742" h="6126" extrusionOk="0">
                  <a:moveTo>
                    <a:pt x="138" y="125"/>
                  </a:moveTo>
                  <a:lnTo>
                    <a:pt x="6441" y="276"/>
                  </a:lnTo>
                  <a:lnTo>
                    <a:pt x="6798" y="1718"/>
                  </a:lnTo>
                  <a:cubicBezTo>
                    <a:pt x="6798" y="1731"/>
                    <a:pt x="6812" y="1745"/>
                    <a:pt x="6812" y="1759"/>
                  </a:cubicBezTo>
                  <a:lnTo>
                    <a:pt x="11509" y="6002"/>
                  </a:lnTo>
                  <a:lnTo>
                    <a:pt x="563" y="5920"/>
                  </a:lnTo>
                  <a:lnTo>
                    <a:pt x="138" y="125"/>
                  </a:lnTo>
                  <a:close/>
                  <a:moveTo>
                    <a:pt x="69" y="1"/>
                  </a:moveTo>
                  <a:cubicBezTo>
                    <a:pt x="55" y="1"/>
                    <a:pt x="28" y="1"/>
                    <a:pt x="14" y="15"/>
                  </a:cubicBezTo>
                  <a:cubicBezTo>
                    <a:pt x="0" y="28"/>
                    <a:pt x="0" y="56"/>
                    <a:pt x="0" y="70"/>
                  </a:cubicBezTo>
                  <a:lnTo>
                    <a:pt x="440" y="5989"/>
                  </a:lnTo>
                  <a:cubicBezTo>
                    <a:pt x="440" y="6030"/>
                    <a:pt x="467" y="6057"/>
                    <a:pt x="495" y="6057"/>
                  </a:cubicBezTo>
                  <a:lnTo>
                    <a:pt x="11673" y="6126"/>
                  </a:lnTo>
                  <a:cubicBezTo>
                    <a:pt x="11701" y="6126"/>
                    <a:pt x="11728" y="6112"/>
                    <a:pt x="11728" y="6085"/>
                  </a:cubicBezTo>
                  <a:cubicBezTo>
                    <a:pt x="11742" y="6071"/>
                    <a:pt x="11742" y="6030"/>
                    <a:pt x="11715" y="6016"/>
                  </a:cubicBezTo>
                  <a:lnTo>
                    <a:pt x="6922" y="1676"/>
                  </a:lnTo>
                  <a:lnTo>
                    <a:pt x="6551" y="193"/>
                  </a:lnTo>
                  <a:cubicBezTo>
                    <a:pt x="6551" y="166"/>
                    <a:pt x="6524" y="152"/>
                    <a:pt x="6496" y="152"/>
                  </a:cubicBezTo>
                  <a:lnTo>
                    <a:pt x="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a:off x="6079942" y="4802742"/>
              <a:ext cx="463492" cy="14364"/>
            </a:xfrm>
            <a:custGeom>
              <a:avLst/>
              <a:gdLst/>
              <a:ahLst/>
              <a:cxnLst/>
              <a:rect l="l" t="t" r="r" b="b"/>
              <a:pathLst>
                <a:path w="9422" h="292" extrusionOk="0">
                  <a:moveTo>
                    <a:pt x="53" y="0"/>
                  </a:moveTo>
                  <a:cubicBezTo>
                    <a:pt x="21" y="0"/>
                    <a:pt x="0" y="34"/>
                    <a:pt x="0" y="58"/>
                  </a:cubicBezTo>
                  <a:cubicBezTo>
                    <a:pt x="0" y="99"/>
                    <a:pt x="28" y="127"/>
                    <a:pt x="69" y="127"/>
                  </a:cubicBezTo>
                  <a:lnTo>
                    <a:pt x="9366" y="292"/>
                  </a:lnTo>
                  <a:cubicBezTo>
                    <a:pt x="9394" y="292"/>
                    <a:pt x="9421" y="264"/>
                    <a:pt x="9421" y="237"/>
                  </a:cubicBezTo>
                  <a:cubicBezTo>
                    <a:pt x="9421" y="195"/>
                    <a:pt x="9394" y="168"/>
                    <a:pt x="9366" y="168"/>
                  </a:cubicBezTo>
                  <a:lnTo>
                    <a:pt x="69" y="3"/>
                  </a:lnTo>
                  <a:cubicBezTo>
                    <a:pt x="64" y="1"/>
                    <a:pt x="58"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a:off x="5682024" y="2896484"/>
              <a:ext cx="655342" cy="1578145"/>
            </a:xfrm>
            <a:custGeom>
              <a:avLst/>
              <a:gdLst/>
              <a:ahLst/>
              <a:cxnLst/>
              <a:rect l="l" t="t" r="r" b="b"/>
              <a:pathLst>
                <a:path w="13322" h="32081" extrusionOk="0">
                  <a:moveTo>
                    <a:pt x="7732" y="0"/>
                  </a:moveTo>
                  <a:lnTo>
                    <a:pt x="1" y="3062"/>
                  </a:lnTo>
                  <a:cubicBezTo>
                    <a:pt x="1" y="3062"/>
                    <a:pt x="3118" y="23923"/>
                    <a:pt x="6936" y="32053"/>
                  </a:cubicBezTo>
                  <a:lnTo>
                    <a:pt x="13322" y="32080"/>
                  </a:lnTo>
                  <a:lnTo>
                    <a:pt x="77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8"/>
            <p:cNvSpPr/>
            <p:nvPr/>
          </p:nvSpPr>
          <p:spPr>
            <a:xfrm>
              <a:off x="5678679" y="2893089"/>
              <a:ext cx="662082" cy="1584884"/>
            </a:xfrm>
            <a:custGeom>
              <a:avLst/>
              <a:gdLst/>
              <a:ahLst/>
              <a:cxnLst/>
              <a:rect l="l" t="t" r="r" b="b"/>
              <a:pathLst>
                <a:path w="13459" h="32218" extrusionOk="0">
                  <a:moveTo>
                    <a:pt x="7746" y="151"/>
                  </a:moveTo>
                  <a:lnTo>
                    <a:pt x="13307" y="32094"/>
                  </a:lnTo>
                  <a:lnTo>
                    <a:pt x="13307" y="32094"/>
                  </a:lnTo>
                  <a:lnTo>
                    <a:pt x="7045" y="32053"/>
                  </a:lnTo>
                  <a:cubicBezTo>
                    <a:pt x="5081" y="27851"/>
                    <a:pt x="3310" y="20229"/>
                    <a:pt x="2170" y="14571"/>
                  </a:cubicBezTo>
                  <a:cubicBezTo>
                    <a:pt x="989" y="8734"/>
                    <a:pt x="234" y="3722"/>
                    <a:pt x="137" y="3173"/>
                  </a:cubicBezTo>
                  <a:lnTo>
                    <a:pt x="7746" y="151"/>
                  </a:lnTo>
                  <a:close/>
                  <a:moveTo>
                    <a:pt x="7773" y="0"/>
                  </a:moveTo>
                  <a:lnTo>
                    <a:pt x="55" y="3063"/>
                  </a:lnTo>
                  <a:cubicBezTo>
                    <a:pt x="28" y="3077"/>
                    <a:pt x="0" y="3104"/>
                    <a:pt x="14" y="3145"/>
                  </a:cubicBezTo>
                  <a:cubicBezTo>
                    <a:pt x="14" y="3186"/>
                    <a:pt x="797" y="8432"/>
                    <a:pt x="2046" y="14585"/>
                  </a:cubicBezTo>
                  <a:cubicBezTo>
                    <a:pt x="3186" y="20284"/>
                    <a:pt x="4971" y="27947"/>
                    <a:pt x="6949" y="32149"/>
                  </a:cubicBezTo>
                  <a:cubicBezTo>
                    <a:pt x="6949" y="32163"/>
                    <a:pt x="6976" y="32176"/>
                    <a:pt x="7004" y="32176"/>
                  </a:cubicBezTo>
                  <a:lnTo>
                    <a:pt x="13390" y="32218"/>
                  </a:lnTo>
                  <a:cubicBezTo>
                    <a:pt x="13403" y="32218"/>
                    <a:pt x="13431" y="32218"/>
                    <a:pt x="13445" y="32190"/>
                  </a:cubicBezTo>
                  <a:cubicBezTo>
                    <a:pt x="13458" y="32176"/>
                    <a:pt x="13458" y="32163"/>
                    <a:pt x="13458" y="32149"/>
                  </a:cubicBezTo>
                  <a:lnTo>
                    <a:pt x="7855" y="55"/>
                  </a:lnTo>
                  <a:cubicBezTo>
                    <a:pt x="7855" y="28"/>
                    <a:pt x="7842" y="14"/>
                    <a:pt x="7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8"/>
            <p:cNvSpPr/>
            <p:nvPr/>
          </p:nvSpPr>
          <p:spPr>
            <a:xfrm>
              <a:off x="5400348" y="4128657"/>
              <a:ext cx="268886" cy="472297"/>
            </a:xfrm>
            <a:custGeom>
              <a:avLst/>
              <a:gdLst/>
              <a:ahLst/>
              <a:cxnLst/>
              <a:rect l="l" t="t" r="r" b="b"/>
              <a:pathLst>
                <a:path w="5466" h="9601" extrusionOk="0">
                  <a:moveTo>
                    <a:pt x="1483" y="1"/>
                  </a:moveTo>
                  <a:lnTo>
                    <a:pt x="0" y="9243"/>
                  </a:lnTo>
                  <a:lnTo>
                    <a:pt x="4079" y="9600"/>
                  </a:lnTo>
                  <a:lnTo>
                    <a:pt x="5466" y="440"/>
                  </a:lnTo>
                  <a:lnTo>
                    <a:pt x="14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5396953" y="4125804"/>
              <a:ext cx="275675" cy="478495"/>
            </a:xfrm>
            <a:custGeom>
              <a:avLst/>
              <a:gdLst/>
              <a:ahLst/>
              <a:cxnLst/>
              <a:rect l="l" t="t" r="r" b="b"/>
              <a:pathLst>
                <a:path w="5604" h="9727" extrusionOk="0">
                  <a:moveTo>
                    <a:pt x="1607" y="127"/>
                  </a:moveTo>
                  <a:lnTo>
                    <a:pt x="5453" y="553"/>
                  </a:lnTo>
                  <a:lnTo>
                    <a:pt x="4093" y="9589"/>
                  </a:lnTo>
                  <a:lnTo>
                    <a:pt x="138" y="9246"/>
                  </a:lnTo>
                  <a:lnTo>
                    <a:pt x="1607" y="127"/>
                  </a:lnTo>
                  <a:close/>
                  <a:moveTo>
                    <a:pt x="1545" y="0"/>
                  </a:moveTo>
                  <a:cubicBezTo>
                    <a:pt x="1516" y="0"/>
                    <a:pt x="1497" y="23"/>
                    <a:pt x="1497" y="45"/>
                  </a:cubicBezTo>
                  <a:lnTo>
                    <a:pt x="1" y="9301"/>
                  </a:lnTo>
                  <a:cubicBezTo>
                    <a:pt x="1" y="9315"/>
                    <a:pt x="14" y="9328"/>
                    <a:pt x="14" y="9342"/>
                  </a:cubicBezTo>
                  <a:cubicBezTo>
                    <a:pt x="28" y="9356"/>
                    <a:pt x="42" y="9370"/>
                    <a:pt x="69" y="9370"/>
                  </a:cubicBezTo>
                  <a:lnTo>
                    <a:pt x="4134" y="9727"/>
                  </a:lnTo>
                  <a:lnTo>
                    <a:pt x="4148" y="9727"/>
                  </a:lnTo>
                  <a:cubicBezTo>
                    <a:pt x="4175" y="9727"/>
                    <a:pt x="4203" y="9699"/>
                    <a:pt x="4203" y="9672"/>
                  </a:cubicBezTo>
                  <a:lnTo>
                    <a:pt x="5590" y="512"/>
                  </a:lnTo>
                  <a:cubicBezTo>
                    <a:pt x="5604" y="498"/>
                    <a:pt x="5590" y="485"/>
                    <a:pt x="5590" y="457"/>
                  </a:cubicBezTo>
                  <a:cubicBezTo>
                    <a:pt x="5576" y="443"/>
                    <a:pt x="5562" y="443"/>
                    <a:pt x="5535" y="443"/>
                  </a:cubicBezTo>
                  <a:lnTo>
                    <a:pt x="1566" y="4"/>
                  </a:lnTo>
                  <a:cubicBezTo>
                    <a:pt x="1559" y="1"/>
                    <a:pt x="1551" y="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8"/>
            <p:cNvSpPr/>
            <p:nvPr/>
          </p:nvSpPr>
          <p:spPr>
            <a:xfrm>
              <a:off x="5351007" y="2908487"/>
              <a:ext cx="648603" cy="1566142"/>
            </a:xfrm>
            <a:custGeom>
              <a:avLst/>
              <a:gdLst/>
              <a:ahLst/>
              <a:cxnLst/>
              <a:rect l="l" t="t" r="r" b="b"/>
              <a:pathLst>
                <a:path w="13185" h="31837" extrusionOk="0">
                  <a:moveTo>
                    <a:pt x="10606" y="0"/>
                  </a:moveTo>
                  <a:cubicBezTo>
                    <a:pt x="7637" y="0"/>
                    <a:pt x="3297" y="2805"/>
                    <a:pt x="3297" y="2805"/>
                  </a:cubicBezTo>
                  <a:cubicBezTo>
                    <a:pt x="3297" y="2805"/>
                    <a:pt x="1525" y="23555"/>
                    <a:pt x="1" y="31355"/>
                  </a:cubicBezTo>
                  <a:lnTo>
                    <a:pt x="6730" y="31836"/>
                  </a:lnTo>
                  <a:cubicBezTo>
                    <a:pt x="6730" y="31836"/>
                    <a:pt x="11083" y="16565"/>
                    <a:pt x="12786" y="7213"/>
                  </a:cubicBezTo>
                  <a:cubicBezTo>
                    <a:pt x="12978" y="6114"/>
                    <a:pt x="13184" y="1294"/>
                    <a:pt x="12553" y="676"/>
                  </a:cubicBezTo>
                  <a:cubicBezTo>
                    <a:pt x="12066" y="192"/>
                    <a:pt x="11383" y="0"/>
                    <a:pt x="10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5347662" y="3043077"/>
              <a:ext cx="688400" cy="1434896"/>
            </a:xfrm>
            <a:custGeom>
              <a:avLst/>
              <a:gdLst/>
              <a:ahLst/>
              <a:cxnLst/>
              <a:rect l="l" t="t" r="r" b="b"/>
              <a:pathLst>
                <a:path w="13994" h="29169" extrusionOk="0">
                  <a:moveTo>
                    <a:pt x="3365" y="0"/>
                  </a:moveTo>
                  <a:cubicBezTo>
                    <a:pt x="3337" y="0"/>
                    <a:pt x="3296" y="28"/>
                    <a:pt x="3296" y="69"/>
                  </a:cubicBezTo>
                  <a:cubicBezTo>
                    <a:pt x="3282" y="275"/>
                    <a:pt x="1511" y="20901"/>
                    <a:pt x="0" y="28606"/>
                  </a:cubicBezTo>
                  <a:cubicBezTo>
                    <a:pt x="0" y="28619"/>
                    <a:pt x="0" y="28647"/>
                    <a:pt x="14" y="28661"/>
                  </a:cubicBezTo>
                  <a:cubicBezTo>
                    <a:pt x="28" y="28674"/>
                    <a:pt x="41" y="28674"/>
                    <a:pt x="55" y="28674"/>
                  </a:cubicBezTo>
                  <a:lnTo>
                    <a:pt x="6798" y="29169"/>
                  </a:lnTo>
                  <a:cubicBezTo>
                    <a:pt x="6825" y="29169"/>
                    <a:pt x="6853" y="29155"/>
                    <a:pt x="6866" y="29127"/>
                  </a:cubicBezTo>
                  <a:cubicBezTo>
                    <a:pt x="6908" y="28976"/>
                    <a:pt x="11069" y="14310"/>
                    <a:pt x="12813" y="5026"/>
                  </a:cubicBezTo>
                  <a:lnTo>
                    <a:pt x="13925" y="4985"/>
                  </a:lnTo>
                  <a:cubicBezTo>
                    <a:pt x="13966" y="4985"/>
                    <a:pt x="13994" y="4958"/>
                    <a:pt x="13980" y="4916"/>
                  </a:cubicBezTo>
                  <a:cubicBezTo>
                    <a:pt x="13980" y="4889"/>
                    <a:pt x="13953" y="4861"/>
                    <a:pt x="13925" y="4861"/>
                  </a:cubicBezTo>
                  <a:lnTo>
                    <a:pt x="12758" y="4903"/>
                  </a:lnTo>
                  <a:cubicBezTo>
                    <a:pt x="12730" y="4903"/>
                    <a:pt x="12703" y="4930"/>
                    <a:pt x="12703" y="4958"/>
                  </a:cubicBezTo>
                  <a:cubicBezTo>
                    <a:pt x="11014" y="13953"/>
                    <a:pt x="7031" y="28084"/>
                    <a:pt x="6757" y="29045"/>
                  </a:cubicBezTo>
                  <a:lnTo>
                    <a:pt x="137" y="28564"/>
                  </a:lnTo>
                  <a:cubicBezTo>
                    <a:pt x="1648" y="20792"/>
                    <a:pt x="3406" y="288"/>
                    <a:pt x="3433" y="82"/>
                  </a:cubicBezTo>
                  <a:cubicBezTo>
                    <a:pt x="3433" y="41"/>
                    <a:pt x="3406" y="14"/>
                    <a:pt x="3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8"/>
            <p:cNvSpPr/>
            <p:nvPr/>
          </p:nvSpPr>
          <p:spPr>
            <a:xfrm>
              <a:off x="5519246" y="3151547"/>
              <a:ext cx="123670" cy="164500"/>
            </a:xfrm>
            <a:custGeom>
              <a:avLst/>
              <a:gdLst/>
              <a:ahLst/>
              <a:cxnLst/>
              <a:rect l="l" t="t" r="r" b="b"/>
              <a:pathLst>
                <a:path w="2514" h="3344" extrusionOk="0">
                  <a:moveTo>
                    <a:pt x="2436" y="1"/>
                  </a:moveTo>
                  <a:cubicBezTo>
                    <a:pt x="2412" y="1"/>
                    <a:pt x="2386" y="16"/>
                    <a:pt x="2376" y="47"/>
                  </a:cubicBezTo>
                  <a:cubicBezTo>
                    <a:pt x="1566" y="2437"/>
                    <a:pt x="69" y="3220"/>
                    <a:pt x="55" y="3220"/>
                  </a:cubicBezTo>
                  <a:cubicBezTo>
                    <a:pt x="14" y="3233"/>
                    <a:pt x="0" y="3274"/>
                    <a:pt x="28" y="3302"/>
                  </a:cubicBezTo>
                  <a:cubicBezTo>
                    <a:pt x="28" y="3329"/>
                    <a:pt x="55" y="3343"/>
                    <a:pt x="83" y="3343"/>
                  </a:cubicBezTo>
                  <a:cubicBezTo>
                    <a:pt x="83" y="3343"/>
                    <a:pt x="96" y="3343"/>
                    <a:pt x="110" y="3329"/>
                  </a:cubicBezTo>
                  <a:cubicBezTo>
                    <a:pt x="124" y="3329"/>
                    <a:pt x="1676" y="2533"/>
                    <a:pt x="2500" y="88"/>
                  </a:cubicBezTo>
                  <a:cubicBezTo>
                    <a:pt x="2513" y="47"/>
                    <a:pt x="2500" y="20"/>
                    <a:pt x="2458" y="6"/>
                  </a:cubicBezTo>
                  <a:cubicBezTo>
                    <a:pt x="2452" y="3"/>
                    <a:pt x="2444" y="1"/>
                    <a:pt x="2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a:off x="5321295" y="4549103"/>
              <a:ext cx="549283" cy="293876"/>
            </a:xfrm>
            <a:custGeom>
              <a:avLst/>
              <a:gdLst/>
              <a:ahLst/>
              <a:cxnLst/>
              <a:rect l="l" t="t" r="r" b="b"/>
              <a:pathLst>
                <a:path w="11166" h="5974" extrusionOk="0">
                  <a:moveTo>
                    <a:pt x="921" y="0"/>
                  </a:moveTo>
                  <a:lnTo>
                    <a:pt x="0" y="5891"/>
                  </a:lnTo>
                  <a:lnTo>
                    <a:pt x="11165" y="5974"/>
                  </a:lnTo>
                  <a:lnTo>
                    <a:pt x="6771" y="1730"/>
                  </a:lnTo>
                  <a:lnTo>
                    <a:pt x="7045" y="137"/>
                  </a:lnTo>
                  <a:lnTo>
                    <a:pt x="9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a:off x="5737415" y="4685957"/>
              <a:ext cx="49389" cy="94204"/>
            </a:xfrm>
            <a:custGeom>
              <a:avLst/>
              <a:gdLst/>
              <a:ahLst/>
              <a:cxnLst/>
              <a:rect l="l" t="t" r="r" b="b"/>
              <a:pathLst>
                <a:path w="1004" h="1915" extrusionOk="0">
                  <a:moveTo>
                    <a:pt x="934" y="1"/>
                  </a:moveTo>
                  <a:cubicBezTo>
                    <a:pt x="908" y="1"/>
                    <a:pt x="890" y="16"/>
                    <a:pt x="880" y="47"/>
                  </a:cubicBezTo>
                  <a:lnTo>
                    <a:pt x="15" y="1832"/>
                  </a:lnTo>
                  <a:cubicBezTo>
                    <a:pt x="1" y="1860"/>
                    <a:pt x="15" y="1901"/>
                    <a:pt x="42" y="1915"/>
                  </a:cubicBezTo>
                  <a:lnTo>
                    <a:pt x="70" y="1915"/>
                  </a:lnTo>
                  <a:cubicBezTo>
                    <a:pt x="97" y="1915"/>
                    <a:pt x="125" y="1901"/>
                    <a:pt x="125" y="1887"/>
                  </a:cubicBezTo>
                  <a:lnTo>
                    <a:pt x="990" y="102"/>
                  </a:lnTo>
                  <a:cubicBezTo>
                    <a:pt x="1003" y="61"/>
                    <a:pt x="990" y="20"/>
                    <a:pt x="962" y="6"/>
                  </a:cubicBezTo>
                  <a:cubicBezTo>
                    <a:pt x="952" y="2"/>
                    <a:pt x="942" y="1"/>
                    <a:pt x="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a:off x="5678679" y="4652161"/>
              <a:ext cx="49340" cy="94253"/>
            </a:xfrm>
            <a:custGeom>
              <a:avLst/>
              <a:gdLst/>
              <a:ahLst/>
              <a:cxnLst/>
              <a:rect l="l" t="t" r="r" b="b"/>
              <a:pathLst>
                <a:path w="1003" h="1916" extrusionOk="0">
                  <a:moveTo>
                    <a:pt x="931" y="1"/>
                  </a:moveTo>
                  <a:cubicBezTo>
                    <a:pt x="907" y="1"/>
                    <a:pt x="889" y="14"/>
                    <a:pt x="879" y="34"/>
                  </a:cubicBezTo>
                  <a:lnTo>
                    <a:pt x="14" y="1819"/>
                  </a:lnTo>
                  <a:cubicBezTo>
                    <a:pt x="0" y="1846"/>
                    <a:pt x="14" y="1888"/>
                    <a:pt x="41" y="1901"/>
                  </a:cubicBezTo>
                  <a:cubicBezTo>
                    <a:pt x="55" y="1915"/>
                    <a:pt x="69" y="1915"/>
                    <a:pt x="69" y="1915"/>
                  </a:cubicBezTo>
                  <a:cubicBezTo>
                    <a:pt x="96" y="1915"/>
                    <a:pt x="124" y="1901"/>
                    <a:pt x="124" y="1874"/>
                  </a:cubicBezTo>
                  <a:lnTo>
                    <a:pt x="989" y="89"/>
                  </a:lnTo>
                  <a:cubicBezTo>
                    <a:pt x="1003" y="61"/>
                    <a:pt x="989" y="20"/>
                    <a:pt x="961" y="6"/>
                  </a:cubicBezTo>
                  <a:cubicBezTo>
                    <a:pt x="950" y="2"/>
                    <a:pt x="940" y="1"/>
                    <a:pt x="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a:off x="5317901" y="4545709"/>
              <a:ext cx="556023" cy="299976"/>
            </a:xfrm>
            <a:custGeom>
              <a:avLst/>
              <a:gdLst/>
              <a:ahLst/>
              <a:cxnLst/>
              <a:rect l="l" t="t" r="r" b="b"/>
              <a:pathLst>
                <a:path w="11303" h="6098" extrusionOk="0">
                  <a:moveTo>
                    <a:pt x="1045" y="138"/>
                  </a:moveTo>
                  <a:lnTo>
                    <a:pt x="7046" y="275"/>
                  </a:lnTo>
                  <a:lnTo>
                    <a:pt x="6785" y="1799"/>
                  </a:lnTo>
                  <a:cubicBezTo>
                    <a:pt x="6771" y="1813"/>
                    <a:pt x="6785" y="1841"/>
                    <a:pt x="6799" y="1854"/>
                  </a:cubicBezTo>
                  <a:lnTo>
                    <a:pt x="11083" y="5974"/>
                  </a:lnTo>
                  <a:lnTo>
                    <a:pt x="138" y="5892"/>
                  </a:lnTo>
                  <a:lnTo>
                    <a:pt x="1045" y="138"/>
                  </a:lnTo>
                  <a:close/>
                  <a:moveTo>
                    <a:pt x="990" y="0"/>
                  </a:moveTo>
                  <a:cubicBezTo>
                    <a:pt x="948" y="14"/>
                    <a:pt x="921" y="28"/>
                    <a:pt x="921" y="55"/>
                  </a:cubicBezTo>
                  <a:lnTo>
                    <a:pt x="1" y="5947"/>
                  </a:lnTo>
                  <a:cubicBezTo>
                    <a:pt x="1" y="5974"/>
                    <a:pt x="1" y="5988"/>
                    <a:pt x="15" y="6002"/>
                  </a:cubicBezTo>
                  <a:cubicBezTo>
                    <a:pt x="28" y="6015"/>
                    <a:pt x="42" y="6029"/>
                    <a:pt x="56" y="6029"/>
                  </a:cubicBezTo>
                  <a:lnTo>
                    <a:pt x="11234" y="6098"/>
                  </a:lnTo>
                  <a:cubicBezTo>
                    <a:pt x="11262" y="6098"/>
                    <a:pt x="11289" y="6084"/>
                    <a:pt x="11303" y="6057"/>
                  </a:cubicBezTo>
                  <a:cubicBezTo>
                    <a:pt x="11303" y="6043"/>
                    <a:pt x="11303" y="6015"/>
                    <a:pt x="11289" y="5988"/>
                  </a:cubicBezTo>
                  <a:lnTo>
                    <a:pt x="6908" y="1786"/>
                  </a:lnTo>
                  <a:lnTo>
                    <a:pt x="7183" y="220"/>
                  </a:lnTo>
                  <a:cubicBezTo>
                    <a:pt x="7183" y="206"/>
                    <a:pt x="7183" y="193"/>
                    <a:pt x="7169" y="165"/>
                  </a:cubicBezTo>
                  <a:cubicBezTo>
                    <a:pt x="7156" y="151"/>
                    <a:pt x="7142" y="151"/>
                    <a:pt x="7128" y="151"/>
                  </a:cubicBezTo>
                  <a:lnTo>
                    <a:pt x="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a:off x="5351696" y="4801756"/>
              <a:ext cx="464131" cy="14905"/>
            </a:xfrm>
            <a:custGeom>
              <a:avLst/>
              <a:gdLst/>
              <a:ahLst/>
              <a:cxnLst/>
              <a:rect l="l" t="t" r="r" b="b"/>
              <a:pathLst>
                <a:path w="9435" h="303" extrusionOk="0">
                  <a:moveTo>
                    <a:pt x="69" y="0"/>
                  </a:moveTo>
                  <a:cubicBezTo>
                    <a:pt x="28" y="0"/>
                    <a:pt x="0" y="28"/>
                    <a:pt x="0" y="55"/>
                  </a:cubicBezTo>
                  <a:cubicBezTo>
                    <a:pt x="0" y="96"/>
                    <a:pt x="28" y="124"/>
                    <a:pt x="69" y="124"/>
                  </a:cubicBezTo>
                  <a:lnTo>
                    <a:pt x="9366" y="302"/>
                  </a:lnTo>
                  <a:cubicBezTo>
                    <a:pt x="9394" y="302"/>
                    <a:pt x="9421" y="261"/>
                    <a:pt x="9421" y="234"/>
                  </a:cubicBezTo>
                  <a:cubicBezTo>
                    <a:pt x="9435" y="192"/>
                    <a:pt x="9394" y="165"/>
                    <a:pt x="9366" y="165"/>
                  </a:cubicBezTo>
                  <a:lnTo>
                    <a:pt x="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a:off x="6401513" y="2911979"/>
              <a:ext cx="323244" cy="266525"/>
            </a:xfrm>
            <a:custGeom>
              <a:avLst/>
              <a:gdLst/>
              <a:ahLst/>
              <a:cxnLst/>
              <a:rect l="l" t="t" r="r" b="b"/>
              <a:pathLst>
                <a:path w="6571" h="5418" extrusionOk="0">
                  <a:moveTo>
                    <a:pt x="1401" y="1"/>
                  </a:moveTo>
                  <a:lnTo>
                    <a:pt x="0" y="3379"/>
                  </a:lnTo>
                  <a:cubicBezTo>
                    <a:pt x="0" y="3379"/>
                    <a:pt x="3777" y="5137"/>
                    <a:pt x="4766" y="5357"/>
                  </a:cubicBezTo>
                  <a:cubicBezTo>
                    <a:pt x="4976" y="5400"/>
                    <a:pt x="5143" y="5418"/>
                    <a:pt x="5276" y="5418"/>
                  </a:cubicBezTo>
                  <a:cubicBezTo>
                    <a:pt x="5778" y="5418"/>
                    <a:pt x="5793" y="5163"/>
                    <a:pt x="5782" y="5055"/>
                  </a:cubicBezTo>
                  <a:cubicBezTo>
                    <a:pt x="5782" y="5055"/>
                    <a:pt x="5727" y="4835"/>
                    <a:pt x="5535" y="4739"/>
                  </a:cubicBezTo>
                  <a:lnTo>
                    <a:pt x="5535" y="4739"/>
                  </a:lnTo>
                  <a:cubicBezTo>
                    <a:pt x="5562" y="4740"/>
                    <a:pt x="5589" y="4741"/>
                    <a:pt x="5616" y="4741"/>
                  </a:cubicBezTo>
                  <a:cubicBezTo>
                    <a:pt x="5833" y="4741"/>
                    <a:pt x="6029" y="4686"/>
                    <a:pt x="6029" y="4478"/>
                  </a:cubicBezTo>
                  <a:cubicBezTo>
                    <a:pt x="6043" y="4354"/>
                    <a:pt x="5960" y="4231"/>
                    <a:pt x="5823" y="4134"/>
                  </a:cubicBezTo>
                  <a:lnTo>
                    <a:pt x="5851" y="4080"/>
                  </a:lnTo>
                  <a:cubicBezTo>
                    <a:pt x="5933" y="4080"/>
                    <a:pt x="6290" y="4080"/>
                    <a:pt x="6276" y="3805"/>
                  </a:cubicBezTo>
                  <a:cubicBezTo>
                    <a:pt x="6276" y="3613"/>
                    <a:pt x="6084" y="3462"/>
                    <a:pt x="5892" y="3352"/>
                  </a:cubicBezTo>
                  <a:lnTo>
                    <a:pt x="5892" y="3324"/>
                  </a:lnTo>
                  <a:cubicBezTo>
                    <a:pt x="5945" y="3332"/>
                    <a:pt x="5996" y="3335"/>
                    <a:pt x="6044" y="3335"/>
                  </a:cubicBezTo>
                  <a:cubicBezTo>
                    <a:pt x="6362" y="3335"/>
                    <a:pt x="6570" y="3179"/>
                    <a:pt x="6427" y="2857"/>
                  </a:cubicBezTo>
                  <a:cubicBezTo>
                    <a:pt x="6331" y="2638"/>
                    <a:pt x="5686" y="2390"/>
                    <a:pt x="5136" y="2212"/>
                  </a:cubicBezTo>
                  <a:lnTo>
                    <a:pt x="5136" y="2212"/>
                  </a:lnTo>
                  <a:cubicBezTo>
                    <a:pt x="5148" y="2212"/>
                    <a:pt x="5159" y="2212"/>
                    <a:pt x="5170" y="2212"/>
                  </a:cubicBezTo>
                  <a:cubicBezTo>
                    <a:pt x="5735" y="2212"/>
                    <a:pt x="5931" y="1878"/>
                    <a:pt x="5809" y="1649"/>
                  </a:cubicBezTo>
                  <a:cubicBezTo>
                    <a:pt x="5699" y="1402"/>
                    <a:pt x="5136" y="1347"/>
                    <a:pt x="4010" y="1113"/>
                  </a:cubicBezTo>
                  <a:cubicBezTo>
                    <a:pt x="2884" y="894"/>
                    <a:pt x="1401" y="1"/>
                    <a:pt x="1401"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a:off x="6654855" y="3021433"/>
              <a:ext cx="70985" cy="57457"/>
            </a:xfrm>
            <a:custGeom>
              <a:avLst/>
              <a:gdLst/>
              <a:ahLst/>
              <a:cxnLst/>
              <a:rect l="l" t="t" r="r" b="b"/>
              <a:pathLst>
                <a:path w="1443" h="1168" fill="none" extrusionOk="0">
                  <a:moveTo>
                    <a:pt x="0" y="1"/>
                  </a:moveTo>
                  <a:cubicBezTo>
                    <a:pt x="549" y="179"/>
                    <a:pt x="1181" y="426"/>
                    <a:pt x="1277" y="632"/>
                  </a:cubicBezTo>
                  <a:cubicBezTo>
                    <a:pt x="1442" y="1017"/>
                    <a:pt x="1113" y="1168"/>
                    <a:pt x="701" y="1099"/>
                  </a:cubicBezTo>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8"/>
            <p:cNvSpPr/>
            <p:nvPr/>
          </p:nvSpPr>
          <p:spPr>
            <a:xfrm>
              <a:off x="6604186" y="3047111"/>
              <a:ext cx="106748" cy="66902"/>
            </a:xfrm>
            <a:custGeom>
              <a:avLst/>
              <a:gdLst/>
              <a:ahLst/>
              <a:cxnLst/>
              <a:rect l="l" t="t" r="r" b="b"/>
              <a:pathLst>
                <a:path w="2170" h="1360" fill="none" extrusionOk="0">
                  <a:moveTo>
                    <a:pt x="0" y="0"/>
                  </a:moveTo>
                  <a:cubicBezTo>
                    <a:pt x="0" y="0"/>
                    <a:pt x="1209" y="412"/>
                    <a:pt x="1415" y="467"/>
                  </a:cubicBezTo>
                  <a:cubicBezTo>
                    <a:pt x="1607" y="509"/>
                    <a:pt x="2143" y="742"/>
                    <a:pt x="2156" y="1058"/>
                  </a:cubicBezTo>
                  <a:cubicBezTo>
                    <a:pt x="2170" y="1360"/>
                    <a:pt x="1703" y="1333"/>
                    <a:pt x="1703" y="1333"/>
                  </a:cubicBezTo>
                  <a:cubicBezTo>
                    <a:pt x="1703" y="1333"/>
                    <a:pt x="1634" y="1319"/>
                    <a:pt x="1566" y="1278"/>
                  </a:cubicBezTo>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8"/>
            <p:cNvSpPr/>
            <p:nvPr/>
          </p:nvSpPr>
          <p:spPr>
            <a:xfrm>
              <a:off x="6602809" y="3083612"/>
              <a:ext cx="96663" cy="62179"/>
            </a:xfrm>
            <a:custGeom>
              <a:avLst/>
              <a:gdLst/>
              <a:ahLst/>
              <a:cxnLst/>
              <a:rect l="l" t="t" r="r" b="b"/>
              <a:pathLst>
                <a:path w="1965" h="1264" fill="none" extrusionOk="0">
                  <a:moveTo>
                    <a:pt x="1" y="0"/>
                  </a:moveTo>
                  <a:cubicBezTo>
                    <a:pt x="1" y="0"/>
                    <a:pt x="1965" y="385"/>
                    <a:pt x="1937" y="989"/>
                  </a:cubicBezTo>
                  <a:cubicBezTo>
                    <a:pt x="1937" y="1222"/>
                    <a:pt x="1704" y="1263"/>
                    <a:pt x="1470" y="1250"/>
                  </a:cubicBezTo>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8"/>
            <p:cNvSpPr/>
            <p:nvPr/>
          </p:nvSpPr>
          <p:spPr>
            <a:xfrm>
              <a:off x="6401513" y="2911979"/>
              <a:ext cx="291859" cy="273658"/>
            </a:xfrm>
            <a:custGeom>
              <a:avLst/>
              <a:gdLst/>
              <a:ahLst/>
              <a:cxnLst/>
              <a:rect l="l" t="t" r="r" b="b"/>
              <a:pathLst>
                <a:path w="5933" h="5563" fill="none" extrusionOk="0">
                  <a:moveTo>
                    <a:pt x="3846" y="4244"/>
                  </a:moveTo>
                  <a:cubicBezTo>
                    <a:pt x="3846" y="4244"/>
                    <a:pt x="5342" y="4656"/>
                    <a:pt x="5535" y="4739"/>
                  </a:cubicBezTo>
                  <a:cubicBezTo>
                    <a:pt x="5727" y="4835"/>
                    <a:pt x="5782" y="5055"/>
                    <a:pt x="5782" y="5055"/>
                  </a:cubicBezTo>
                  <a:cubicBezTo>
                    <a:pt x="5796" y="5192"/>
                    <a:pt x="5768" y="5563"/>
                    <a:pt x="4766" y="5357"/>
                  </a:cubicBezTo>
                  <a:cubicBezTo>
                    <a:pt x="3777" y="5137"/>
                    <a:pt x="0" y="3379"/>
                    <a:pt x="0" y="3379"/>
                  </a:cubicBezTo>
                  <a:lnTo>
                    <a:pt x="1401" y="1"/>
                  </a:lnTo>
                  <a:cubicBezTo>
                    <a:pt x="1401" y="1"/>
                    <a:pt x="2884" y="894"/>
                    <a:pt x="4010" y="1113"/>
                  </a:cubicBezTo>
                  <a:cubicBezTo>
                    <a:pt x="5136" y="1347"/>
                    <a:pt x="5699" y="1402"/>
                    <a:pt x="5809" y="1649"/>
                  </a:cubicBezTo>
                  <a:cubicBezTo>
                    <a:pt x="5933" y="1882"/>
                    <a:pt x="5727" y="2226"/>
                    <a:pt x="5136" y="2212"/>
                  </a:cubicBezTo>
                  <a:cubicBezTo>
                    <a:pt x="5136" y="2212"/>
                    <a:pt x="4670" y="2212"/>
                    <a:pt x="4381" y="2157"/>
                  </a:cubicBezTo>
                  <a:cubicBezTo>
                    <a:pt x="4381" y="2157"/>
                    <a:pt x="4024" y="2514"/>
                    <a:pt x="3530" y="2528"/>
                  </a:cubicBezTo>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p:nvPr/>
          </p:nvSpPr>
          <p:spPr>
            <a:xfrm>
              <a:off x="5847557" y="2159334"/>
              <a:ext cx="653326" cy="960779"/>
            </a:xfrm>
            <a:custGeom>
              <a:avLst/>
              <a:gdLst/>
              <a:ahLst/>
              <a:cxnLst/>
              <a:rect l="l" t="t" r="r" b="b"/>
              <a:pathLst>
                <a:path w="13281" h="19531" extrusionOk="0">
                  <a:moveTo>
                    <a:pt x="1153" y="1"/>
                  </a:moveTo>
                  <a:cubicBezTo>
                    <a:pt x="305" y="1"/>
                    <a:pt x="182" y="823"/>
                    <a:pt x="151" y="1623"/>
                  </a:cubicBezTo>
                  <a:cubicBezTo>
                    <a:pt x="0" y="5290"/>
                    <a:pt x="28" y="13255"/>
                    <a:pt x="2774" y="16248"/>
                  </a:cubicBezTo>
                  <a:cubicBezTo>
                    <a:pt x="5411" y="19105"/>
                    <a:pt x="8817" y="19517"/>
                    <a:pt x="10506" y="19531"/>
                  </a:cubicBezTo>
                  <a:cubicBezTo>
                    <a:pt x="10517" y="19531"/>
                    <a:pt x="10528" y="19531"/>
                    <a:pt x="10538" y="19531"/>
                  </a:cubicBezTo>
                  <a:cubicBezTo>
                    <a:pt x="11130" y="19531"/>
                    <a:pt x="11664" y="19163"/>
                    <a:pt x="11893" y="18610"/>
                  </a:cubicBezTo>
                  <a:lnTo>
                    <a:pt x="13019" y="15919"/>
                  </a:lnTo>
                  <a:cubicBezTo>
                    <a:pt x="13280" y="15273"/>
                    <a:pt x="13088" y="14532"/>
                    <a:pt x="12525" y="14120"/>
                  </a:cubicBezTo>
                  <a:cubicBezTo>
                    <a:pt x="11962" y="13708"/>
                    <a:pt x="11083" y="12994"/>
                    <a:pt x="9778" y="11826"/>
                  </a:cubicBezTo>
                  <a:cubicBezTo>
                    <a:pt x="6400" y="8833"/>
                    <a:pt x="8336" y="7130"/>
                    <a:pt x="5906" y="3504"/>
                  </a:cubicBezTo>
                  <a:cubicBezTo>
                    <a:pt x="4724" y="1760"/>
                    <a:pt x="3379" y="813"/>
                    <a:pt x="2294" y="318"/>
                  </a:cubicBezTo>
                  <a:cubicBezTo>
                    <a:pt x="1813" y="96"/>
                    <a:pt x="1442" y="1"/>
                    <a:pt x="1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p:nvPr/>
          </p:nvSpPr>
          <p:spPr>
            <a:xfrm>
              <a:off x="6335989" y="2849160"/>
              <a:ext cx="164893" cy="270952"/>
            </a:xfrm>
            <a:custGeom>
              <a:avLst/>
              <a:gdLst/>
              <a:ahLst/>
              <a:cxnLst/>
              <a:rect l="l" t="t" r="r" b="b"/>
              <a:pathLst>
                <a:path w="3352" h="5508" extrusionOk="0">
                  <a:moveTo>
                    <a:pt x="2472" y="1"/>
                  </a:moveTo>
                  <a:lnTo>
                    <a:pt x="0" y="5494"/>
                  </a:lnTo>
                  <a:cubicBezTo>
                    <a:pt x="206" y="5508"/>
                    <a:pt x="398" y="5508"/>
                    <a:pt x="577" y="5508"/>
                  </a:cubicBezTo>
                  <a:cubicBezTo>
                    <a:pt x="588" y="5508"/>
                    <a:pt x="599" y="5508"/>
                    <a:pt x="609" y="5508"/>
                  </a:cubicBezTo>
                  <a:cubicBezTo>
                    <a:pt x="1201" y="5508"/>
                    <a:pt x="1735" y="5140"/>
                    <a:pt x="1964" y="4587"/>
                  </a:cubicBezTo>
                  <a:lnTo>
                    <a:pt x="3090" y="1896"/>
                  </a:lnTo>
                  <a:cubicBezTo>
                    <a:pt x="3351" y="1250"/>
                    <a:pt x="3159" y="509"/>
                    <a:pt x="2596" y="97"/>
                  </a:cubicBezTo>
                  <a:cubicBezTo>
                    <a:pt x="2555" y="69"/>
                    <a:pt x="2513" y="42"/>
                    <a:pt x="2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8"/>
            <p:cNvSpPr/>
            <p:nvPr/>
          </p:nvSpPr>
          <p:spPr>
            <a:xfrm>
              <a:off x="6122493" y="2589768"/>
              <a:ext cx="82496" cy="83135"/>
            </a:xfrm>
            <a:custGeom>
              <a:avLst/>
              <a:gdLst/>
              <a:ahLst/>
              <a:cxnLst/>
              <a:rect l="l" t="t" r="r" b="b"/>
              <a:pathLst>
                <a:path w="1677" h="1690" extrusionOk="0">
                  <a:moveTo>
                    <a:pt x="838" y="0"/>
                  </a:moveTo>
                  <a:lnTo>
                    <a:pt x="1" y="852"/>
                  </a:lnTo>
                  <a:lnTo>
                    <a:pt x="838" y="1689"/>
                  </a:lnTo>
                  <a:lnTo>
                    <a:pt x="1676" y="852"/>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8"/>
            <p:cNvSpPr/>
            <p:nvPr/>
          </p:nvSpPr>
          <p:spPr>
            <a:xfrm>
              <a:off x="6252903" y="2705961"/>
              <a:ext cx="83135" cy="83135"/>
            </a:xfrm>
            <a:custGeom>
              <a:avLst/>
              <a:gdLst/>
              <a:ahLst/>
              <a:cxnLst/>
              <a:rect l="l" t="t" r="r" b="b"/>
              <a:pathLst>
                <a:path w="1690" h="1690" extrusionOk="0">
                  <a:moveTo>
                    <a:pt x="852" y="0"/>
                  </a:moveTo>
                  <a:lnTo>
                    <a:pt x="0" y="838"/>
                  </a:lnTo>
                  <a:lnTo>
                    <a:pt x="852" y="1689"/>
                  </a:lnTo>
                  <a:lnTo>
                    <a:pt x="1689" y="838"/>
                  </a:lnTo>
                  <a:lnTo>
                    <a:pt x="8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8"/>
            <p:cNvSpPr/>
            <p:nvPr/>
          </p:nvSpPr>
          <p:spPr>
            <a:xfrm>
              <a:off x="6136021" y="2785013"/>
              <a:ext cx="83135" cy="83135"/>
            </a:xfrm>
            <a:custGeom>
              <a:avLst/>
              <a:gdLst/>
              <a:ahLst/>
              <a:cxnLst/>
              <a:rect l="l" t="t" r="r" b="b"/>
              <a:pathLst>
                <a:path w="1690" h="1690" extrusionOk="0">
                  <a:moveTo>
                    <a:pt x="852" y="0"/>
                  </a:moveTo>
                  <a:lnTo>
                    <a:pt x="0" y="852"/>
                  </a:lnTo>
                  <a:lnTo>
                    <a:pt x="852" y="1689"/>
                  </a:lnTo>
                  <a:lnTo>
                    <a:pt x="1689" y="852"/>
                  </a:lnTo>
                  <a:lnTo>
                    <a:pt x="8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8"/>
            <p:cNvSpPr/>
            <p:nvPr/>
          </p:nvSpPr>
          <p:spPr>
            <a:xfrm>
              <a:off x="6281926" y="2868739"/>
              <a:ext cx="83135" cy="83185"/>
            </a:xfrm>
            <a:custGeom>
              <a:avLst/>
              <a:gdLst/>
              <a:ahLst/>
              <a:cxnLst/>
              <a:rect l="l" t="t" r="r" b="b"/>
              <a:pathLst>
                <a:path w="1690" h="1691" extrusionOk="0">
                  <a:moveTo>
                    <a:pt x="838" y="1"/>
                  </a:moveTo>
                  <a:lnTo>
                    <a:pt x="1" y="852"/>
                  </a:lnTo>
                  <a:lnTo>
                    <a:pt x="838" y="1690"/>
                  </a:lnTo>
                  <a:lnTo>
                    <a:pt x="1690" y="852"/>
                  </a:lnTo>
                  <a:lnTo>
                    <a:pt x="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8"/>
            <p:cNvSpPr/>
            <p:nvPr/>
          </p:nvSpPr>
          <p:spPr>
            <a:xfrm>
              <a:off x="6138038" y="2962008"/>
              <a:ext cx="83135" cy="83135"/>
            </a:xfrm>
            <a:custGeom>
              <a:avLst/>
              <a:gdLst/>
              <a:ahLst/>
              <a:cxnLst/>
              <a:rect l="l" t="t" r="r" b="b"/>
              <a:pathLst>
                <a:path w="1690" h="1690" extrusionOk="0">
                  <a:moveTo>
                    <a:pt x="838" y="0"/>
                  </a:moveTo>
                  <a:lnTo>
                    <a:pt x="1" y="838"/>
                  </a:lnTo>
                  <a:lnTo>
                    <a:pt x="838" y="1689"/>
                  </a:lnTo>
                  <a:lnTo>
                    <a:pt x="1690" y="838"/>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8"/>
            <p:cNvSpPr/>
            <p:nvPr/>
          </p:nvSpPr>
          <p:spPr>
            <a:xfrm>
              <a:off x="5972505" y="2188456"/>
              <a:ext cx="62917" cy="52784"/>
            </a:xfrm>
            <a:custGeom>
              <a:avLst/>
              <a:gdLst/>
              <a:ahLst/>
              <a:cxnLst/>
              <a:rect l="l" t="t" r="r" b="b"/>
              <a:pathLst>
                <a:path w="1279" h="1073" extrusionOk="0">
                  <a:moveTo>
                    <a:pt x="248" y="1"/>
                  </a:moveTo>
                  <a:lnTo>
                    <a:pt x="1" y="234"/>
                  </a:lnTo>
                  <a:lnTo>
                    <a:pt x="852" y="1072"/>
                  </a:lnTo>
                  <a:lnTo>
                    <a:pt x="1278" y="646"/>
                  </a:lnTo>
                  <a:cubicBezTo>
                    <a:pt x="880" y="358"/>
                    <a:pt x="454" y="11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8"/>
            <p:cNvSpPr/>
            <p:nvPr/>
          </p:nvSpPr>
          <p:spPr>
            <a:xfrm>
              <a:off x="6177245" y="2476281"/>
              <a:ext cx="39206" cy="63557"/>
            </a:xfrm>
            <a:custGeom>
              <a:avLst/>
              <a:gdLst/>
              <a:ahLst/>
              <a:cxnLst/>
              <a:rect l="l" t="t" r="r" b="b"/>
              <a:pathLst>
                <a:path w="797" h="1292" extrusionOk="0">
                  <a:moveTo>
                    <a:pt x="508" y="0"/>
                  </a:moveTo>
                  <a:lnTo>
                    <a:pt x="0" y="508"/>
                  </a:lnTo>
                  <a:lnTo>
                    <a:pt x="797" y="1291"/>
                  </a:lnTo>
                  <a:cubicBezTo>
                    <a:pt x="714" y="824"/>
                    <a:pt x="577" y="275"/>
                    <a:pt x="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8"/>
            <p:cNvSpPr/>
            <p:nvPr/>
          </p:nvSpPr>
          <p:spPr>
            <a:xfrm>
              <a:off x="6246803" y="3047111"/>
              <a:ext cx="83135" cy="68968"/>
            </a:xfrm>
            <a:custGeom>
              <a:avLst/>
              <a:gdLst/>
              <a:ahLst/>
              <a:cxnLst/>
              <a:rect l="l" t="t" r="r" b="b"/>
              <a:pathLst>
                <a:path w="1690" h="1402" extrusionOk="0">
                  <a:moveTo>
                    <a:pt x="852" y="0"/>
                  </a:moveTo>
                  <a:lnTo>
                    <a:pt x="1" y="838"/>
                  </a:lnTo>
                  <a:lnTo>
                    <a:pt x="467" y="1305"/>
                  </a:lnTo>
                  <a:lnTo>
                    <a:pt x="1127" y="1401"/>
                  </a:lnTo>
                  <a:lnTo>
                    <a:pt x="1690" y="838"/>
                  </a:lnTo>
                  <a:lnTo>
                    <a:pt x="8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8"/>
            <p:cNvSpPr/>
            <p:nvPr/>
          </p:nvSpPr>
          <p:spPr>
            <a:xfrm>
              <a:off x="5847557" y="2131737"/>
              <a:ext cx="653326" cy="989064"/>
            </a:xfrm>
            <a:custGeom>
              <a:avLst/>
              <a:gdLst/>
              <a:ahLst/>
              <a:cxnLst/>
              <a:rect l="l" t="t" r="r" b="b"/>
              <a:pathLst>
                <a:path w="13281" h="20106" fill="none" extrusionOk="0">
                  <a:moveTo>
                    <a:pt x="151" y="2184"/>
                  </a:moveTo>
                  <a:cubicBezTo>
                    <a:pt x="193" y="1113"/>
                    <a:pt x="399" y="0"/>
                    <a:pt x="2294" y="879"/>
                  </a:cubicBezTo>
                  <a:cubicBezTo>
                    <a:pt x="3379" y="1374"/>
                    <a:pt x="4724" y="2321"/>
                    <a:pt x="5906" y="4065"/>
                  </a:cubicBezTo>
                  <a:cubicBezTo>
                    <a:pt x="8336" y="7691"/>
                    <a:pt x="6400" y="9394"/>
                    <a:pt x="9778" y="12387"/>
                  </a:cubicBezTo>
                  <a:cubicBezTo>
                    <a:pt x="11083" y="13555"/>
                    <a:pt x="11962" y="14269"/>
                    <a:pt x="12525" y="14681"/>
                  </a:cubicBezTo>
                  <a:cubicBezTo>
                    <a:pt x="13088" y="15093"/>
                    <a:pt x="13280" y="15834"/>
                    <a:pt x="13019" y="16480"/>
                  </a:cubicBezTo>
                  <a:lnTo>
                    <a:pt x="11893" y="19171"/>
                  </a:lnTo>
                  <a:cubicBezTo>
                    <a:pt x="11660" y="19735"/>
                    <a:pt x="11110" y="20105"/>
                    <a:pt x="10506" y="20092"/>
                  </a:cubicBezTo>
                  <a:cubicBezTo>
                    <a:pt x="8817" y="20078"/>
                    <a:pt x="5411" y="19666"/>
                    <a:pt x="2774" y="16809"/>
                  </a:cubicBezTo>
                  <a:cubicBezTo>
                    <a:pt x="28" y="13816"/>
                    <a:pt x="0" y="5851"/>
                    <a:pt x="151" y="218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8"/>
            <p:cNvSpPr/>
            <p:nvPr/>
          </p:nvSpPr>
          <p:spPr>
            <a:xfrm>
              <a:off x="5465872" y="2166860"/>
              <a:ext cx="680332" cy="1024188"/>
            </a:xfrm>
            <a:custGeom>
              <a:avLst/>
              <a:gdLst/>
              <a:ahLst/>
              <a:cxnLst/>
              <a:rect l="l" t="t" r="r" b="b"/>
              <a:pathLst>
                <a:path w="13830" h="20820" extrusionOk="0">
                  <a:moveTo>
                    <a:pt x="6922" y="1"/>
                  </a:moveTo>
                  <a:cubicBezTo>
                    <a:pt x="3090" y="1"/>
                    <a:pt x="0" y="3200"/>
                    <a:pt x="0" y="7142"/>
                  </a:cubicBezTo>
                  <a:lnTo>
                    <a:pt x="0" y="20820"/>
                  </a:lnTo>
                  <a:lnTo>
                    <a:pt x="13829" y="20820"/>
                  </a:lnTo>
                  <a:lnTo>
                    <a:pt x="13829" y="7142"/>
                  </a:lnTo>
                  <a:cubicBezTo>
                    <a:pt x="13829" y="3200"/>
                    <a:pt x="10739" y="1"/>
                    <a:pt x="6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8"/>
            <p:cNvSpPr/>
            <p:nvPr/>
          </p:nvSpPr>
          <p:spPr>
            <a:xfrm>
              <a:off x="5465872" y="3118047"/>
              <a:ext cx="680332" cy="73002"/>
            </a:xfrm>
            <a:custGeom>
              <a:avLst/>
              <a:gdLst/>
              <a:ahLst/>
              <a:cxnLst/>
              <a:rect l="l" t="t" r="r" b="b"/>
              <a:pathLst>
                <a:path w="13830" h="1484" extrusionOk="0">
                  <a:moveTo>
                    <a:pt x="0" y="0"/>
                  </a:moveTo>
                  <a:lnTo>
                    <a:pt x="0" y="1484"/>
                  </a:lnTo>
                  <a:lnTo>
                    <a:pt x="13829" y="1484"/>
                  </a:lnTo>
                  <a:lnTo>
                    <a:pt x="138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p:nvPr/>
          </p:nvSpPr>
          <p:spPr>
            <a:xfrm>
              <a:off x="5465872" y="2166860"/>
              <a:ext cx="680332" cy="1024188"/>
            </a:xfrm>
            <a:custGeom>
              <a:avLst/>
              <a:gdLst/>
              <a:ahLst/>
              <a:cxnLst/>
              <a:rect l="l" t="t" r="r" b="b"/>
              <a:pathLst>
                <a:path w="13830" h="20820" fill="none" extrusionOk="0">
                  <a:moveTo>
                    <a:pt x="6922" y="1"/>
                  </a:moveTo>
                  <a:cubicBezTo>
                    <a:pt x="3090" y="1"/>
                    <a:pt x="0" y="3200"/>
                    <a:pt x="0" y="7142"/>
                  </a:cubicBezTo>
                  <a:lnTo>
                    <a:pt x="0" y="20820"/>
                  </a:lnTo>
                  <a:lnTo>
                    <a:pt x="13829" y="20820"/>
                  </a:lnTo>
                  <a:lnTo>
                    <a:pt x="13829" y="7142"/>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5686746" y="2443814"/>
              <a:ext cx="83185" cy="83185"/>
            </a:xfrm>
            <a:custGeom>
              <a:avLst/>
              <a:gdLst/>
              <a:ahLst/>
              <a:cxnLst/>
              <a:rect l="l" t="t" r="r" b="b"/>
              <a:pathLst>
                <a:path w="1691" h="1691" extrusionOk="0">
                  <a:moveTo>
                    <a:pt x="852" y="1"/>
                  </a:moveTo>
                  <a:lnTo>
                    <a:pt x="1" y="852"/>
                  </a:lnTo>
                  <a:lnTo>
                    <a:pt x="852" y="1690"/>
                  </a:lnTo>
                  <a:lnTo>
                    <a:pt x="1690" y="852"/>
                  </a:lnTo>
                  <a:lnTo>
                    <a:pt x="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a:off x="5954304" y="2290481"/>
              <a:ext cx="83135" cy="83135"/>
            </a:xfrm>
            <a:custGeom>
              <a:avLst/>
              <a:gdLst/>
              <a:ahLst/>
              <a:cxnLst/>
              <a:rect l="l" t="t" r="r" b="b"/>
              <a:pathLst>
                <a:path w="1690" h="1690" extrusionOk="0">
                  <a:moveTo>
                    <a:pt x="838" y="1"/>
                  </a:moveTo>
                  <a:lnTo>
                    <a:pt x="0" y="838"/>
                  </a:lnTo>
                  <a:lnTo>
                    <a:pt x="838" y="1690"/>
                  </a:lnTo>
                  <a:lnTo>
                    <a:pt x="1689" y="838"/>
                  </a:lnTo>
                  <a:lnTo>
                    <a:pt x="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a:off x="6018451" y="2465459"/>
              <a:ext cx="83135" cy="83135"/>
            </a:xfrm>
            <a:custGeom>
              <a:avLst/>
              <a:gdLst/>
              <a:ahLst/>
              <a:cxnLst/>
              <a:rect l="l" t="t" r="r" b="b"/>
              <a:pathLst>
                <a:path w="1690" h="1690" extrusionOk="0">
                  <a:moveTo>
                    <a:pt x="852" y="0"/>
                  </a:moveTo>
                  <a:lnTo>
                    <a:pt x="1" y="852"/>
                  </a:lnTo>
                  <a:lnTo>
                    <a:pt x="852" y="1690"/>
                  </a:lnTo>
                  <a:lnTo>
                    <a:pt x="1690" y="852"/>
                  </a:lnTo>
                  <a:lnTo>
                    <a:pt x="8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a:off x="5844851" y="2655981"/>
              <a:ext cx="83135" cy="82447"/>
            </a:xfrm>
            <a:custGeom>
              <a:avLst/>
              <a:gdLst/>
              <a:ahLst/>
              <a:cxnLst/>
              <a:rect l="l" t="t" r="r" b="b"/>
              <a:pathLst>
                <a:path w="1690" h="1676" extrusionOk="0">
                  <a:moveTo>
                    <a:pt x="852" y="0"/>
                  </a:moveTo>
                  <a:lnTo>
                    <a:pt x="0" y="838"/>
                  </a:lnTo>
                  <a:lnTo>
                    <a:pt x="852" y="1676"/>
                  </a:lnTo>
                  <a:lnTo>
                    <a:pt x="1690" y="838"/>
                  </a:lnTo>
                  <a:lnTo>
                    <a:pt x="8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5670562" y="2756629"/>
              <a:ext cx="83135" cy="83135"/>
            </a:xfrm>
            <a:custGeom>
              <a:avLst/>
              <a:gdLst/>
              <a:ahLst/>
              <a:cxnLst/>
              <a:rect l="l" t="t" r="r" b="b"/>
              <a:pathLst>
                <a:path w="1690" h="1690" extrusionOk="0">
                  <a:moveTo>
                    <a:pt x="838" y="0"/>
                  </a:moveTo>
                  <a:lnTo>
                    <a:pt x="0" y="852"/>
                  </a:lnTo>
                  <a:lnTo>
                    <a:pt x="838" y="1689"/>
                  </a:lnTo>
                  <a:lnTo>
                    <a:pt x="1690" y="852"/>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8"/>
            <p:cNvSpPr/>
            <p:nvPr/>
          </p:nvSpPr>
          <p:spPr>
            <a:xfrm>
              <a:off x="5987411" y="2779602"/>
              <a:ext cx="83135" cy="83135"/>
            </a:xfrm>
            <a:custGeom>
              <a:avLst/>
              <a:gdLst/>
              <a:ahLst/>
              <a:cxnLst/>
              <a:rect l="l" t="t" r="r" b="b"/>
              <a:pathLst>
                <a:path w="1690" h="1690" extrusionOk="0">
                  <a:moveTo>
                    <a:pt x="838" y="0"/>
                  </a:moveTo>
                  <a:lnTo>
                    <a:pt x="0" y="852"/>
                  </a:lnTo>
                  <a:lnTo>
                    <a:pt x="838" y="1689"/>
                  </a:lnTo>
                  <a:lnTo>
                    <a:pt x="1689" y="852"/>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p:nvPr/>
          </p:nvSpPr>
          <p:spPr>
            <a:xfrm>
              <a:off x="5811056" y="2886989"/>
              <a:ext cx="83135" cy="83135"/>
            </a:xfrm>
            <a:custGeom>
              <a:avLst/>
              <a:gdLst/>
              <a:ahLst/>
              <a:cxnLst/>
              <a:rect l="l" t="t" r="r" b="b"/>
              <a:pathLst>
                <a:path w="1690" h="1690" extrusionOk="0">
                  <a:moveTo>
                    <a:pt x="839" y="1"/>
                  </a:moveTo>
                  <a:lnTo>
                    <a:pt x="1" y="838"/>
                  </a:lnTo>
                  <a:lnTo>
                    <a:pt x="839" y="1690"/>
                  </a:lnTo>
                  <a:lnTo>
                    <a:pt x="1690" y="838"/>
                  </a:lnTo>
                  <a:lnTo>
                    <a:pt x="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8"/>
            <p:cNvSpPr/>
            <p:nvPr/>
          </p:nvSpPr>
          <p:spPr>
            <a:xfrm>
              <a:off x="5954304" y="2993048"/>
              <a:ext cx="83135" cy="83135"/>
            </a:xfrm>
            <a:custGeom>
              <a:avLst/>
              <a:gdLst/>
              <a:ahLst/>
              <a:cxnLst/>
              <a:rect l="l" t="t" r="r" b="b"/>
              <a:pathLst>
                <a:path w="1690" h="1690" extrusionOk="0">
                  <a:moveTo>
                    <a:pt x="838" y="1"/>
                  </a:moveTo>
                  <a:lnTo>
                    <a:pt x="0" y="839"/>
                  </a:lnTo>
                  <a:lnTo>
                    <a:pt x="838" y="1690"/>
                  </a:lnTo>
                  <a:lnTo>
                    <a:pt x="1689" y="839"/>
                  </a:lnTo>
                  <a:lnTo>
                    <a:pt x="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8"/>
            <p:cNvSpPr/>
            <p:nvPr/>
          </p:nvSpPr>
          <p:spPr>
            <a:xfrm>
              <a:off x="5720542" y="3067378"/>
              <a:ext cx="83135" cy="83135"/>
            </a:xfrm>
            <a:custGeom>
              <a:avLst/>
              <a:gdLst/>
              <a:ahLst/>
              <a:cxnLst/>
              <a:rect l="l" t="t" r="r" b="b"/>
              <a:pathLst>
                <a:path w="1690" h="1690" extrusionOk="0">
                  <a:moveTo>
                    <a:pt x="838" y="0"/>
                  </a:moveTo>
                  <a:lnTo>
                    <a:pt x="1" y="838"/>
                  </a:lnTo>
                  <a:lnTo>
                    <a:pt x="838" y="1690"/>
                  </a:lnTo>
                  <a:lnTo>
                    <a:pt x="1690" y="838"/>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8"/>
            <p:cNvSpPr/>
            <p:nvPr/>
          </p:nvSpPr>
          <p:spPr>
            <a:xfrm>
              <a:off x="5608383" y="2901846"/>
              <a:ext cx="83185" cy="83185"/>
            </a:xfrm>
            <a:custGeom>
              <a:avLst/>
              <a:gdLst/>
              <a:ahLst/>
              <a:cxnLst/>
              <a:rect l="l" t="t" r="r" b="b"/>
              <a:pathLst>
                <a:path w="1691" h="1691" extrusionOk="0">
                  <a:moveTo>
                    <a:pt x="852" y="1"/>
                  </a:moveTo>
                  <a:lnTo>
                    <a:pt x="1" y="839"/>
                  </a:lnTo>
                  <a:lnTo>
                    <a:pt x="852" y="1690"/>
                  </a:lnTo>
                  <a:lnTo>
                    <a:pt x="1690" y="839"/>
                  </a:lnTo>
                  <a:lnTo>
                    <a:pt x="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8"/>
            <p:cNvSpPr/>
            <p:nvPr/>
          </p:nvSpPr>
          <p:spPr>
            <a:xfrm>
              <a:off x="5500307" y="3061278"/>
              <a:ext cx="83135" cy="83135"/>
            </a:xfrm>
            <a:custGeom>
              <a:avLst/>
              <a:gdLst/>
              <a:ahLst/>
              <a:cxnLst/>
              <a:rect l="l" t="t" r="r" b="b"/>
              <a:pathLst>
                <a:path w="1690" h="1690" extrusionOk="0">
                  <a:moveTo>
                    <a:pt x="838" y="1"/>
                  </a:moveTo>
                  <a:lnTo>
                    <a:pt x="1" y="839"/>
                  </a:lnTo>
                  <a:lnTo>
                    <a:pt x="838" y="1690"/>
                  </a:lnTo>
                  <a:lnTo>
                    <a:pt x="1690" y="839"/>
                  </a:lnTo>
                  <a:lnTo>
                    <a:pt x="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p:nvPr/>
          </p:nvSpPr>
          <p:spPr>
            <a:xfrm>
              <a:off x="6094798" y="2324965"/>
              <a:ext cx="68968" cy="79052"/>
            </a:xfrm>
            <a:custGeom>
              <a:avLst/>
              <a:gdLst/>
              <a:ahLst/>
              <a:cxnLst/>
              <a:rect l="l" t="t" r="r" b="b"/>
              <a:pathLst>
                <a:path w="1402" h="1607" extrusionOk="0">
                  <a:moveTo>
                    <a:pt x="770" y="0"/>
                  </a:moveTo>
                  <a:lnTo>
                    <a:pt x="1" y="755"/>
                  </a:lnTo>
                  <a:lnTo>
                    <a:pt x="852" y="1607"/>
                  </a:lnTo>
                  <a:lnTo>
                    <a:pt x="1401" y="1044"/>
                  </a:lnTo>
                  <a:cubicBezTo>
                    <a:pt x="1182" y="673"/>
                    <a:pt x="893" y="192"/>
                    <a:pt x="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8"/>
            <p:cNvSpPr/>
            <p:nvPr/>
          </p:nvSpPr>
          <p:spPr>
            <a:xfrm>
              <a:off x="6085353" y="2649193"/>
              <a:ext cx="60851" cy="83135"/>
            </a:xfrm>
            <a:custGeom>
              <a:avLst/>
              <a:gdLst/>
              <a:ahLst/>
              <a:cxnLst/>
              <a:rect l="l" t="t" r="r" b="b"/>
              <a:pathLst>
                <a:path w="1237" h="1690" extrusionOk="0">
                  <a:moveTo>
                    <a:pt x="852" y="1"/>
                  </a:moveTo>
                  <a:lnTo>
                    <a:pt x="0" y="838"/>
                  </a:lnTo>
                  <a:lnTo>
                    <a:pt x="852" y="1690"/>
                  </a:lnTo>
                  <a:lnTo>
                    <a:pt x="1236" y="1292"/>
                  </a:lnTo>
                  <a:lnTo>
                    <a:pt x="1236" y="385"/>
                  </a:lnTo>
                  <a:lnTo>
                    <a:pt x="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8"/>
            <p:cNvSpPr/>
            <p:nvPr/>
          </p:nvSpPr>
          <p:spPr>
            <a:xfrm>
              <a:off x="6085353" y="2910651"/>
              <a:ext cx="60851" cy="83135"/>
            </a:xfrm>
            <a:custGeom>
              <a:avLst/>
              <a:gdLst/>
              <a:ahLst/>
              <a:cxnLst/>
              <a:rect l="l" t="t" r="r" b="b"/>
              <a:pathLst>
                <a:path w="1237" h="1690" extrusionOk="0">
                  <a:moveTo>
                    <a:pt x="852" y="0"/>
                  </a:moveTo>
                  <a:lnTo>
                    <a:pt x="0" y="838"/>
                  </a:lnTo>
                  <a:lnTo>
                    <a:pt x="852" y="1690"/>
                  </a:lnTo>
                  <a:lnTo>
                    <a:pt x="1236" y="1291"/>
                  </a:lnTo>
                  <a:lnTo>
                    <a:pt x="1236" y="385"/>
                  </a:lnTo>
                  <a:lnTo>
                    <a:pt x="8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8"/>
            <p:cNvSpPr/>
            <p:nvPr/>
          </p:nvSpPr>
          <p:spPr>
            <a:xfrm>
              <a:off x="6092781" y="3088334"/>
              <a:ext cx="53423" cy="83135"/>
            </a:xfrm>
            <a:custGeom>
              <a:avLst/>
              <a:gdLst/>
              <a:ahLst/>
              <a:cxnLst/>
              <a:rect l="l" t="t" r="r" b="b"/>
              <a:pathLst>
                <a:path w="1086" h="1690" extrusionOk="0">
                  <a:moveTo>
                    <a:pt x="838" y="0"/>
                  </a:moveTo>
                  <a:lnTo>
                    <a:pt x="0" y="852"/>
                  </a:lnTo>
                  <a:lnTo>
                    <a:pt x="838" y="1689"/>
                  </a:lnTo>
                  <a:lnTo>
                    <a:pt x="1085" y="1442"/>
                  </a:lnTo>
                  <a:lnTo>
                    <a:pt x="1085" y="247"/>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8"/>
            <p:cNvSpPr/>
            <p:nvPr/>
          </p:nvSpPr>
          <p:spPr>
            <a:xfrm>
              <a:off x="5465872" y="2923490"/>
              <a:ext cx="28433" cy="56768"/>
            </a:xfrm>
            <a:custGeom>
              <a:avLst/>
              <a:gdLst/>
              <a:ahLst/>
              <a:cxnLst/>
              <a:rect l="l" t="t" r="r" b="b"/>
              <a:pathLst>
                <a:path w="578" h="1154" extrusionOk="0">
                  <a:moveTo>
                    <a:pt x="0" y="0"/>
                  </a:moveTo>
                  <a:lnTo>
                    <a:pt x="0" y="1154"/>
                  </a:lnTo>
                  <a:lnTo>
                    <a:pt x="577" y="57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a:off x="5720542" y="2384390"/>
              <a:ext cx="166221" cy="184472"/>
            </a:xfrm>
            <a:custGeom>
              <a:avLst/>
              <a:gdLst/>
              <a:ahLst/>
              <a:cxnLst/>
              <a:rect l="l" t="t" r="r" b="b"/>
              <a:pathLst>
                <a:path w="3379" h="3750" extrusionOk="0">
                  <a:moveTo>
                    <a:pt x="1690" y="687"/>
                  </a:moveTo>
                  <a:cubicBezTo>
                    <a:pt x="2280" y="687"/>
                    <a:pt x="2747" y="1223"/>
                    <a:pt x="2747" y="1868"/>
                  </a:cubicBezTo>
                  <a:cubicBezTo>
                    <a:pt x="2747" y="2527"/>
                    <a:pt x="2280" y="3049"/>
                    <a:pt x="1690" y="3049"/>
                  </a:cubicBezTo>
                  <a:cubicBezTo>
                    <a:pt x="1099" y="3049"/>
                    <a:pt x="619" y="2527"/>
                    <a:pt x="619" y="1868"/>
                  </a:cubicBezTo>
                  <a:cubicBezTo>
                    <a:pt x="619" y="1223"/>
                    <a:pt x="1099" y="687"/>
                    <a:pt x="1690" y="687"/>
                  </a:cubicBezTo>
                  <a:close/>
                  <a:moveTo>
                    <a:pt x="1690" y="0"/>
                  </a:moveTo>
                  <a:cubicBezTo>
                    <a:pt x="756" y="0"/>
                    <a:pt x="1" y="838"/>
                    <a:pt x="1" y="1868"/>
                  </a:cubicBezTo>
                  <a:cubicBezTo>
                    <a:pt x="1" y="2912"/>
                    <a:pt x="756" y="3750"/>
                    <a:pt x="1690" y="3750"/>
                  </a:cubicBezTo>
                  <a:cubicBezTo>
                    <a:pt x="2624" y="3750"/>
                    <a:pt x="3379" y="2912"/>
                    <a:pt x="3379" y="1868"/>
                  </a:cubicBezTo>
                  <a:cubicBezTo>
                    <a:pt x="3379" y="838"/>
                    <a:pt x="2624" y="0"/>
                    <a:pt x="16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8"/>
            <p:cNvSpPr/>
            <p:nvPr/>
          </p:nvSpPr>
          <p:spPr>
            <a:xfrm>
              <a:off x="5717147" y="2380995"/>
              <a:ext cx="172321" cy="190572"/>
            </a:xfrm>
            <a:custGeom>
              <a:avLst/>
              <a:gdLst/>
              <a:ahLst/>
              <a:cxnLst/>
              <a:rect l="l" t="t" r="r" b="b"/>
              <a:pathLst>
                <a:path w="3503" h="3874" extrusionOk="0">
                  <a:moveTo>
                    <a:pt x="1759" y="825"/>
                  </a:moveTo>
                  <a:cubicBezTo>
                    <a:pt x="2308" y="825"/>
                    <a:pt x="2761" y="1319"/>
                    <a:pt x="2761" y="1937"/>
                  </a:cubicBezTo>
                  <a:cubicBezTo>
                    <a:pt x="2761" y="2555"/>
                    <a:pt x="2308" y="3063"/>
                    <a:pt x="1759" y="3063"/>
                  </a:cubicBezTo>
                  <a:cubicBezTo>
                    <a:pt x="1209" y="3063"/>
                    <a:pt x="756" y="2555"/>
                    <a:pt x="756" y="1937"/>
                  </a:cubicBezTo>
                  <a:cubicBezTo>
                    <a:pt x="756" y="1319"/>
                    <a:pt x="1209" y="825"/>
                    <a:pt x="1759" y="825"/>
                  </a:cubicBezTo>
                  <a:close/>
                  <a:moveTo>
                    <a:pt x="1759" y="687"/>
                  </a:moveTo>
                  <a:cubicBezTo>
                    <a:pt x="1127" y="687"/>
                    <a:pt x="633" y="1251"/>
                    <a:pt x="633" y="1937"/>
                  </a:cubicBezTo>
                  <a:cubicBezTo>
                    <a:pt x="633" y="2624"/>
                    <a:pt x="1127" y="3187"/>
                    <a:pt x="1759" y="3187"/>
                  </a:cubicBezTo>
                  <a:cubicBezTo>
                    <a:pt x="2377" y="3187"/>
                    <a:pt x="2885" y="2624"/>
                    <a:pt x="2885" y="1937"/>
                  </a:cubicBezTo>
                  <a:cubicBezTo>
                    <a:pt x="2885" y="1251"/>
                    <a:pt x="2377" y="687"/>
                    <a:pt x="1759" y="687"/>
                  </a:cubicBezTo>
                  <a:close/>
                  <a:moveTo>
                    <a:pt x="1759" y="138"/>
                  </a:moveTo>
                  <a:cubicBezTo>
                    <a:pt x="2651" y="138"/>
                    <a:pt x="3379" y="948"/>
                    <a:pt x="3379" y="1937"/>
                  </a:cubicBezTo>
                  <a:cubicBezTo>
                    <a:pt x="3379" y="2940"/>
                    <a:pt x="2651" y="3750"/>
                    <a:pt x="1759" y="3750"/>
                  </a:cubicBezTo>
                  <a:cubicBezTo>
                    <a:pt x="866" y="3750"/>
                    <a:pt x="138" y="2940"/>
                    <a:pt x="138" y="1937"/>
                  </a:cubicBezTo>
                  <a:cubicBezTo>
                    <a:pt x="138" y="948"/>
                    <a:pt x="866" y="138"/>
                    <a:pt x="1759" y="138"/>
                  </a:cubicBezTo>
                  <a:close/>
                  <a:moveTo>
                    <a:pt x="1759" y="1"/>
                  </a:moveTo>
                  <a:cubicBezTo>
                    <a:pt x="797" y="1"/>
                    <a:pt x="1" y="880"/>
                    <a:pt x="1" y="1937"/>
                  </a:cubicBezTo>
                  <a:cubicBezTo>
                    <a:pt x="1" y="3008"/>
                    <a:pt x="797" y="3874"/>
                    <a:pt x="1759" y="3874"/>
                  </a:cubicBezTo>
                  <a:cubicBezTo>
                    <a:pt x="2720" y="3874"/>
                    <a:pt x="3503" y="3008"/>
                    <a:pt x="3503" y="1937"/>
                  </a:cubicBezTo>
                  <a:cubicBezTo>
                    <a:pt x="3503" y="880"/>
                    <a:pt x="2720"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8"/>
            <p:cNvSpPr/>
            <p:nvPr/>
          </p:nvSpPr>
          <p:spPr>
            <a:xfrm>
              <a:off x="5800283" y="2331705"/>
              <a:ext cx="228352" cy="292548"/>
            </a:xfrm>
            <a:custGeom>
              <a:avLst/>
              <a:gdLst/>
              <a:ahLst/>
              <a:cxnLst/>
              <a:rect l="l" t="t" r="r" b="b"/>
              <a:pathLst>
                <a:path w="4642" h="5947" extrusionOk="0">
                  <a:moveTo>
                    <a:pt x="1003" y="0"/>
                  </a:moveTo>
                  <a:cubicBezTo>
                    <a:pt x="453" y="0"/>
                    <a:pt x="0" y="454"/>
                    <a:pt x="0" y="1017"/>
                  </a:cubicBezTo>
                  <a:lnTo>
                    <a:pt x="0" y="4944"/>
                  </a:lnTo>
                  <a:cubicBezTo>
                    <a:pt x="0" y="5493"/>
                    <a:pt x="453" y="5947"/>
                    <a:pt x="1003" y="5947"/>
                  </a:cubicBezTo>
                  <a:lnTo>
                    <a:pt x="3639" y="5947"/>
                  </a:lnTo>
                  <a:cubicBezTo>
                    <a:pt x="4189" y="5947"/>
                    <a:pt x="4642" y="5493"/>
                    <a:pt x="4642" y="4944"/>
                  </a:cubicBezTo>
                  <a:lnTo>
                    <a:pt x="4642" y="1017"/>
                  </a:lnTo>
                  <a:cubicBezTo>
                    <a:pt x="4642" y="454"/>
                    <a:pt x="4189" y="0"/>
                    <a:pt x="3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8"/>
            <p:cNvSpPr/>
            <p:nvPr/>
          </p:nvSpPr>
          <p:spPr>
            <a:xfrm>
              <a:off x="5796888" y="2328999"/>
              <a:ext cx="235140" cy="298648"/>
            </a:xfrm>
            <a:custGeom>
              <a:avLst/>
              <a:gdLst/>
              <a:ahLst/>
              <a:cxnLst/>
              <a:rect l="l" t="t" r="r" b="b"/>
              <a:pathLst>
                <a:path w="4780" h="6071" extrusionOk="0">
                  <a:moveTo>
                    <a:pt x="3708" y="124"/>
                  </a:moveTo>
                  <a:cubicBezTo>
                    <a:pt x="4230" y="124"/>
                    <a:pt x="4642" y="550"/>
                    <a:pt x="4642" y="1072"/>
                  </a:cubicBezTo>
                  <a:lnTo>
                    <a:pt x="4642" y="4999"/>
                  </a:lnTo>
                  <a:cubicBezTo>
                    <a:pt x="4642" y="5521"/>
                    <a:pt x="4230" y="5933"/>
                    <a:pt x="3708" y="5933"/>
                  </a:cubicBezTo>
                  <a:lnTo>
                    <a:pt x="1072" y="5933"/>
                  </a:lnTo>
                  <a:cubicBezTo>
                    <a:pt x="550" y="5933"/>
                    <a:pt x="124" y="5521"/>
                    <a:pt x="124" y="4999"/>
                  </a:cubicBezTo>
                  <a:lnTo>
                    <a:pt x="124" y="1072"/>
                  </a:lnTo>
                  <a:cubicBezTo>
                    <a:pt x="124" y="550"/>
                    <a:pt x="550" y="124"/>
                    <a:pt x="1072" y="124"/>
                  </a:cubicBezTo>
                  <a:close/>
                  <a:moveTo>
                    <a:pt x="1072" y="0"/>
                  </a:moveTo>
                  <a:cubicBezTo>
                    <a:pt x="481" y="0"/>
                    <a:pt x="0" y="481"/>
                    <a:pt x="0" y="1072"/>
                  </a:cubicBezTo>
                  <a:lnTo>
                    <a:pt x="0" y="4999"/>
                  </a:lnTo>
                  <a:cubicBezTo>
                    <a:pt x="0" y="5590"/>
                    <a:pt x="481" y="6070"/>
                    <a:pt x="1072" y="6070"/>
                  </a:cubicBezTo>
                  <a:lnTo>
                    <a:pt x="3708" y="6070"/>
                  </a:lnTo>
                  <a:cubicBezTo>
                    <a:pt x="4299" y="6070"/>
                    <a:pt x="4779" y="5590"/>
                    <a:pt x="4779" y="4999"/>
                  </a:cubicBezTo>
                  <a:lnTo>
                    <a:pt x="4779" y="1072"/>
                  </a:lnTo>
                  <a:cubicBezTo>
                    <a:pt x="4779" y="481"/>
                    <a:pt x="4299" y="0"/>
                    <a:pt x="3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8"/>
            <p:cNvSpPr/>
            <p:nvPr/>
          </p:nvSpPr>
          <p:spPr>
            <a:xfrm>
              <a:off x="5835406" y="2415922"/>
              <a:ext cx="158105" cy="121210"/>
            </a:xfrm>
            <a:custGeom>
              <a:avLst/>
              <a:gdLst/>
              <a:ahLst/>
              <a:cxnLst/>
              <a:rect l="l" t="t" r="r" b="b"/>
              <a:pathLst>
                <a:path w="3214" h="2464" extrusionOk="0">
                  <a:moveTo>
                    <a:pt x="912" y="0"/>
                  </a:moveTo>
                  <a:cubicBezTo>
                    <a:pt x="699" y="0"/>
                    <a:pt x="498" y="90"/>
                    <a:pt x="357" y="225"/>
                  </a:cubicBezTo>
                  <a:cubicBezTo>
                    <a:pt x="0" y="527"/>
                    <a:pt x="14" y="1172"/>
                    <a:pt x="426" y="1708"/>
                  </a:cubicBezTo>
                  <a:cubicBezTo>
                    <a:pt x="673" y="2024"/>
                    <a:pt x="1085" y="2243"/>
                    <a:pt x="1360" y="2367"/>
                  </a:cubicBezTo>
                  <a:cubicBezTo>
                    <a:pt x="1456" y="2408"/>
                    <a:pt x="1634" y="2463"/>
                    <a:pt x="1634" y="2463"/>
                  </a:cubicBezTo>
                  <a:cubicBezTo>
                    <a:pt x="1689" y="2436"/>
                    <a:pt x="1785" y="2408"/>
                    <a:pt x="1895" y="2353"/>
                  </a:cubicBezTo>
                  <a:cubicBezTo>
                    <a:pt x="2170" y="2230"/>
                    <a:pt x="2555" y="2010"/>
                    <a:pt x="2788" y="1708"/>
                  </a:cubicBezTo>
                  <a:cubicBezTo>
                    <a:pt x="3200" y="1172"/>
                    <a:pt x="3214" y="527"/>
                    <a:pt x="2857" y="225"/>
                  </a:cubicBezTo>
                  <a:cubicBezTo>
                    <a:pt x="2709" y="90"/>
                    <a:pt x="2508" y="0"/>
                    <a:pt x="2297" y="0"/>
                  </a:cubicBezTo>
                  <a:cubicBezTo>
                    <a:pt x="2057" y="0"/>
                    <a:pt x="1804" y="117"/>
                    <a:pt x="1607" y="417"/>
                  </a:cubicBezTo>
                  <a:cubicBezTo>
                    <a:pt x="1409" y="117"/>
                    <a:pt x="1153" y="0"/>
                    <a:pt x="9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p:nvPr/>
          </p:nvSpPr>
          <p:spPr>
            <a:xfrm>
              <a:off x="5657723" y="2437321"/>
              <a:ext cx="344593" cy="253145"/>
            </a:xfrm>
            <a:custGeom>
              <a:avLst/>
              <a:gdLst/>
              <a:ahLst/>
              <a:cxnLst/>
              <a:rect l="l" t="t" r="r" b="b"/>
              <a:pathLst>
                <a:path w="7005" h="5146" extrusionOk="0">
                  <a:moveTo>
                    <a:pt x="4018" y="1"/>
                  </a:moveTo>
                  <a:cubicBezTo>
                    <a:pt x="3455" y="1"/>
                    <a:pt x="0" y="2454"/>
                    <a:pt x="0" y="2454"/>
                  </a:cubicBezTo>
                  <a:lnTo>
                    <a:pt x="1223" y="5145"/>
                  </a:lnTo>
                  <a:cubicBezTo>
                    <a:pt x="1223" y="5145"/>
                    <a:pt x="5123" y="3621"/>
                    <a:pt x="6015" y="3031"/>
                  </a:cubicBezTo>
                  <a:cubicBezTo>
                    <a:pt x="6908" y="2440"/>
                    <a:pt x="7004" y="1836"/>
                    <a:pt x="6743" y="1451"/>
                  </a:cubicBezTo>
                  <a:cubicBezTo>
                    <a:pt x="6784" y="1067"/>
                    <a:pt x="6524" y="875"/>
                    <a:pt x="6524" y="875"/>
                  </a:cubicBezTo>
                  <a:cubicBezTo>
                    <a:pt x="6535" y="510"/>
                    <a:pt x="6270" y="474"/>
                    <a:pt x="6166" y="474"/>
                  </a:cubicBezTo>
                  <a:cubicBezTo>
                    <a:pt x="6141" y="474"/>
                    <a:pt x="6125" y="476"/>
                    <a:pt x="6125" y="476"/>
                  </a:cubicBezTo>
                  <a:cubicBezTo>
                    <a:pt x="6125" y="351"/>
                    <a:pt x="6069" y="169"/>
                    <a:pt x="5866" y="169"/>
                  </a:cubicBezTo>
                  <a:cubicBezTo>
                    <a:pt x="5803" y="169"/>
                    <a:pt x="5726" y="187"/>
                    <a:pt x="5631" y="229"/>
                  </a:cubicBezTo>
                  <a:cubicBezTo>
                    <a:pt x="5233" y="421"/>
                    <a:pt x="3750" y="1245"/>
                    <a:pt x="3750" y="1245"/>
                  </a:cubicBezTo>
                  <a:cubicBezTo>
                    <a:pt x="3750" y="1245"/>
                    <a:pt x="4450" y="202"/>
                    <a:pt x="4065" y="9"/>
                  </a:cubicBezTo>
                  <a:cubicBezTo>
                    <a:pt x="4053" y="4"/>
                    <a:pt x="4037" y="1"/>
                    <a:pt x="401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8"/>
            <p:cNvSpPr/>
            <p:nvPr/>
          </p:nvSpPr>
          <p:spPr>
            <a:xfrm>
              <a:off x="5909687" y="2457883"/>
              <a:ext cx="72362" cy="86677"/>
            </a:xfrm>
            <a:custGeom>
              <a:avLst/>
              <a:gdLst/>
              <a:ahLst/>
              <a:cxnLst/>
              <a:rect l="l" t="t" r="r" b="b"/>
              <a:pathLst>
                <a:path w="1471" h="1762" extrusionOk="0">
                  <a:moveTo>
                    <a:pt x="1046" y="1"/>
                  </a:moveTo>
                  <a:cubicBezTo>
                    <a:pt x="1015" y="1"/>
                    <a:pt x="994" y="3"/>
                    <a:pt x="990" y="3"/>
                  </a:cubicBezTo>
                  <a:cubicBezTo>
                    <a:pt x="962" y="3"/>
                    <a:pt x="935" y="31"/>
                    <a:pt x="935" y="72"/>
                  </a:cubicBezTo>
                  <a:cubicBezTo>
                    <a:pt x="948" y="113"/>
                    <a:pt x="976" y="127"/>
                    <a:pt x="1017" y="127"/>
                  </a:cubicBezTo>
                  <a:cubicBezTo>
                    <a:pt x="1017" y="127"/>
                    <a:pt x="1026" y="126"/>
                    <a:pt x="1040" y="126"/>
                  </a:cubicBezTo>
                  <a:cubicBezTo>
                    <a:pt x="1083" y="126"/>
                    <a:pt x="1178" y="134"/>
                    <a:pt x="1250" y="196"/>
                  </a:cubicBezTo>
                  <a:cubicBezTo>
                    <a:pt x="1305" y="251"/>
                    <a:pt x="1347" y="333"/>
                    <a:pt x="1333" y="457"/>
                  </a:cubicBezTo>
                  <a:cubicBezTo>
                    <a:pt x="1333" y="841"/>
                    <a:pt x="399" y="1445"/>
                    <a:pt x="42" y="1638"/>
                  </a:cubicBezTo>
                  <a:cubicBezTo>
                    <a:pt x="15" y="1665"/>
                    <a:pt x="1" y="1706"/>
                    <a:pt x="15" y="1734"/>
                  </a:cubicBezTo>
                  <a:cubicBezTo>
                    <a:pt x="28" y="1747"/>
                    <a:pt x="56" y="1761"/>
                    <a:pt x="69" y="1761"/>
                  </a:cubicBezTo>
                  <a:lnTo>
                    <a:pt x="111" y="1761"/>
                  </a:lnTo>
                  <a:cubicBezTo>
                    <a:pt x="248" y="1679"/>
                    <a:pt x="1456" y="992"/>
                    <a:pt x="1470" y="457"/>
                  </a:cubicBezTo>
                  <a:cubicBezTo>
                    <a:pt x="1470" y="306"/>
                    <a:pt x="1429" y="182"/>
                    <a:pt x="1333" y="100"/>
                  </a:cubicBezTo>
                  <a:cubicBezTo>
                    <a:pt x="1238" y="14"/>
                    <a:pt x="1116" y="1"/>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8"/>
            <p:cNvSpPr/>
            <p:nvPr/>
          </p:nvSpPr>
          <p:spPr>
            <a:xfrm>
              <a:off x="5926609" y="2477216"/>
              <a:ext cx="68279" cy="91646"/>
            </a:xfrm>
            <a:custGeom>
              <a:avLst/>
              <a:gdLst/>
              <a:ahLst/>
              <a:cxnLst/>
              <a:rect l="l" t="t" r="r" b="b"/>
              <a:pathLst>
                <a:path w="1388" h="1863" extrusionOk="0">
                  <a:moveTo>
                    <a:pt x="1064" y="0"/>
                  </a:moveTo>
                  <a:cubicBezTo>
                    <a:pt x="1043" y="0"/>
                    <a:pt x="1020" y="10"/>
                    <a:pt x="1003" y="36"/>
                  </a:cubicBezTo>
                  <a:cubicBezTo>
                    <a:pt x="989" y="64"/>
                    <a:pt x="989" y="105"/>
                    <a:pt x="1016" y="118"/>
                  </a:cubicBezTo>
                  <a:cubicBezTo>
                    <a:pt x="1030" y="132"/>
                    <a:pt x="1250" y="297"/>
                    <a:pt x="1209" y="627"/>
                  </a:cubicBezTo>
                  <a:cubicBezTo>
                    <a:pt x="1167" y="956"/>
                    <a:pt x="357" y="1547"/>
                    <a:pt x="41" y="1739"/>
                  </a:cubicBezTo>
                  <a:cubicBezTo>
                    <a:pt x="14" y="1753"/>
                    <a:pt x="0" y="1794"/>
                    <a:pt x="14" y="1821"/>
                  </a:cubicBezTo>
                  <a:cubicBezTo>
                    <a:pt x="28" y="1849"/>
                    <a:pt x="55" y="1863"/>
                    <a:pt x="69" y="1863"/>
                  </a:cubicBezTo>
                  <a:cubicBezTo>
                    <a:pt x="83" y="1863"/>
                    <a:pt x="96" y="1849"/>
                    <a:pt x="110" y="1849"/>
                  </a:cubicBezTo>
                  <a:cubicBezTo>
                    <a:pt x="234" y="1766"/>
                    <a:pt x="1277" y="1094"/>
                    <a:pt x="1332" y="640"/>
                  </a:cubicBezTo>
                  <a:cubicBezTo>
                    <a:pt x="1387" y="228"/>
                    <a:pt x="1112" y="22"/>
                    <a:pt x="1099" y="9"/>
                  </a:cubicBezTo>
                  <a:cubicBezTo>
                    <a:pt x="1089" y="4"/>
                    <a:pt x="1077" y="0"/>
                    <a:pt x="1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a:off x="5653689" y="2434468"/>
              <a:ext cx="346561" cy="259392"/>
            </a:xfrm>
            <a:custGeom>
              <a:avLst/>
              <a:gdLst/>
              <a:ahLst/>
              <a:cxnLst/>
              <a:rect l="l" t="t" r="r" b="b"/>
              <a:pathLst>
                <a:path w="7045" h="5273" extrusionOk="0">
                  <a:moveTo>
                    <a:pt x="4113" y="1"/>
                  </a:moveTo>
                  <a:cubicBezTo>
                    <a:pt x="3533" y="1"/>
                    <a:pt x="633" y="2036"/>
                    <a:pt x="41" y="2457"/>
                  </a:cubicBezTo>
                  <a:cubicBezTo>
                    <a:pt x="14" y="2484"/>
                    <a:pt x="0" y="2512"/>
                    <a:pt x="14" y="2539"/>
                  </a:cubicBezTo>
                  <a:lnTo>
                    <a:pt x="1236" y="5231"/>
                  </a:lnTo>
                  <a:cubicBezTo>
                    <a:pt x="1250" y="5258"/>
                    <a:pt x="1277" y="5272"/>
                    <a:pt x="1305" y="5272"/>
                  </a:cubicBezTo>
                  <a:cubicBezTo>
                    <a:pt x="1305" y="5272"/>
                    <a:pt x="1318" y="5272"/>
                    <a:pt x="1318" y="5258"/>
                  </a:cubicBezTo>
                  <a:cubicBezTo>
                    <a:pt x="1483" y="5203"/>
                    <a:pt x="5246" y="3720"/>
                    <a:pt x="6139" y="3144"/>
                  </a:cubicBezTo>
                  <a:cubicBezTo>
                    <a:pt x="6633" y="2800"/>
                    <a:pt x="6935" y="2443"/>
                    <a:pt x="7004" y="2086"/>
                  </a:cubicBezTo>
                  <a:cubicBezTo>
                    <a:pt x="7045" y="1866"/>
                    <a:pt x="7004" y="1660"/>
                    <a:pt x="6880" y="1468"/>
                  </a:cubicBezTo>
                  <a:cubicBezTo>
                    <a:pt x="6864" y="1452"/>
                    <a:pt x="6843" y="1445"/>
                    <a:pt x="6823" y="1445"/>
                  </a:cubicBezTo>
                  <a:cubicBezTo>
                    <a:pt x="6809" y="1445"/>
                    <a:pt x="6795" y="1449"/>
                    <a:pt x="6784" y="1454"/>
                  </a:cubicBezTo>
                  <a:cubicBezTo>
                    <a:pt x="6757" y="1468"/>
                    <a:pt x="6757" y="1509"/>
                    <a:pt x="6770" y="1551"/>
                  </a:cubicBezTo>
                  <a:cubicBezTo>
                    <a:pt x="6880" y="1702"/>
                    <a:pt x="6908" y="1880"/>
                    <a:pt x="6880" y="2059"/>
                  </a:cubicBezTo>
                  <a:cubicBezTo>
                    <a:pt x="6812" y="2388"/>
                    <a:pt x="6537" y="2718"/>
                    <a:pt x="6056" y="3034"/>
                  </a:cubicBezTo>
                  <a:cubicBezTo>
                    <a:pt x="5246" y="3569"/>
                    <a:pt x="1813" y="4929"/>
                    <a:pt x="1332" y="5121"/>
                  </a:cubicBezTo>
                  <a:lnTo>
                    <a:pt x="165" y="2539"/>
                  </a:lnTo>
                  <a:cubicBezTo>
                    <a:pt x="1876" y="1315"/>
                    <a:pt x="3751" y="129"/>
                    <a:pt x="4085" y="129"/>
                  </a:cubicBezTo>
                  <a:cubicBezTo>
                    <a:pt x="4100" y="129"/>
                    <a:pt x="4111" y="131"/>
                    <a:pt x="4120" y="136"/>
                  </a:cubicBezTo>
                  <a:cubicBezTo>
                    <a:pt x="4161" y="150"/>
                    <a:pt x="4175" y="177"/>
                    <a:pt x="4189" y="218"/>
                  </a:cubicBezTo>
                  <a:cubicBezTo>
                    <a:pt x="4257" y="466"/>
                    <a:pt x="3928" y="1070"/>
                    <a:pt x="3790" y="1276"/>
                  </a:cubicBezTo>
                  <a:cubicBezTo>
                    <a:pt x="3763" y="1290"/>
                    <a:pt x="3777" y="1331"/>
                    <a:pt x="3790" y="1345"/>
                  </a:cubicBezTo>
                  <a:cubicBezTo>
                    <a:pt x="3806" y="1361"/>
                    <a:pt x="3822" y="1367"/>
                    <a:pt x="3839" y="1367"/>
                  </a:cubicBezTo>
                  <a:cubicBezTo>
                    <a:pt x="3850" y="1367"/>
                    <a:pt x="3861" y="1364"/>
                    <a:pt x="3873" y="1358"/>
                  </a:cubicBezTo>
                  <a:cubicBezTo>
                    <a:pt x="3886" y="1358"/>
                    <a:pt x="5342" y="534"/>
                    <a:pt x="5740" y="342"/>
                  </a:cubicBezTo>
                  <a:cubicBezTo>
                    <a:pt x="5824" y="309"/>
                    <a:pt x="5897" y="291"/>
                    <a:pt x="5957" y="291"/>
                  </a:cubicBezTo>
                  <a:cubicBezTo>
                    <a:pt x="5996" y="291"/>
                    <a:pt x="6029" y="298"/>
                    <a:pt x="6056" y="315"/>
                  </a:cubicBezTo>
                  <a:cubicBezTo>
                    <a:pt x="6125" y="356"/>
                    <a:pt x="6139" y="466"/>
                    <a:pt x="6139" y="534"/>
                  </a:cubicBezTo>
                  <a:cubicBezTo>
                    <a:pt x="6139" y="658"/>
                    <a:pt x="6015" y="987"/>
                    <a:pt x="4930" y="1592"/>
                  </a:cubicBezTo>
                  <a:cubicBezTo>
                    <a:pt x="4903" y="1605"/>
                    <a:pt x="4889" y="1647"/>
                    <a:pt x="4916" y="1674"/>
                  </a:cubicBezTo>
                  <a:cubicBezTo>
                    <a:pt x="4926" y="1694"/>
                    <a:pt x="4951" y="1707"/>
                    <a:pt x="4975" y="1707"/>
                  </a:cubicBezTo>
                  <a:cubicBezTo>
                    <a:pt x="4983" y="1707"/>
                    <a:pt x="4991" y="1705"/>
                    <a:pt x="4999" y="1702"/>
                  </a:cubicBezTo>
                  <a:cubicBezTo>
                    <a:pt x="5837" y="1235"/>
                    <a:pt x="6262" y="850"/>
                    <a:pt x="6276" y="548"/>
                  </a:cubicBezTo>
                  <a:cubicBezTo>
                    <a:pt x="6276" y="493"/>
                    <a:pt x="6262" y="301"/>
                    <a:pt x="6125" y="205"/>
                  </a:cubicBezTo>
                  <a:cubicBezTo>
                    <a:pt x="6077" y="175"/>
                    <a:pt x="6022" y="161"/>
                    <a:pt x="5960" y="161"/>
                  </a:cubicBezTo>
                  <a:cubicBezTo>
                    <a:pt x="5879" y="161"/>
                    <a:pt x="5787" y="185"/>
                    <a:pt x="5685" y="232"/>
                  </a:cubicBezTo>
                  <a:cubicBezTo>
                    <a:pt x="5370" y="370"/>
                    <a:pt x="4449" y="891"/>
                    <a:pt x="4024" y="1125"/>
                  </a:cubicBezTo>
                  <a:cubicBezTo>
                    <a:pt x="4175" y="864"/>
                    <a:pt x="4381" y="438"/>
                    <a:pt x="4312" y="177"/>
                  </a:cubicBezTo>
                  <a:cubicBezTo>
                    <a:pt x="4298" y="109"/>
                    <a:pt x="4244" y="54"/>
                    <a:pt x="4175" y="12"/>
                  </a:cubicBezTo>
                  <a:cubicBezTo>
                    <a:pt x="4159" y="4"/>
                    <a:pt x="4138" y="1"/>
                    <a:pt x="4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a:off x="5230092" y="2139854"/>
              <a:ext cx="651309" cy="745414"/>
            </a:xfrm>
            <a:custGeom>
              <a:avLst/>
              <a:gdLst/>
              <a:ahLst/>
              <a:cxnLst/>
              <a:rect l="l" t="t" r="r" b="b"/>
              <a:pathLst>
                <a:path w="13240" h="15153" extrusionOk="0">
                  <a:moveTo>
                    <a:pt x="12662" y="0"/>
                  </a:moveTo>
                  <a:cubicBezTo>
                    <a:pt x="11673" y="41"/>
                    <a:pt x="8515" y="659"/>
                    <a:pt x="5466" y="2980"/>
                  </a:cubicBezTo>
                  <a:cubicBezTo>
                    <a:pt x="2418" y="5287"/>
                    <a:pt x="1" y="8377"/>
                    <a:pt x="14" y="11055"/>
                  </a:cubicBezTo>
                  <a:cubicBezTo>
                    <a:pt x="14" y="13092"/>
                    <a:pt x="1293" y="15153"/>
                    <a:pt x="4386" y="15153"/>
                  </a:cubicBezTo>
                  <a:cubicBezTo>
                    <a:pt x="4608" y="15153"/>
                    <a:pt x="4840" y="15142"/>
                    <a:pt x="5082" y="15120"/>
                  </a:cubicBezTo>
                  <a:cubicBezTo>
                    <a:pt x="7183" y="14928"/>
                    <a:pt x="9476" y="13211"/>
                    <a:pt x="10506" y="12346"/>
                  </a:cubicBezTo>
                  <a:cubicBezTo>
                    <a:pt x="10836" y="12071"/>
                    <a:pt x="10959" y="11604"/>
                    <a:pt x="10795" y="11192"/>
                  </a:cubicBezTo>
                  <a:lnTo>
                    <a:pt x="9559" y="8185"/>
                  </a:lnTo>
                  <a:cubicBezTo>
                    <a:pt x="9400" y="7794"/>
                    <a:pt x="9024" y="7556"/>
                    <a:pt x="8615" y="7556"/>
                  </a:cubicBezTo>
                  <a:cubicBezTo>
                    <a:pt x="8564" y="7556"/>
                    <a:pt x="8512" y="7559"/>
                    <a:pt x="8460" y="7567"/>
                  </a:cubicBezTo>
                  <a:lnTo>
                    <a:pt x="6620" y="7855"/>
                  </a:lnTo>
                  <a:lnTo>
                    <a:pt x="6620" y="7855"/>
                  </a:lnTo>
                  <a:lnTo>
                    <a:pt x="7279" y="7732"/>
                  </a:lnTo>
                  <a:lnTo>
                    <a:pt x="9449" y="5644"/>
                  </a:lnTo>
                  <a:lnTo>
                    <a:pt x="12827" y="2239"/>
                  </a:lnTo>
                  <a:lnTo>
                    <a:pt x="13239" y="563"/>
                  </a:lnTo>
                  <a:lnTo>
                    <a:pt x="12813" y="138"/>
                  </a:lnTo>
                  <a:lnTo>
                    <a:pt x="1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8"/>
            <p:cNvSpPr/>
            <p:nvPr/>
          </p:nvSpPr>
          <p:spPr>
            <a:xfrm>
              <a:off x="5631356" y="2511503"/>
              <a:ext cx="137887" cy="250587"/>
            </a:xfrm>
            <a:custGeom>
              <a:avLst/>
              <a:gdLst/>
              <a:ahLst/>
              <a:cxnLst/>
              <a:rect l="l" t="t" r="r" b="b"/>
              <a:pathLst>
                <a:path w="2803" h="5094" extrusionOk="0">
                  <a:moveTo>
                    <a:pt x="458" y="1"/>
                  </a:moveTo>
                  <a:cubicBezTo>
                    <a:pt x="407" y="1"/>
                    <a:pt x="355" y="4"/>
                    <a:pt x="303" y="12"/>
                  </a:cubicBezTo>
                  <a:lnTo>
                    <a:pt x="1" y="67"/>
                  </a:lnTo>
                  <a:lnTo>
                    <a:pt x="1992" y="5093"/>
                  </a:lnTo>
                  <a:cubicBezTo>
                    <a:pt x="2116" y="4983"/>
                    <a:pt x="2239" y="4887"/>
                    <a:pt x="2349" y="4791"/>
                  </a:cubicBezTo>
                  <a:cubicBezTo>
                    <a:pt x="2679" y="4516"/>
                    <a:pt x="2802" y="4049"/>
                    <a:pt x="2638" y="3637"/>
                  </a:cubicBezTo>
                  <a:lnTo>
                    <a:pt x="1402" y="630"/>
                  </a:lnTo>
                  <a:cubicBezTo>
                    <a:pt x="1243" y="239"/>
                    <a:pt x="867" y="1"/>
                    <a:pt x="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8"/>
            <p:cNvSpPr/>
            <p:nvPr/>
          </p:nvSpPr>
          <p:spPr>
            <a:xfrm>
              <a:off x="5584770" y="2414446"/>
              <a:ext cx="113536" cy="109158"/>
            </a:xfrm>
            <a:custGeom>
              <a:avLst/>
              <a:gdLst/>
              <a:ahLst/>
              <a:cxnLst/>
              <a:rect l="l" t="t" r="r" b="b"/>
              <a:pathLst>
                <a:path w="2308" h="2219" extrusionOk="0">
                  <a:moveTo>
                    <a:pt x="2246" y="1"/>
                  </a:moveTo>
                  <a:cubicBezTo>
                    <a:pt x="2228" y="1"/>
                    <a:pt x="2211" y="7"/>
                    <a:pt x="2198" y="21"/>
                  </a:cubicBezTo>
                  <a:lnTo>
                    <a:pt x="28" y="2109"/>
                  </a:lnTo>
                  <a:cubicBezTo>
                    <a:pt x="0" y="2136"/>
                    <a:pt x="0" y="2177"/>
                    <a:pt x="14" y="2205"/>
                  </a:cubicBezTo>
                  <a:cubicBezTo>
                    <a:pt x="28" y="2205"/>
                    <a:pt x="55" y="2218"/>
                    <a:pt x="69" y="2218"/>
                  </a:cubicBezTo>
                  <a:cubicBezTo>
                    <a:pt x="83" y="2218"/>
                    <a:pt x="96" y="2218"/>
                    <a:pt x="110" y="2205"/>
                  </a:cubicBezTo>
                  <a:lnTo>
                    <a:pt x="2280" y="117"/>
                  </a:lnTo>
                  <a:cubicBezTo>
                    <a:pt x="2307" y="90"/>
                    <a:pt x="2307" y="49"/>
                    <a:pt x="2294" y="21"/>
                  </a:cubicBezTo>
                  <a:cubicBezTo>
                    <a:pt x="2280" y="7"/>
                    <a:pt x="2263"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8"/>
            <p:cNvSpPr/>
            <p:nvPr/>
          </p:nvSpPr>
          <p:spPr>
            <a:xfrm>
              <a:off x="5226698" y="2136459"/>
              <a:ext cx="629664" cy="751957"/>
            </a:xfrm>
            <a:custGeom>
              <a:avLst/>
              <a:gdLst/>
              <a:ahLst/>
              <a:cxnLst/>
              <a:rect l="l" t="t" r="r" b="b"/>
              <a:pathLst>
                <a:path w="12800" h="15286" extrusionOk="0">
                  <a:moveTo>
                    <a:pt x="12731" y="1"/>
                  </a:moveTo>
                  <a:cubicBezTo>
                    <a:pt x="11756" y="42"/>
                    <a:pt x="8570" y="660"/>
                    <a:pt x="5494" y="2994"/>
                  </a:cubicBezTo>
                  <a:cubicBezTo>
                    <a:pt x="2047" y="5604"/>
                    <a:pt x="1" y="8652"/>
                    <a:pt x="15" y="11124"/>
                  </a:cubicBezTo>
                  <a:cubicBezTo>
                    <a:pt x="15" y="12374"/>
                    <a:pt x="468" y="13472"/>
                    <a:pt x="1292" y="14214"/>
                  </a:cubicBezTo>
                  <a:cubicBezTo>
                    <a:pt x="2075" y="14928"/>
                    <a:pt x="3159" y="15285"/>
                    <a:pt x="4464" y="15285"/>
                  </a:cubicBezTo>
                  <a:cubicBezTo>
                    <a:pt x="4684" y="15285"/>
                    <a:pt x="4917" y="15271"/>
                    <a:pt x="5151" y="15258"/>
                  </a:cubicBezTo>
                  <a:cubicBezTo>
                    <a:pt x="7238" y="15065"/>
                    <a:pt x="9477" y="13431"/>
                    <a:pt x="10616" y="12470"/>
                  </a:cubicBezTo>
                  <a:cubicBezTo>
                    <a:pt x="10973" y="12168"/>
                    <a:pt x="11097" y="11673"/>
                    <a:pt x="10919" y="11234"/>
                  </a:cubicBezTo>
                  <a:lnTo>
                    <a:pt x="9696" y="8227"/>
                  </a:lnTo>
                  <a:cubicBezTo>
                    <a:pt x="9528" y="7817"/>
                    <a:pt x="9137" y="7566"/>
                    <a:pt x="8710" y="7566"/>
                  </a:cubicBezTo>
                  <a:cubicBezTo>
                    <a:pt x="8650" y="7566"/>
                    <a:pt x="8590" y="7571"/>
                    <a:pt x="8529" y="7581"/>
                  </a:cubicBezTo>
                  <a:lnTo>
                    <a:pt x="4121" y="8295"/>
                  </a:lnTo>
                  <a:cubicBezTo>
                    <a:pt x="4080" y="8309"/>
                    <a:pt x="4052" y="8336"/>
                    <a:pt x="4066" y="8378"/>
                  </a:cubicBezTo>
                  <a:cubicBezTo>
                    <a:pt x="4066" y="8405"/>
                    <a:pt x="4107" y="8433"/>
                    <a:pt x="4134" y="8433"/>
                  </a:cubicBezTo>
                  <a:lnTo>
                    <a:pt x="8543" y="7705"/>
                  </a:lnTo>
                  <a:cubicBezTo>
                    <a:pt x="8599" y="7694"/>
                    <a:pt x="8656" y="7689"/>
                    <a:pt x="8712" y="7689"/>
                  </a:cubicBezTo>
                  <a:cubicBezTo>
                    <a:pt x="9088" y="7689"/>
                    <a:pt x="9429" y="7923"/>
                    <a:pt x="9573" y="8281"/>
                  </a:cubicBezTo>
                  <a:lnTo>
                    <a:pt x="10795" y="11289"/>
                  </a:lnTo>
                  <a:cubicBezTo>
                    <a:pt x="10960" y="11673"/>
                    <a:pt x="10850" y="12099"/>
                    <a:pt x="10534" y="12374"/>
                  </a:cubicBezTo>
                  <a:cubicBezTo>
                    <a:pt x="9394" y="13321"/>
                    <a:pt x="7197" y="14942"/>
                    <a:pt x="5137" y="15120"/>
                  </a:cubicBezTo>
                  <a:cubicBezTo>
                    <a:pt x="4897" y="15144"/>
                    <a:pt x="4663" y="15155"/>
                    <a:pt x="4435" y="15155"/>
                  </a:cubicBezTo>
                  <a:cubicBezTo>
                    <a:pt x="3181" y="15155"/>
                    <a:pt x="2132" y="14804"/>
                    <a:pt x="1388" y="14118"/>
                  </a:cubicBezTo>
                  <a:cubicBezTo>
                    <a:pt x="591" y="13404"/>
                    <a:pt x="152" y="12333"/>
                    <a:pt x="138" y="11124"/>
                  </a:cubicBezTo>
                  <a:cubicBezTo>
                    <a:pt x="138" y="8721"/>
                    <a:pt x="2212" y="5645"/>
                    <a:pt x="5576" y="3090"/>
                  </a:cubicBezTo>
                  <a:cubicBezTo>
                    <a:pt x="8625" y="783"/>
                    <a:pt x="11784" y="179"/>
                    <a:pt x="12731" y="138"/>
                  </a:cubicBezTo>
                  <a:cubicBezTo>
                    <a:pt x="12772" y="138"/>
                    <a:pt x="12800" y="97"/>
                    <a:pt x="12800" y="69"/>
                  </a:cubicBezTo>
                  <a:cubicBezTo>
                    <a:pt x="12800" y="28"/>
                    <a:pt x="12772" y="1"/>
                    <a:pt x="12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8"/>
            <p:cNvSpPr/>
            <p:nvPr/>
          </p:nvSpPr>
          <p:spPr>
            <a:xfrm>
              <a:off x="5824584" y="2233074"/>
              <a:ext cx="83135" cy="83135"/>
            </a:xfrm>
            <a:custGeom>
              <a:avLst/>
              <a:gdLst/>
              <a:ahLst/>
              <a:cxnLst/>
              <a:rect l="l" t="t" r="r" b="b"/>
              <a:pathLst>
                <a:path w="1690" h="1690" extrusionOk="0">
                  <a:moveTo>
                    <a:pt x="852" y="0"/>
                  </a:moveTo>
                  <a:lnTo>
                    <a:pt x="0" y="852"/>
                  </a:lnTo>
                  <a:lnTo>
                    <a:pt x="852" y="1689"/>
                  </a:lnTo>
                  <a:lnTo>
                    <a:pt x="1690" y="852"/>
                  </a:lnTo>
                  <a:lnTo>
                    <a:pt x="8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8"/>
            <p:cNvSpPr/>
            <p:nvPr/>
          </p:nvSpPr>
          <p:spPr>
            <a:xfrm>
              <a:off x="5653689" y="2263475"/>
              <a:ext cx="83135" cy="83135"/>
            </a:xfrm>
            <a:custGeom>
              <a:avLst/>
              <a:gdLst/>
              <a:ahLst/>
              <a:cxnLst/>
              <a:rect l="l" t="t" r="r" b="b"/>
              <a:pathLst>
                <a:path w="1690" h="1690" extrusionOk="0">
                  <a:moveTo>
                    <a:pt x="838" y="0"/>
                  </a:moveTo>
                  <a:lnTo>
                    <a:pt x="0" y="852"/>
                  </a:lnTo>
                  <a:lnTo>
                    <a:pt x="838" y="1689"/>
                  </a:lnTo>
                  <a:lnTo>
                    <a:pt x="1689" y="852"/>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8"/>
            <p:cNvSpPr/>
            <p:nvPr/>
          </p:nvSpPr>
          <p:spPr>
            <a:xfrm>
              <a:off x="5551664" y="2387095"/>
              <a:ext cx="83135" cy="83135"/>
            </a:xfrm>
            <a:custGeom>
              <a:avLst/>
              <a:gdLst/>
              <a:ahLst/>
              <a:cxnLst/>
              <a:rect l="l" t="t" r="r" b="b"/>
              <a:pathLst>
                <a:path w="1690" h="1690" extrusionOk="0">
                  <a:moveTo>
                    <a:pt x="838" y="0"/>
                  </a:moveTo>
                  <a:lnTo>
                    <a:pt x="0" y="838"/>
                  </a:lnTo>
                  <a:lnTo>
                    <a:pt x="838" y="1690"/>
                  </a:lnTo>
                  <a:lnTo>
                    <a:pt x="1690" y="838"/>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8"/>
            <p:cNvSpPr/>
            <p:nvPr/>
          </p:nvSpPr>
          <p:spPr>
            <a:xfrm>
              <a:off x="5290206" y="2610724"/>
              <a:ext cx="82496" cy="83135"/>
            </a:xfrm>
            <a:custGeom>
              <a:avLst/>
              <a:gdLst/>
              <a:ahLst/>
              <a:cxnLst/>
              <a:rect l="l" t="t" r="r" b="b"/>
              <a:pathLst>
                <a:path w="1677" h="1690" extrusionOk="0">
                  <a:moveTo>
                    <a:pt x="838" y="0"/>
                  </a:moveTo>
                  <a:lnTo>
                    <a:pt x="1" y="838"/>
                  </a:lnTo>
                  <a:lnTo>
                    <a:pt x="838" y="1689"/>
                  </a:lnTo>
                  <a:lnTo>
                    <a:pt x="1676" y="838"/>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8"/>
            <p:cNvSpPr/>
            <p:nvPr/>
          </p:nvSpPr>
          <p:spPr>
            <a:xfrm>
              <a:off x="5494256" y="2582340"/>
              <a:ext cx="83135" cy="83135"/>
            </a:xfrm>
            <a:custGeom>
              <a:avLst/>
              <a:gdLst/>
              <a:ahLst/>
              <a:cxnLst/>
              <a:rect l="l" t="t" r="r" b="b"/>
              <a:pathLst>
                <a:path w="1690" h="1690" extrusionOk="0">
                  <a:moveTo>
                    <a:pt x="852" y="0"/>
                  </a:moveTo>
                  <a:lnTo>
                    <a:pt x="0" y="852"/>
                  </a:lnTo>
                  <a:lnTo>
                    <a:pt x="852" y="1689"/>
                  </a:lnTo>
                  <a:lnTo>
                    <a:pt x="1689" y="852"/>
                  </a:lnTo>
                  <a:lnTo>
                    <a:pt x="8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8"/>
            <p:cNvSpPr/>
            <p:nvPr/>
          </p:nvSpPr>
          <p:spPr>
            <a:xfrm>
              <a:off x="5619894" y="2695827"/>
              <a:ext cx="83135" cy="83135"/>
            </a:xfrm>
            <a:custGeom>
              <a:avLst/>
              <a:gdLst/>
              <a:ahLst/>
              <a:cxnLst/>
              <a:rect l="l" t="t" r="r" b="b"/>
              <a:pathLst>
                <a:path w="1690" h="1690" extrusionOk="0">
                  <a:moveTo>
                    <a:pt x="838" y="0"/>
                  </a:moveTo>
                  <a:lnTo>
                    <a:pt x="0" y="838"/>
                  </a:lnTo>
                  <a:lnTo>
                    <a:pt x="838" y="1689"/>
                  </a:lnTo>
                  <a:lnTo>
                    <a:pt x="1690" y="838"/>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a:off x="5430748" y="2773502"/>
              <a:ext cx="83135" cy="83135"/>
            </a:xfrm>
            <a:custGeom>
              <a:avLst/>
              <a:gdLst/>
              <a:ahLst/>
              <a:cxnLst/>
              <a:rect l="l" t="t" r="r" b="b"/>
              <a:pathLst>
                <a:path w="1690" h="1690" extrusionOk="0">
                  <a:moveTo>
                    <a:pt x="838" y="1"/>
                  </a:moveTo>
                  <a:lnTo>
                    <a:pt x="0" y="852"/>
                  </a:lnTo>
                  <a:lnTo>
                    <a:pt x="838" y="1690"/>
                  </a:lnTo>
                  <a:lnTo>
                    <a:pt x="1689" y="852"/>
                  </a:lnTo>
                  <a:lnTo>
                    <a:pt x="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p:nvPr/>
          </p:nvSpPr>
          <p:spPr>
            <a:xfrm>
              <a:off x="5687435" y="2159432"/>
              <a:ext cx="82496" cy="62179"/>
            </a:xfrm>
            <a:custGeom>
              <a:avLst/>
              <a:gdLst/>
              <a:ahLst/>
              <a:cxnLst/>
              <a:rect l="l" t="t" r="r" b="b"/>
              <a:pathLst>
                <a:path w="1677" h="1264" extrusionOk="0">
                  <a:moveTo>
                    <a:pt x="1237" y="0"/>
                  </a:moveTo>
                  <a:cubicBezTo>
                    <a:pt x="852" y="124"/>
                    <a:pt x="275" y="330"/>
                    <a:pt x="1" y="440"/>
                  </a:cubicBezTo>
                  <a:lnTo>
                    <a:pt x="825" y="1264"/>
                  </a:lnTo>
                  <a:lnTo>
                    <a:pt x="1676" y="426"/>
                  </a:lnTo>
                  <a:lnTo>
                    <a:pt x="1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p:cNvSpPr/>
            <p:nvPr/>
          </p:nvSpPr>
          <p:spPr>
            <a:xfrm>
              <a:off x="5452344" y="2287087"/>
              <a:ext cx="79790" cy="75068"/>
            </a:xfrm>
            <a:custGeom>
              <a:avLst/>
              <a:gdLst/>
              <a:ahLst/>
              <a:cxnLst/>
              <a:rect l="l" t="t" r="r" b="b"/>
              <a:pathLst>
                <a:path w="1622" h="1526" extrusionOk="0">
                  <a:moveTo>
                    <a:pt x="934" y="1"/>
                  </a:moveTo>
                  <a:lnTo>
                    <a:pt x="1" y="743"/>
                  </a:lnTo>
                  <a:lnTo>
                    <a:pt x="770" y="1525"/>
                  </a:lnTo>
                  <a:lnTo>
                    <a:pt x="1621" y="688"/>
                  </a:lnTo>
                  <a:lnTo>
                    <a:pt x="9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p:nvPr/>
          </p:nvSpPr>
          <p:spPr>
            <a:xfrm>
              <a:off x="5423960" y="2470870"/>
              <a:ext cx="83185" cy="73002"/>
            </a:xfrm>
            <a:custGeom>
              <a:avLst/>
              <a:gdLst/>
              <a:ahLst/>
              <a:cxnLst/>
              <a:rect l="l" t="t" r="r" b="b"/>
              <a:pathLst>
                <a:path w="1691" h="1484" extrusionOk="0">
                  <a:moveTo>
                    <a:pt x="852" y="0"/>
                  </a:moveTo>
                  <a:lnTo>
                    <a:pt x="1" y="852"/>
                  </a:lnTo>
                  <a:lnTo>
                    <a:pt x="633" y="1483"/>
                  </a:lnTo>
                  <a:lnTo>
                    <a:pt x="1141" y="1401"/>
                  </a:lnTo>
                  <a:lnTo>
                    <a:pt x="1690" y="852"/>
                  </a:lnTo>
                  <a:lnTo>
                    <a:pt x="8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5295617" y="2448586"/>
              <a:ext cx="68279" cy="74330"/>
            </a:xfrm>
            <a:custGeom>
              <a:avLst/>
              <a:gdLst/>
              <a:ahLst/>
              <a:cxnLst/>
              <a:rect l="l" t="t" r="r" b="b"/>
              <a:pathLst>
                <a:path w="1388" h="1511" extrusionOk="0">
                  <a:moveTo>
                    <a:pt x="715" y="0"/>
                  </a:moveTo>
                  <a:lnTo>
                    <a:pt x="1" y="975"/>
                  </a:lnTo>
                  <a:lnTo>
                    <a:pt x="550" y="1511"/>
                  </a:lnTo>
                  <a:lnTo>
                    <a:pt x="1388" y="673"/>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5262510" y="2779602"/>
              <a:ext cx="60162" cy="62179"/>
            </a:xfrm>
            <a:custGeom>
              <a:avLst/>
              <a:gdLst/>
              <a:ahLst/>
              <a:cxnLst/>
              <a:rect l="l" t="t" r="r" b="b"/>
              <a:pathLst>
                <a:path w="1223" h="1264" extrusionOk="0">
                  <a:moveTo>
                    <a:pt x="372" y="0"/>
                  </a:moveTo>
                  <a:lnTo>
                    <a:pt x="1" y="371"/>
                  </a:lnTo>
                  <a:cubicBezTo>
                    <a:pt x="166" y="618"/>
                    <a:pt x="440" y="1016"/>
                    <a:pt x="797" y="1264"/>
                  </a:cubicBezTo>
                  <a:lnTo>
                    <a:pt x="1223" y="852"/>
                  </a:lnTo>
                  <a:lnTo>
                    <a:pt x="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5727970" y="1823694"/>
              <a:ext cx="293925" cy="361466"/>
            </a:xfrm>
            <a:custGeom>
              <a:avLst/>
              <a:gdLst/>
              <a:ahLst/>
              <a:cxnLst/>
              <a:rect l="l" t="t" r="r" b="b"/>
              <a:pathLst>
                <a:path w="5975" h="7348" extrusionOk="0">
                  <a:moveTo>
                    <a:pt x="4404" y="0"/>
                  </a:moveTo>
                  <a:cubicBezTo>
                    <a:pt x="4396" y="0"/>
                    <a:pt x="4389" y="0"/>
                    <a:pt x="4381" y="0"/>
                  </a:cubicBezTo>
                  <a:lnTo>
                    <a:pt x="3104" y="14"/>
                  </a:lnTo>
                  <a:cubicBezTo>
                    <a:pt x="2267" y="14"/>
                    <a:pt x="1580" y="810"/>
                    <a:pt x="1594" y="1772"/>
                  </a:cubicBezTo>
                  <a:lnTo>
                    <a:pt x="1594" y="2390"/>
                  </a:lnTo>
                  <a:cubicBezTo>
                    <a:pt x="1429" y="2266"/>
                    <a:pt x="1223" y="2197"/>
                    <a:pt x="1003" y="2197"/>
                  </a:cubicBezTo>
                  <a:cubicBezTo>
                    <a:pt x="440" y="2211"/>
                    <a:pt x="1" y="2664"/>
                    <a:pt x="1" y="3214"/>
                  </a:cubicBezTo>
                  <a:cubicBezTo>
                    <a:pt x="14" y="3777"/>
                    <a:pt x="468" y="4216"/>
                    <a:pt x="1031" y="4216"/>
                  </a:cubicBezTo>
                  <a:cubicBezTo>
                    <a:pt x="1250" y="4216"/>
                    <a:pt x="1443" y="4134"/>
                    <a:pt x="1607" y="4024"/>
                  </a:cubicBezTo>
                  <a:cubicBezTo>
                    <a:pt x="1607" y="4051"/>
                    <a:pt x="1607" y="4065"/>
                    <a:pt x="1607" y="4093"/>
                  </a:cubicBezTo>
                  <a:lnTo>
                    <a:pt x="1621" y="5301"/>
                  </a:lnTo>
                  <a:lnTo>
                    <a:pt x="1621" y="5370"/>
                  </a:lnTo>
                  <a:lnTo>
                    <a:pt x="1635" y="6565"/>
                  </a:lnTo>
                  <a:cubicBezTo>
                    <a:pt x="1635" y="7004"/>
                    <a:pt x="1992" y="7347"/>
                    <a:pt x="2431" y="7347"/>
                  </a:cubicBezTo>
                  <a:lnTo>
                    <a:pt x="2939" y="7347"/>
                  </a:lnTo>
                  <a:cubicBezTo>
                    <a:pt x="3365" y="7334"/>
                    <a:pt x="3722" y="6977"/>
                    <a:pt x="3722" y="6537"/>
                  </a:cubicBezTo>
                  <a:lnTo>
                    <a:pt x="3709" y="5480"/>
                  </a:lnTo>
                  <a:lnTo>
                    <a:pt x="4436" y="5466"/>
                  </a:lnTo>
                  <a:cubicBezTo>
                    <a:pt x="5288" y="5466"/>
                    <a:pt x="5974" y="4669"/>
                    <a:pt x="5961" y="3708"/>
                  </a:cubicBezTo>
                  <a:lnTo>
                    <a:pt x="5933" y="1731"/>
                  </a:lnTo>
                  <a:cubicBezTo>
                    <a:pt x="5933" y="778"/>
                    <a:pt x="5245" y="0"/>
                    <a:pt x="4404"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5724624" y="1820299"/>
              <a:ext cx="299976" cy="368206"/>
            </a:xfrm>
            <a:custGeom>
              <a:avLst/>
              <a:gdLst/>
              <a:ahLst/>
              <a:cxnLst/>
              <a:rect l="l" t="t" r="r" b="b"/>
              <a:pathLst>
                <a:path w="6098" h="7485" extrusionOk="0">
                  <a:moveTo>
                    <a:pt x="4449" y="124"/>
                  </a:moveTo>
                  <a:cubicBezTo>
                    <a:pt x="5260" y="124"/>
                    <a:pt x="5933" y="866"/>
                    <a:pt x="5946" y="1800"/>
                  </a:cubicBezTo>
                  <a:lnTo>
                    <a:pt x="5960" y="3777"/>
                  </a:lnTo>
                  <a:cubicBezTo>
                    <a:pt x="5974" y="4217"/>
                    <a:pt x="5823" y="4642"/>
                    <a:pt x="5548" y="4972"/>
                  </a:cubicBezTo>
                  <a:cubicBezTo>
                    <a:pt x="5260" y="5288"/>
                    <a:pt x="4903" y="5466"/>
                    <a:pt x="4504" y="5480"/>
                  </a:cubicBezTo>
                  <a:lnTo>
                    <a:pt x="3708" y="5480"/>
                  </a:lnTo>
                  <a:lnTo>
                    <a:pt x="3722" y="6606"/>
                  </a:lnTo>
                  <a:cubicBezTo>
                    <a:pt x="3722" y="7018"/>
                    <a:pt x="3406" y="7348"/>
                    <a:pt x="3007" y="7348"/>
                  </a:cubicBezTo>
                  <a:lnTo>
                    <a:pt x="2499" y="7348"/>
                  </a:lnTo>
                  <a:cubicBezTo>
                    <a:pt x="2491" y="7348"/>
                    <a:pt x="2483" y="7348"/>
                    <a:pt x="2475" y="7348"/>
                  </a:cubicBezTo>
                  <a:cubicBezTo>
                    <a:pt x="2088" y="7348"/>
                    <a:pt x="1771" y="7024"/>
                    <a:pt x="1758" y="6634"/>
                  </a:cubicBezTo>
                  <a:lnTo>
                    <a:pt x="1730" y="4162"/>
                  </a:lnTo>
                  <a:cubicBezTo>
                    <a:pt x="1730" y="4148"/>
                    <a:pt x="1730" y="4120"/>
                    <a:pt x="1744" y="4093"/>
                  </a:cubicBezTo>
                  <a:lnTo>
                    <a:pt x="1744" y="3956"/>
                  </a:lnTo>
                  <a:lnTo>
                    <a:pt x="1634" y="4038"/>
                  </a:lnTo>
                  <a:cubicBezTo>
                    <a:pt x="1483" y="4162"/>
                    <a:pt x="1291" y="4217"/>
                    <a:pt x="1099" y="4217"/>
                  </a:cubicBezTo>
                  <a:cubicBezTo>
                    <a:pt x="838" y="4217"/>
                    <a:pt x="604" y="4120"/>
                    <a:pt x="426" y="3956"/>
                  </a:cubicBezTo>
                  <a:cubicBezTo>
                    <a:pt x="233" y="3777"/>
                    <a:pt x="137" y="3544"/>
                    <a:pt x="137" y="3283"/>
                  </a:cubicBezTo>
                  <a:cubicBezTo>
                    <a:pt x="137" y="3036"/>
                    <a:pt x="233" y="2802"/>
                    <a:pt x="412" y="2624"/>
                  </a:cubicBezTo>
                  <a:cubicBezTo>
                    <a:pt x="577" y="2445"/>
                    <a:pt x="824" y="2335"/>
                    <a:pt x="1071" y="2335"/>
                  </a:cubicBezTo>
                  <a:cubicBezTo>
                    <a:pt x="1277" y="2335"/>
                    <a:pt x="1469" y="2390"/>
                    <a:pt x="1634" y="2514"/>
                  </a:cubicBezTo>
                  <a:lnTo>
                    <a:pt x="1730" y="2582"/>
                  </a:lnTo>
                  <a:lnTo>
                    <a:pt x="1717" y="1841"/>
                  </a:lnTo>
                  <a:cubicBezTo>
                    <a:pt x="1717" y="921"/>
                    <a:pt x="2362" y="152"/>
                    <a:pt x="3172" y="138"/>
                  </a:cubicBezTo>
                  <a:lnTo>
                    <a:pt x="4449" y="124"/>
                  </a:lnTo>
                  <a:close/>
                  <a:moveTo>
                    <a:pt x="4449" y="1"/>
                  </a:moveTo>
                  <a:lnTo>
                    <a:pt x="3172" y="14"/>
                  </a:lnTo>
                  <a:cubicBezTo>
                    <a:pt x="2293" y="28"/>
                    <a:pt x="1579" y="852"/>
                    <a:pt x="1593" y="1854"/>
                  </a:cubicBezTo>
                  <a:lnTo>
                    <a:pt x="1593" y="2335"/>
                  </a:lnTo>
                  <a:cubicBezTo>
                    <a:pt x="1442" y="2253"/>
                    <a:pt x="1263" y="2212"/>
                    <a:pt x="1071" y="2212"/>
                  </a:cubicBezTo>
                  <a:cubicBezTo>
                    <a:pt x="783" y="2212"/>
                    <a:pt x="522" y="2321"/>
                    <a:pt x="316" y="2527"/>
                  </a:cubicBezTo>
                  <a:cubicBezTo>
                    <a:pt x="110" y="2733"/>
                    <a:pt x="0" y="3008"/>
                    <a:pt x="14" y="3283"/>
                  </a:cubicBezTo>
                  <a:cubicBezTo>
                    <a:pt x="14" y="3571"/>
                    <a:pt x="124" y="3846"/>
                    <a:pt x="330" y="4038"/>
                  </a:cubicBezTo>
                  <a:cubicBezTo>
                    <a:pt x="536" y="4244"/>
                    <a:pt x="810" y="4340"/>
                    <a:pt x="1099" y="4340"/>
                  </a:cubicBezTo>
                  <a:cubicBezTo>
                    <a:pt x="1277" y="4340"/>
                    <a:pt x="1456" y="4299"/>
                    <a:pt x="1607" y="4217"/>
                  </a:cubicBezTo>
                  <a:lnTo>
                    <a:pt x="1634" y="6634"/>
                  </a:lnTo>
                  <a:cubicBezTo>
                    <a:pt x="1634" y="7100"/>
                    <a:pt x="2019" y="7485"/>
                    <a:pt x="2486" y="7485"/>
                  </a:cubicBezTo>
                  <a:lnTo>
                    <a:pt x="2499" y="7485"/>
                  </a:lnTo>
                  <a:lnTo>
                    <a:pt x="3007" y="7471"/>
                  </a:lnTo>
                  <a:cubicBezTo>
                    <a:pt x="3474" y="7471"/>
                    <a:pt x="3859" y="7087"/>
                    <a:pt x="3845" y="6606"/>
                  </a:cubicBezTo>
                  <a:lnTo>
                    <a:pt x="3845" y="5617"/>
                  </a:lnTo>
                  <a:lnTo>
                    <a:pt x="4504" y="5604"/>
                  </a:lnTo>
                  <a:cubicBezTo>
                    <a:pt x="4944" y="5604"/>
                    <a:pt x="5342" y="5398"/>
                    <a:pt x="5644" y="5054"/>
                  </a:cubicBezTo>
                  <a:cubicBezTo>
                    <a:pt x="5933" y="4711"/>
                    <a:pt x="6097" y="4258"/>
                    <a:pt x="6097" y="3763"/>
                  </a:cubicBezTo>
                  <a:lnTo>
                    <a:pt x="6070" y="1800"/>
                  </a:lnTo>
                  <a:cubicBezTo>
                    <a:pt x="6056" y="797"/>
                    <a:pt x="5342" y="1"/>
                    <a:pt x="4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5686746" y="1726194"/>
              <a:ext cx="360335" cy="230319"/>
            </a:xfrm>
            <a:custGeom>
              <a:avLst/>
              <a:gdLst/>
              <a:ahLst/>
              <a:cxnLst/>
              <a:rect l="l" t="t" r="r" b="b"/>
              <a:pathLst>
                <a:path w="7325" h="4682" extrusionOk="0">
                  <a:moveTo>
                    <a:pt x="3784" y="0"/>
                  </a:moveTo>
                  <a:cubicBezTo>
                    <a:pt x="3362" y="0"/>
                    <a:pt x="2977" y="77"/>
                    <a:pt x="2693" y="266"/>
                  </a:cubicBezTo>
                  <a:cubicBezTo>
                    <a:pt x="1608" y="993"/>
                    <a:pt x="1" y="2367"/>
                    <a:pt x="949" y="3589"/>
                  </a:cubicBezTo>
                  <a:cubicBezTo>
                    <a:pt x="949" y="3589"/>
                    <a:pt x="1292" y="3973"/>
                    <a:pt x="1580" y="4015"/>
                  </a:cubicBezTo>
                  <a:cubicBezTo>
                    <a:pt x="1869" y="4056"/>
                    <a:pt x="1869" y="4605"/>
                    <a:pt x="2404" y="4674"/>
                  </a:cubicBezTo>
                  <a:cubicBezTo>
                    <a:pt x="2446" y="4679"/>
                    <a:pt x="2487" y="4682"/>
                    <a:pt x="2526" y="4682"/>
                  </a:cubicBezTo>
                  <a:cubicBezTo>
                    <a:pt x="2992" y="4682"/>
                    <a:pt x="3291" y="4321"/>
                    <a:pt x="3379" y="3891"/>
                  </a:cubicBezTo>
                  <a:cubicBezTo>
                    <a:pt x="3424" y="3676"/>
                    <a:pt x="3520" y="3650"/>
                    <a:pt x="3645" y="3650"/>
                  </a:cubicBezTo>
                  <a:cubicBezTo>
                    <a:pt x="3685" y="3650"/>
                    <a:pt x="3726" y="3653"/>
                    <a:pt x="3770" y="3653"/>
                  </a:cubicBezTo>
                  <a:cubicBezTo>
                    <a:pt x="3891" y="3653"/>
                    <a:pt x="4026" y="3634"/>
                    <a:pt x="4162" y="3493"/>
                  </a:cubicBezTo>
                  <a:cubicBezTo>
                    <a:pt x="4440" y="3204"/>
                    <a:pt x="4360" y="3040"/>
                    <a:pt x="4557" y="3040"/>
                  </a:cubicBezTo>
                  <a:cubicBezTo>
                    <a:pt x="4613" y="3040"/>
                    <a:pt x="4692" y="3053"/>
                    <a:pt x="4807" y="3081"/>
                  </a:cubicBezTo>
                  <a:cubicBezTo>
                    <a:pt x="4917" y="3109"/>
                    <a:pt x="5016" y="3121"/>
                    <a:pt x="5108" y="3121"/>
                  </a:cubicBezTo>
                  <a:cubicBezTo>
                    <a:pt x="5464" y="3121"/>
                    <a:pt x="5684" y="2929"/>
                    <a:pt x="5782" y="2710"/>
                  </a:cubicBezTo>
                  <a:cubicBezTo>
                    <a:pt x="5837" y="2573"/>
                    <a:pt x="5889" y="2535"/>
                    <a:pt x="6004" y="2535"/>
                  </a:cubicBezTo>
                  <a:cubicBezTo>
                    <a:pt x="6119" y="2535"/>
                    <a:pt x="6297" y="2573"/>
                    <a:pt x="6606" y="2586"/>
                  </a:cubicBezTo>
                  <a:cubicBezTo>
                    <a:pt x="6620" y="2587"/>
                    <a:pt x="6633" y="2588"/>
                    <a:pt x="6646" y="2588"/>
                  </a:cubicBezTo>
                  <a:cubicBezTo>
                    <a:pt x="7229" y="2588"/>
                    <a:pt x="7324" y="1694"/>
                    <a:pt x="6867" y="1090"/>
                  </a:cubicBezTo>
                  <a:cubicBezTo>
                    <a:pt x="6511" y="632"/>
                    <a:pt x="4993" y="0"/>
                    <a:pt x="37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5743514" y="2114864"/>
              <a:ext cx="227712" cy="131098"/>
            </a:xfrm>
            <a:custGeom>
              <a:avLst/>
              <a:gdLst/>
              <a:ahLst/>
              <a:cxnLst/>
              <a:rect l="l" t="t" r="r" b="b"/>
              <a:pathLst>
                <a:path w="4629" h="2665" extrusionOk="0">
                  <a:moveTo>
                    <a:pt x="1305" y="0"/>
                  </a:moveTo>
                  <a:cubicBezTo>
                    <a:pt x="976" y="220"/>
                    <a:pt x="1" y="961"/>
                    <a:pt x="1" y="961"/>
                  </a:cubicBezTo>
                  <a:cubicBezTo>
                    <a:pt x="95" y="2114"/>
                    <a:pt x="1021" y="2665"/>
                    <a:pt x="1706" y="2665"/>
                  </a:cubicBezTo>
                  <a:cubicBezTo>
                    <a:pt x="1714" y="2665"/>
                    <a:pt x="1722" y="2664"/>
                    <a:pt x="1731" y="2664"/>
                  </a:cubicBezTo>
                  <a:cubicBezTo>
                    <a:pt x="2404" y="2637"/>
                    <a:pt x="2747" y="1566"/>
                    <a:pt x="2747" y="1566"/>
                  </a:cubicBezTo>
                  <a:cubicBezTo>
                    <a:pt x="2747" y="1566"/>
                    <a:pt x="3105" y="2524"/>
                    <a:pt x="3641" y="2524"/>
                  </a:cubicBezTo>
                  <a:cubicBezTo>
                    <a:pt x="3690" y="2524"/>
                    <a:pt x="3740" y="2517"/>
                    <a:pt x="3791" y="2499"/>
                  </a:cubicBezTo>
                  <a:cubicBezTo>
                    <a:pt x="4395" y="2293"/>
                    <a:pt x="4628" y="1291"/>
                    <a:pt x="4628" y="1291"/>
                  </a:cubicBezTo>
                  <a:lnTo>
                    <a:pt x="3393" y="96"/>
                  </a:lnTo>
                  <a:cubicBezTo>
                    <a:pt x="3393" y="96"/>
                    <a:pt x="3195" y="651"/>
                    <a:pt x="2497" y="651"/>
                  </a:cubicBezTo>
                  <a:cubicBezTo>
                    <a:pt x="2459" y="651"/>
                    <a:pt x="2418" y="649"/>
                    <a:pt x="2376" y="646"/>
                  </a:cubicBezTo>
                  <a:cubicBezTo>
                    <a:pt x="1566" y="591"/>
                    <a:pt x="1305" y="0"/>
                    <a:pt x="13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5740120" y="2111470"/>
              <a:ext cx="234501" cy="137837"/>
            </a:xfrm>
            <a:custGeom>
              <a:avLst/>
              <a:gdLst/>
              <a:ahLst/>
              <a:cxnLst/>
              <a:rect l="l" t="t" r="r" b="b"/>
              <a:pathLst>
                <a:path w="4767" h="2802" extrusionOk="0">
                  <a:moveTo>
                    <a:pt x="1347" y="165"/>
                  </a:moveTo>
                  <a:cubicBezTo>
                    <a:pt x="1443" y="330"/>
                    <a:pt x="1759" y="728"/>
                    <a:pt x="2432" y="783"/>
                  </a:cubicBezTo>
                  <a:cubicBezTo>
                    <a:pt x="2475" y="787"/>
                    <a:pt x="2517" y="789"/>
                    <a:pt x="2557" y="789"/>
                  </a:cubicBezTo>
                  <a:cubicBezTo>
                    <a:pt x="3128" y="789"/>
                    <a:pt x="3386" y="442"/>
                    <a:pt x="3489" y="275"/>
                  </a:cubicBezTo>
                  <a:lnTo>
                    <a:pt x="4629" y="1387"/>
                  </a:lnTo>
                  <a:cubicBezTo>
                    <a:pt x="4574" y="1552"/>
                    <a:pt x="4340" y="2335"/>
                    <a:pt x="3832" y="2500"/>
                  </a:cubicBezTo>
                  <a:cubicBezTo>
                    <a:pt x="3788" y="2516"/>
                    <a:pt x="3745" y="2523"/>
                    <a:pt x="3702" y="2523"/>
                  </a:cubicBezTo>
                  <a:cubicBezTo>
                    <a:pt x="3230" y="2523"/>
                    <a:pt x="2871" y="1620"/>
                    <a:pt x="2871" y="1607"/>
                  </a:cubicBezTo>
                  <a:cubicBezTo>
                    <a:pt x="2857" y="1580"/>
                    <a:pt x="2844" y="1566"/>
                    <a:pt x="2816" y="1566"/>
                  </a:cubicBezTo>
                  <a:cubicBezTo>
                    <a:pt x="2789" y="1566"/>
                    <a:pt x="2761" y="1593"/>
                    <a:pt x="2747" y="1621"/>
                  </a:cubicBezTo>
                  <a:cubicBezTo>
                    <a:pt x="2747" y="1621"/>
                    <a:pt x="2418" y="2651"/>
                    <a:pt x="1800" y="2665"/>
                  </a:cubicBezTo>
                  <a:cubicBezTo>
                    <a:pt x="1784" y="2665"/>
                    <a:pt x="1768" y="2666"/>
                    <a:pt x="1752" y="2666"/>
                  </a:cubicBezTo>
                  <a:cubicBezTo>
                    <a:pt x="1135" y="2666"/>
                    <a:pt x="245" y="2155"/>
                    <a:pt x="138" y="1058"/>
                  </a:cubicBezTo>
                  <a:cubicBezTo>
                    <a:pt x="289" y="934"/>
                    <a:pt x="1017" y="385"/>
                    <a:pt x="1347" y="165"/>
                  </a:cubicBezTo>
                  <a:close/>
                  <a:moveTo>
                    <a:pt x="1388" y="0"/>
                  </a:moveTo>
                  <a:cubicBezTo>
                    <a:pt x="1374" y="0"/>
                    <a:pt x="1360" y="0"/>
                    <a:pt x="1347" y="14"/>
                  </a:cubicBezTo>
                  <a:cubicBezTo>
                    <a:pt x="1003" y="234"/>
                    <a:pt x="70" y="948"/>
                    <a:pt x="28" y="975"/>
                  </a:cubicBezTo>
                  <a:cubicBezTo>
                    <a:pt x="15" y="989"/>
                    <a:pt x="1" y="1003"/>
                    <a:pt x="15" y="1030"/>
                  </a:cubicBezTo>
                  <a:cubicBezTo>
                    <a:pt x="111" y="2253"/>
                    <a:pt x="1099" y="2802"/>
                    <a:pt x="1759" y="2802"/>
                  </a:cubicBezTo>
                  <a:cubicBezTo>
                    <a:pt x="1772" y="2802"/>
                    <a:pt x="1786" y="2802"/>
                    <a:pt x="1800" y="2788"/>
                  </a:cubicBezTo>
                  <a:cubicBezTo>
                    <a:pt x="2363" y="2774"/>
                    <a:pt x="2692" y="2115"/>
                    <a:pt x="2816" y="1813"/>
                  </a:cubicBezTo>
                  <a:cubicBezTo>
                    <a:pt x="2950" y="2093"/>
                    <a:pt x="3267" y="2653"/>
                    <a:pt x="3700" y="2653"/>
                  </a:cubicBezTo>
                  <a:cubicBezTo>
                    <a:pt x="3756" y="2653"/>
                    <a:pt x="3814" y="2644"/>
                    <a:pt x="3874" y="2623"/>
                  </a:cubicBezTo>
                  <a:cubicBezTo>
                    <a:pt x="4505" y="2417"/>
                    <a:pt x="4752" y="1415"/>
                    <a:pt x="4752" y="1374"/>
                  </a:cubicBezTo>
                  <a:cubicBezTo>
                    <a:pt x="4766" y="1360"/>
                    <a:pt x="4752" y="1333"/>
                    <a:pt x="4739" y="1319"/>
                  </a:cubicBezTo>
                  <a:lnTo>
                    <a:pt x="3516" y="124"/>
                  </a:lnTo>
                  <a:cubicBezTo>
                    <a:pt x="3497" y="114"/>
                    <a:pt x="3484" y="105"/>
                    <a:pt x="3469" y="105"/>
                  </a:cubicBezTo>
                  <a:cubicBezTo>
                    <a:pt x="3463" y="105"/>
                    <a:pt x="3456" y="106"/>
                    <a:pt x="3448" y="110"/>
                  </a:cubicBezTo>
                  <a:cubicBezTo>
                    <a:pt x="3434" y="110"/>
                    <a:pt x="3407" y="124"/>
                    <a:pt x="3407" y="151"/>
                  </a:cubicBezTo>
                  <a:cubicBezTo>
                    <a:pt x="3394" y="165"/>
                    <a:pt x="3206" y="663"/>
                    <a:pt x="2548" y="663"/>
                  </a:cubicBezTo>
                  <a:cubicBezTo>
                    <a:pt x="2515" y="663"/>
                    <a:pt x="2481" y="662"/>
                    <a:pt x="2445" y="660"/>
                  </a:cubicBezTo>
                  <a:cubicBezTo>
                    <a:pt x="1690" y="591"/>
                    <a:pt x="1443" y="69"/>
                    <a:pt x="1429" y="42"/>
                  </a:cubicBezTo>
                  <a:cubicBezTo>
                    <a:pt x="1429" y="28"/>
                    <a:pt x="1415" y="14"/>
                    <a:pt x="1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5769193" y="1954988"/>
              <a:ext cx="39895" cy="35615"/>
            </a:xfrm>
            <a:custGeom>
              <a:avLst/>
              <a:gdLst/>
              <a:ahLst/>
              <a:cxnLst/>
              <a:rect l="l" t="t" r="r" b="b"/>
              <a:pathLst>
                <a:path w="811" h="724" extrusionOk="0">
                  <a:moveTo>
                    <a:pt x="186" y="1"/>
                  </a:moveTo>
                  <a:cubicBezTo>
                    <a:pt x="145" y="1"/>
                    <a:pt x="101" y="4"/>
                    <a:pt x="55" y="9"/>
                  </a:cubicBezTo>
                  <a:cubicBezTo>
                    <a:pt x="28" y="9"/>
                    <a:pt x="0" y="37"/>
                    <a:pt x="0" y="78"/>
                  </a:cubicBezTo>
                  <a:cubicBezTo>
                    <a:pt x="0" y="105"/>
                    <a:pt x="42" y="133"/>
                    <a:pt x="69" y="133"/>
                  </a:cubicBezTo>
                  <a:cubicBezTo>
                    <a:pt x="108" y="127"/>
                    <a:pt x="146" y="124"/>
                    <a:pt x="182" y="124"/>
                  </a:cubicBezTo>
                  <a:cubicBezTo>
                    <a:pt x="321" y="124"/>
                    <a:pt x="432" y="166"/>
                    <a:pt x="508" y="243"/>
                  </a:cubicBezTo>
                  <a:cubicBezTo>
                    <a:pt x="673" y="394"/>
                    <a:pt x="660" y="655"/>
                    <a:pt x="660" y="668"/>
                  </a:cubicBezTo>
                  <a:cubicBezTo>
                    <a:pt x="660" y="696"/>
                    <a:pt x="687" y="723"/>
                    <a:pt x="728" y="723"/>
                  </a:cubicBezTo>
                  <a:cubicBezTo>
                    <a:pt x="756" y="723"/>
                    <a:pt x="797" y="709"/>
                    <a:pt x="797" y="668"/>
                  </a:cubicBezTo>
                  <a:cubicBezTo>
                    <a:pt x="797" y="655"/>
                    <a:pt x="811" y="339"/>
                    <a:pt x="605" y="146"/>
                  </a:cubicBezTo>
                  <a:cubicBezTo>
                    <a:pt x="494" y="47"/>
                    <a:pt x="357"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p:nvPr/>
          </p:nvSpPr>
          <p:spPr>
            <a:xfrm>
              <a:off x="5894831" y="1927736"/>
              <a:ext cx="28433" cy="28384"/>
            </a:xfrm>
            <a:custGeom>
              <a:avLst/>
              <a:gdLst/>
              <a:ahLst/>
              <a:cxnLst/>
              <a:rect l="l" t="t" r="r" b="b"/>
              <a:pathLst>
                <a:path w="578" h="577" extrusionOk="0">
                  <a:moveTo>
                    <a:pt x="289" y="0"/>
                  </a:moveTo>
                  <a:cubicBezTo>
                    <a:pt x="138" y="0"/>
                    <a:pt x="1" y="124"/>
                    <a:pt x="14" y="288"/>
                  </a:cubicBezTo>
                  <a:cubicBezTo>
                    <a:pt x="14" y="440"/>
                    <a:pt x="138" y="577"/>
                    <a:pt x="303" y="577"/>
                  </a:cubicBezTo>
                  <a:cubicBezTo>
                    <a:pt x="454" y="563"/>
                    <a:pt x="577" y="440"/>
                    <a:pt x="577" y="275"/>
                  </a:cubicBezTo>
                  <a:cubicBezTo>
                    <a:pt x="577" y="124"/>
                    <a:pt x="454" y="0"/>
                    <a:pt x="2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5987411" y="1926358"/>
              <a:ext cx="24350" cy="24350"/>
            </a:xfrm>
            <a:custGeom>
              <a:avLst/>
              <a:gdLst/>
              <a:ahLst/>
              <a:cxnLst/>
              <a:rect l="l" t="t" r="r" b="b"/>
              <a:pathLst>
                <a:path w="495" h="495" extrusionOk="0">
                  <a:moveTo>
                    <a:pt x="247" y="1"/>
                  </a:moveTo>
                  <a:cubicBezTo>
                    <a:pt x="110" y="1"/>
                    <a:pt x="0" y="110"/>
                    <a:pt x="0" y="248"/>
                  </a:cubicBezTo>
                  <a:cubicBezTo>
                    <a:pt x="0" y="385"/>
                    <a:pt x="110" y="495"/>
                    <a:pt x="247" y="495"/>
                  </a:cubicBezTo>
                  <a:cubicBezTo>
                    <a:pt x="385" y="495"/>
                    <a:pt x="494" y="385"/>
                    <a:pt x="494" y="248"/>
                  </a:cubicBezTo>
                  <a:cubicBezTo>
                    <a:pt x="494" y="110"/>
                    <a:pt x="385" y="1"/>
                    <a:pt x="2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5950221" y="1923948"/>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5881352" y="1908255"/>
              <a:ext cx="33795" cy="18152"/>
            </a:xfrm>
            <a:custGeom>
              <a:avLst/>
              <a:gdLst/>
              <a:ahLst/>
              <a:cxnLst/>
              <a:rect l="l" t="t" r="r" b="b"/>
              <a:pathLst>
                <a:path w="687" h="369" extrusionOk="0">
                  <a:moveTo>
                    <a:pt x="592" y="0"/>
                  </a:moveTo>
                  <a:cubicBezTo>
                    <a:pt x="579" y="0"/>
                    <a:pt x="565" y="4"/>
                    <a:pt x="549" y="12"/>
                  </a:cubicBezTo>
                  <a:lnTo>
                    <a:pt x="69" y="204"/>
                  </a:lnTo>
                  <a:cubicBezTo>
                    <a:pt x="14" y="231"/>
                    <a:pt x="0" y="272"/>
                    <a:pt x="14" y="327"/>
                  </a:cubicBezTo>
                  <a:cubicBezTo>
                    <a:pt x="27" y="355"/>
                    <a:pt x="69" y="369"/>
                    <a:pt x="96" y="369"/>
                  </a:cubicBezTo>
                  <a:lnTo>
                    <a:pt x="124" y="369"/>
                  </a:lnTo>
                  <a:lnTo>
                    <a:pt x="618" y="163"/>
                  </a:lnTo>
                  <a:cubicBezTo>
                    <a:pt x="659" y="149"/>
                    <a:pt x="687" y="94"/>
                    <a:pt x="673" y="53"/>
                  </a:cubicBezTo>
                  <a:cubicBezTo>
                    <a:pt x="653" y="23"/>
                    <a:pt x="626"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5984705" y="1908649"/>
              <a:ext cx="32467" cy="11659"/>
            </a:xfrm>
            <a:custGeom>
              <a:avLst/>
              <a:gdLst/>
              <a:ahLst/>
              <a:cxnLst/>
              <a:rect l="l" t="t" r="r" b="b"/>
              <a:pathLst>
                <a:path w="660" h="237" extrusionOk="0">
                  <a:moveTo>
                    <a:pt x="89" y="1"/>
                  </a:moveTo>
                  <a:cubicBezTo>
                    <a:pt x="45" y="1"/>
                    <a:pt x="14" y="37"/>
                    <a:pt x="14" y="72"/>
                  </a:cubicBezTo>
                  <a:cubicBezTo>
                    <a:pt x="0" y="127"/>
                    <a:pt x="41" y="168"/>
                    <a:pt x="83" y="168"/>
                  </a:cubicBezTo>
                  <a:lnTo>
                    <a:pt x="549" y="237"/>
                  </a:lnTo>
                  <a:lnTo>
                    <a:pt x="563" y="237"/>
                  </a:lnTo>
                  <a:cubicBezTo>
                    <a:pt x="604" y="237"/>
                    <a:pt x="646" y="210"/>
                    <a:pt x="659" y="168"/>
                  </a:cubicBezTo>
                  <a:cubicBezTo>
                    <a:pt x="659" y="113"/>
                    <a:pt x="632" y="72"/>
                    <a:pt x="577" y="72"/>
                  </a:cubicBezTo>
                  <a:lnTo>
                    <a:pt x="110" y="4"/>
                  </a:lnTo>
                  <a:cubicBezTo>
                    <a:pt x="103" y="2"/>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5934037" y="2010822"/>
              <a:ext cx="50029" cy="28384"/>
            </a:xfrm>
            <a:custGeom>
              <a:avLst/>
              <a:gdLst/>
              <a:ahLst/>
              <a:cxnLst/>
              <a:rect l="l" t="t" r="r" b="b"/>
              <a:pathLst>
                <a:path w="1017" h="577" extrusionOk="0">
                  <a:moveTo>
                    <a:pt x="948" y="0"/>
                  </a:moveTo>
                  <a:cubicBezTo>
                    <a:pt x="920" y="0"/>
                    <a:pt x="893" y="28"/>
                    <a:pt x="893" y="69"/>
                  </a:cubicBezTo>
                  <a:cubicBezTo>
                    <a:pt x="893" y="165"/>
                    <a:pt x="852" y="261"/>
                    <a:pt x="783" y="344"/>
                  </a:cubicBezTo>
                  <a:cubicBezTo>
                    <a:pt x="714" y="412"/>
                    <a:pt x="618" y="453"/>
                    <a:pt x="522" y="453"/>
                  </a:cubicBezTo>
                  <a:cubicBezTo>
                    <a:pt x="412" y="453"/>
                    <a:pt x="316" y="412"/>
                    <a:pt x="247" y="344"/>
                  </a:cubicBezTo>
                  <a:cubicBezTo>
                    <a:pt x="179" y="275"/>
                    <a:pt x="138" y="179"/>
                    <a:pt x="138" y="83"/>
                  </a:cubicBezTo>
                  <a:cubicBezTo>
                    <a:pt x="138" y="41"/>
                    <a:pt x="110" y="14"/>
                    <a:pt x="69" y="14"/>
                  </a:cubicBezTo>
                  <a:cubicBezTo>
                    <a:pt x="28" y="14"/>
                    <a:pt x="0" y="41"/>
                    <a:pt x="0" y="83"/>
                  </a:cubicBezTo>
                  <a:cubicBezTo>
                    <a:pt x="0" y="220"/>
                    <a:pt x="55" y="344"/>
                    <a:pt x="151" y="440"/>
                  </a:cubicBezTo>
                  <a:cubicBezTo>
                    <a:pt x="247" y="522"/>
                    <a:pt x="385" y="577"/>
                    <a:pt x="508" y="577"/>
                  </a:cubicBezTo>
                  <a:lnTo>
                    <a:pt x="522" y="577"/>
                  </a:lnTo>
                  <a:cubicBezTo>
                    <a:pt x="646" y="577"/>
                    <a:pt x="783" y="522"/>
                    <a:pt x="879" y="426"/>
                  </a:cubicBezTo>
                  <a:cubicBezTo>
                    <a:pt x="961" y="330"/>
                    <a:pt x="1016" y="206"/>
                    <a:pt x="1016" y="69"/>
                  </a:cubicBezTo>
                  <a:cubicBezTo>
                    <a:pt x="1016" y="28"/>
                    <a:pt x="989" y="0"/>
                    <a:pt x="9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38"/>
          <p:cNvGrpSpPr/>
          <p:nvPr/>
        </p:nvGrpSpPr>
        <p:grpSpPr>
          <a:xfrm>
            <a:off x="6144363" y="593585"/>
            <a:ext cx="719463" cy="638603"/>
            <a:chOff x="4712400" y="953850"/>
            <a:chExt cx="295625" cy="262400"/>
          </a:xfrm>
        </p:grpSpPr>
        <p:sp>
          <p:nvSpPr>
            <p:cNvPr id="538" name="Google Shape;538;p38"/>
            <p:cNvSpPr/>
            <p:nvPr/>
          </p:nvSpPr>
          <p:spPr>
            <a:xfrm>
              <a:off x="4712400" y="953850"/>
              <a:ext cx="295625" cy="262400"/>
            </a:xfrm>
            <a:custGeom>
              <a:avLst/>
              <a:gdLst/>
              <a:ahLst/>
              <a:cxnLst/>
              <a:rect l="l" t="t" r="r" b="b"/>
              <a:pathLst>
                <a:path w="11825" h="10496" extrusionOk="0">
                  <a:moveTo>
                    <a:pt x="5919" y="128"/>
                  </a:moveTo>
                  <a:cubicBezTo>
                    <a:pt x="6496" y="128"/>
                    <a:pt x="7073" y="224"/>
                    <a:pt x="7636" y="430"/>
                  </a:cubicBezTo>
                  <a:cubicBezTo>
                    <a:pt x="10300" y="1377"/>
                    <a:pt x="11687" y="4302"/>
                    <a:pt x="10739" y="6967"/>
                  </a:cubicBezTo>
                  <a:cubicBezTo>
                    <a:pt x="9994" y="9063"/>
                    <a:pt x="8016" y="10368"/>
                    <a:pt x="5915" y="10368"/>
                  </a:cubicBezTo>
                  <a:cubicBezTo>
                    <a:pt x="5346" y="10368"/>
                    <a:pt x="4768" y="10272"/>
                    <a:pt x="4203" y="10070"/>
                  </a:cubicBezTo>
                  <a:cubicBezTo>
                    <a:pt x="1538" y="9123"/>
                    <a:pt x="151" y="6184"/>
                    <a:pt x="1099" y="3533"/>
                  </a:cubicBezTo>
                  <a:cubicBezTo>
                    <a:pt x="1552" y="2243"/>
                    <a:pt x="2486" y="1213"/>
                    <a:pt x="3722" y="622"/>
                  </a:cubicBezTo>
                  <a:cubicBezTo>
                    <a:pt x="4422" y="292"/>
                    <a:pt x="5164" y="128"/>
                    <a:pt x="5919" y="128"/>
                  </a:cubicBezTo>
                  <a:close/>
                  <a:moveTo>
                    <a:pt x="5913" y="1"/>
                  </a:moveTo>
                  <a:cubicBezTo>
                    <a:pt x="5145" y="1"/>
                    <a:pt x="4380" y="171"/>
                    <a:pt x="3667" y="512"/>
                  </a:cubicBezTo>
                  <a:cubicBezTo>
                    <a:pt x="2404" y="1103"/>
                    <a:pt x="1442" y="2160"/>
                    <a:pt x="975" y="3478"/>
                  </a:cubicBezTo>
                  <a:cubicBezTo>
                    <a:pt x="0" y="6211"/>
                    <a:pt x="1429" y="9219"/>
                    <a:pt x="4148" y="10194"/>
                  </a:cubicBezTo>
                  <a:cubicBezTo>
                    <a:pt x="4738" y="10400"/>
                    <a:pt x="5329" y="10496"/>
                    <a:pt x="5905" y="10496"/>
                  </a:cubicBezTo>
                  <a:cubicBezTo>
                    <a:pt x="8062" y="10496"/>
                    <a:pt x="10094" y="9150"/>
                    <a:pt x="10863" y="7008"/>
                  </a:cubicBezTo>
                  <a:cubicBezTo>
                    <a:pt x="11824" y="4289"/>
                    <a:pt x="10410" y="1281"/>
                    <a:pt x="7677" y="306"/>
                  </a:cubicBezTo>
                  <a:cubicBezTo>
                    <a:pt x="7102" y="103"/>
                    <a:pt x="6507" y="1"/>
                    <a:pt x="5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4736775" y="976550"/>
              <a:ext cx="246875" cy="216625"/>
            </a:xfrm>
            <a:custGeom>
              <a:avLst/>
              <a:gdLst/>
              <a:ahLst/>
              <a:cxnLst/>
              <a:rect l="l" t="t" r="r" b="b"/>
              <a:pathLst>
                <a:path w="9875" h="8665" extrusionOk="0">
                  <a:moveTo>
                    <a:pt x="4919" y="1"/>
                  </a:moveTo>
                  <a:cubicBezTo>
                    <a:pt x="4310" y="1"/>
                    <a:pt x="3692" y="129"/>
                    <a:pt x="3104" y="401"/>
                  </a:cubicBezTo>
                  <a:cubicBezTo>
                    <a:pt x="948" y="1417"/>
                    <a:pt x="0" y="3985"/>
                    <a:pt x="1003" y="6155"/>
                  </a:cubicBezTo>
                  <a:cubicBezTo>
                    <a:pt x="1742" y="7733"/>
                    <a:pt x="3302" y="8664"/>
                    <a:pt x="4932" y="8664"/>
                  </a:cubicBezTo>
                  <a:cubicBezTo>
                    <a:pt x="5543" y="8664"/>
                    <a:pt x="6165" y="8533"/>
                    <a:pt x="6757" y="8256"/>
                  </a:cubicBezTo>
                  <a:cubicBezTo>
                    <a:pt x="8927" y="7253"/>
                    <a:pt x="9874" y="4672"/>
                    <a:pt x="8858" y="2502"/>
                  </a:cubicBezTo>
                  <a:cubicBezTo>
                    <a:pt x="8127" y="930"/>
                    <a:pt x="6557" y="1"/>
                    <a:pt x="4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4740200" y="975125"/>
              <a:ext cx="244125" cy="219850"/>
            </a:xfrm>
            <a:custGeom>
              <a:avLst/>
              <a:gdLst/>
              <a:ahLst/>
              <a:cxnLst/>
              <a:rect l="l" t="t" r="r" b="b"/>
              <a:pathLst>
                <a:path w="9765" h="8794" extrusionOk="0">
                  <a:moveTo>
                    <a:pt x="4807" y="128"/>
                  </a:moveTo>
                  <a:cubicBezTo>
                    <a:pt x="5288" y="128"/>
                    <a:pt x="5768" y="210"/>
                    <a:pt x="6235" y="375"/>
                  </a:cubicBezTo>
                  <a:cubicBezTo>
                    <a:pt x="8460" y="1172"/>
                    <a:pt x="9614" y="3616"/>
                    <a:pt x="8817" y="5827"/>
                  </a:cubicBezTo>
                  <a:cubicBezTo>
                    <a:pt x="8202" y="7575"/>
                    <a:pt x="6563" y="8661"/>
                    <a:pt x="4809" y="8661"/>
                  </a:cubicBezTo>
                  <a:cubicBezTo>
                    <a:pt x="4330" y="8661"/>
                    <a:pt x="3843" y="8580"/>
                    <a:pt x="3365" y="8409"/>
                  </a:cubicBezTo>
                  <a:cubicBezTo>
                    <a:pt x="1154" y="7626"/>
                    <a:pt x="1" y="5182"/>
                    <a:pt x="783" y="2957"/>
                  </a:cubicBezTo>
                  <a:cubicBezTo>
                    <a:pt x="1168" y="1886"/>
                    <a:pt x="1951" y="1034"/>
                    <a:pt x="2981" y="540"/>
                  </a:cubicBezTo>
                  <a:cubicBezTo>
                    <a:pt x="3558" y="265"/>
                    <a:pt x="4175" y="128"/>
                    <a:pt x="4807" y="128"/>
                  </a:cubicBezTo>
                  <a:close/>
                  <a:moveTo>
                    <a:pt x="4809" y="0"/>
                  </a:moveTo>
                  <a:cubicBezTo>
                    <a:pt x="4166" y="0"/>
                    <a:pt x="3524" y="143"/>
                    <a:pt x="2926" y="430"/>
                  </a:cubicBezTo>
                  <a:cubicBezTo>
                    <a:pt x="1855" y="925"/>
                    <a:pt x="1058" y="1817"/>
                    <a:pt x="660" y="2916"/>
                  </a:cubicBezTo>
                  <a:cubicBezTo>
                    <a:pt x="275" y="4028"/>
                    <a:pt x="330" y="5223"/>
                    <a:pt x="838" y="6280"/>
                  </a:cubicBezTo>
                  <a:cubicBezTo>
                    <a:pt x="1333" y="7338"/>
                    <a:pt x="2225" y="8148"/>
                    <a:pt x="3324" y="8533"/>
                  </a:cubicBezTo>
                  <a:cubicBezTo>
                    <a:pt x="3805" y="8711"/>
                    <a:pt x="4313" y="8794"/>
                    <a:pt x="4807" y="8794"/>
                  </a:cubicBezTo>
                  <a:cubicBezTo>
                    <a:pt x="5453" y="8794"/>
                    <a:pt x="6084" y="8656"/>
                    <a:pt x="6689" y="8368"/>
                  </a:cubicBezTo>
                  <a:cubicBezTo>
                    <a:pt x="7746" y="7860"/>
                    <a:pt x="8556" y="6981"/>
                    <a:pt x="8941" y="5868"/>
                  </a:cubicBezTo>
                  <a:cubicBezTo>
                    <a:pt x="9765" y="3589"/>
                    <a:pt x="8570" y="1076"/>
                    <a:pt x="6277" y="252"/>
                  </a:cubicBezTo>
                  <a:cubicBezTo>
                    <a:pt x="5799" y="85"/>
                    <a:pt x="5304" y="0"/>
                    <a:pt x="4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a:off x="4886450" y="991625"/>
              <a:ext cx="7925" cy="15200"/>
            </a:xfrm>
            <a:custGeom>
              <a:avLst/>
              <a:gdLst/>
              <a:ahLst/>
              <a:cxnLst/>
              <a:rect l="l" t="t" r="r" b="b"/>
              <a:pathLst>
                <a:path w="317" h="608" extrusionOk="0">
                  <a:moveTo>
                    <a:pt x="246" y="0"/>
                  </a:moveTo>
                  <a:cubicBezTo>
                    <a:pt x="220" y="0"/>
                    <a:pt x="191" y="22"/>
                    <a:pt x="179" y="45"/>
                  </a:cubicBezTo>
                  <a:lnTo>
                    <a:pt x="15" y="526"/>
                  </a:lnTo>
                  <a:cubicBezTo>
                    <a:pt x="1" y="567"/>
                    <a:pt x="15" y="594"/>
                    <a:pt x="56" y="608"/>
                  </a:cubicBezTo>
                  <a:lnTo>
                    <a:pt x="70" y="608"/>
                  </a:lnTo>
                  <a:cubicBezTo>
                    <a:pt x="97" y="608"/>
                    <a:pt x="124" y="594"/>
                    <a:pt x="138" y="567"/>
                  </a:cubicBezTo>
                  <a:lnTo>
                    <a:pt x="303" y="86"/>
                  </a:lnTo>
                  <a:cubicBezTo>
                    <a:pt x="317" y="59"/>
                    <a:pt x="303" y="17"/>
                    <a:pt x="262" y="4"/>
                  </a:cubicBezTo>
                  <a:cubicBezTo>
                    <a:pt x="257" y="1"/>
                    <a:pt x="251"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p:nvPr/>
          </p:nvSpPr>
          <p:spPr>
            <a:xfrm>
              <a:off x="4825350" y="1162875"/>
              <a:ext cx="7925" cy="15275"/>
            </a:xfrm>
            <a:custGeom>
              <a:avLst/>
              <a:gdLst/>
              <a:ahLst/>
              <a:cxnLst/>
              <a:rect l="l" t="t" r="r" b="b"/>
              <a:pathLst>
                <a:path w="317" h="611" extrusionOk="0">
                  <a:moveTo>
                    <a:pt x="237" y="1"/>
                  </a:moveTo>
                  <a:cubicBezTo>
                    <a:pt x="214" y="1"/>
                    <a:pt x="189" y="14"/>
                    <a:pt x="179" y="34"/>
                  </a:cubicBezTo>
                  <a:lnTo>
                    <a:pt x="14" y="514"/>
                  </a:lnTo>
                  <a:cubicBezTo>
                    <a:pt x="0" y="556"/>
                    <a:pt x="14" y="597"/>
                    <a:pt x="55" y="597"/>
                  </a:cubicBezTo>
                  <a:cubicBezTo>
                    <a:pt x="55" y="611"/>
                    <a:pt x="69" y="611"/>
                    <a:pt x="69" y="611"/>
                  </a:cubicBezTo>
                  <a:cubicBezTo>
                    <a:pt x="97" y="611"/>
                    <a:pt x="124" y="583"/>
                    <a:pt x="138" y="569"/>
                  </a:cubicBezTo>
                  <a:lnTo>
                    <a:pt x="303" y="89"/>
                  </a:lnTo>
                  <a:cubicBezTo>
                    <a:pt x="316" y="48"/>
                    <a:pt x="303" y="6"/>
                    <a:pt x="261" y="6"/>
                  </a:cubicBezTo>
                  <a:cubicBezTo>
                    <a:pt x="254" y="3"/>
                    <a:pt x="246"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8"/>
            <p:cNvSpPr/>
            <p:nvPr/>
          </p:nvSpPr>
          <p:spPr>
            <a:xfrm>
              <a:off x="4765950" y="1051325"/>
              <a:ext cx="16850" cy="8050"/>
            </a:xfrm>
            <a:custGeom>
              <a:avLst/>
              <a:gdLst/>
              <a:ahLst/>
              <a:cxnLst/>
              <a:rect l="l" t="t" r="r" b="b"/>
              <a:pathLst>
                <a:path w="674" h="322" extrusionOk="0">
                  <a:moveTo>
                    <a:pt x="74" y="0"/>
                  </a:moveTo>
                  <a:cubicBezTo>
                    <a:pt x="50" y="0"/>
                    <a:pt x="25" y="15"/>
                    <a:pt x="14" y="46"/>
                  </a:cubicBezTo>
                  <a:cubicBezTo>
                    <a:pt x="1" y="74"/>
                    <a:pt x="28" y="115"/>
                    <a:pt x="56" y="129"/>
                  </a:cubicBezTo>
                  <a:lnTo>
                    <a:pt x="577" y="321"/>
                  </a:lnTo>
                  <a:lnTo>
                    <a:pt x="605" y="321"/>
                  </a:lnTo>
                  <a:cubicBezTo>
                    <a:pt x="632" y="321"/>
                    <a:pt x="660" y="307"/>
                    <a:pt x="660" y="280"/>
                  </a:cubicBezTo>
                  <a:cubicBezTo>
                    <a:pt x="674" y="239"/>
                    <a:pt x="660" y="211"/>
                    <a:pt x="632" y="197"/>
                  </a:cubicBezTo>
                  <a:lnTo>
                    <a:pt x="97" y="5"/>
                  </a:lnTo>
                  <a:cubicBezTo>
                    <a:pt x="90" y="2"/>
                    <a:pt x="82"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4937275" y="1112425"/>
              <a:ext cx="16850" cy="8050"/>
            </a:xfrm>
            <a:custGeom>
              <a:avLst/>
              <a:gdLst/>
              <a:ahLst/>
              <a:cxnLst/>
              <a:rect l="l" t="t" r="r" b="b"/>
              <a:pathLst>
                <a:path w="674" h="322" extrusionOk="0">
                  <a:moveTo>
                    <a:pt x="66" y="0"/>
                  </a:moveTo>
                  <a:cubicBezTo>
                    <a:pt x="37" y="0"/>
                    <a:pt x="14" y="16"/>
                    <a:pt x="14" y="47"/>
                  </a:cubicBezTo>
                  <a:cubicBezTo>
                    <a:pt x="0" y="74"/>
                    <a:pt x="14" y="116"/>
                    <a:pt x="42" y="129"/>
                  </a:cubicBezTo>
                  <a:lnTo>
                    <a:pt x="577" y="308"/>
                  </a:lnTo>
                  <a:cubicBezTo>
                    <a:pt x="577" y="308"/>
                    <a:pt x="591" y="322"/>
                    <a:pt x="591" y="322"/>
                  </a:cubicBezTo>
                  <a:cubicBezTo>
                    <a:pt x="618" y="322"/>
                    <a:pt x="646" y="294"/>
                    <a:pt x="660" y="267"/>
                  </a:cubicBezTo>
                  <a:cubicBezTo>
                    <a:pt x="673" y="239"/>
                    <a:pt x="646" y="198"/>
                    <a:pt x="618" y="184"/>
                  </a:cubicBezTo>
                  <a:lnTo>
                    <a:pt x="96" y="6"/>
                  </a:lnTo>
                  <a:cubicBezTo>
                    <a:pt x="86" y="2"/>
                    <a:pt x="76"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4839775" y="986900"/>
              <a:ext cx="6200" cy="18900"/>
            </a:xfrm>
            <a:custGeom>
              <a:avLst/>
              <a:gdLst/>
              <a:ahLst/>
              <a:cxnLst/>
              <a:rect l="l" t="t" r="r" b="b"/>
              <a:pathLst>
                <a:path w="248" h="756" extrusionOk="0">
                  <a:moveTo>
                    <a:pt x="55" y="0"/>
                  </a:moveTo>
                  <a:cubicBezTo>
                    <a:pt x="28" y="14"/>
                    <a:pt x="0" y="42"/>
                    <a:pt x="0" y="83"/>
                  </a:cubicBezTo>
                  <a:lnTo>
                    <a:pt x="110" y="701"/>
                  </a:lnTo>
                  <a:cubicBezTo>
                    <a:pt x="124" y="728"/>
                    <a:pt x="151" y="756"/>
                    <a:pt x="179" y="756"/>
                  </a:cubicBezTo>
                  <a:lnTo>
                    <a:pt x="192" y="756"/>
                  </a:lnTo>
                  <a:cubicBezTo>
                    <a:pt x="220" y="742"/>
                    <a:pt x="247" y="715"/>
                    <a:pt x="247" y="673"/>
                  </a:cubicBezTo>
                  <a:lnTo>
                    <a:pt x="138" y="55"/>
                  </a:lnTo>
                  <a:cubicBezTo>
                    <a:pt x="124" y="28"/>
                    <a:pt x="9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4795475" y="1010075"/>
              <a:ext cx="12725" cy="13925"/>
            </a:xfrm>
            <a:custGeom>
              <a:avLst/>
              <a:gdLst/>
              <a:ahLst/>
              <a:cxnLst/>
              <a:rect l="l" t="t" r="r" b="b"/>
              <a:pathLst>
                <a:path w="509" h="557" extrusionOk="0">
                  <a:moveTo>
                    <a:pt x="88" y="0"/>
                  </a:moveTo>
                  <a:cubicBezTo>
                    <a:pt x="73" y="0"/>
                    <a:pt x="56" y="7"/>
                    <a:pt x="42" y="21"/>
                  </a:cubicBezTo>
                  <a:cubicBezTo>
                    <a:pt x="14" y="35"/>
                    <a:pt x="1" y="76"/>
                    <a:pt x="28" y="103"/>
                  </a:cubicBezTo>
                  <a:lnTo>
                    <a:pt x="385" y="529"/>
                  </a:lnTo>
                  <a:cubicBezTo>
                    <a:pt x="399" y="543"/>
                    <a:pt x="413" y="557"/>
                    <a:pt x="440" y="557"/>
                  </a:cubicBezTo>
                  <a:cubicBezTo>
                    <a:pt x="454" y="557"/>
                    <a:pt x="468" y="557"/>
                    <a:pt x="481" y="543"/>
                  </a:cubicBezTo>
                  <a:cubicBezTo>
                    <a:pt x="509" y="515"/>
                    <a:pt x="509" y="474"/>
                    <a:pt x="481" y="447"/>
                  </a:cubicBezTo>
                  <a:lnTo>
                    <a:pt x="124" y="21"/>
                  </a:lnTo>
                  <a:cubicBezTo>
                    <a:pt x="117" y="7"/>
                    <a:pt x="104"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a:off x="4763200" y="1098050"/>
              <a:ext cx="17200" cy="6625"/>
            </a:xfrm>
            <a:custGeom>
              <a:avLst/>
              <a:gdLst/>
              <a:ahLst/>
              <a:cxnLst/>
              <a:rect l="l" t="t" r="r" b="b"/>
              <a:pathLst>
                <a:path w="688" h="265" extrusionOk="0">
                  <a:moveTo>
                    <a:pt x="626" y="0"/>
                  </a:moveTo>
                  <a:cubicBezTo>
                    <a:pt x="619" y="0"/>
                    <a:pt x="612" y="1"/>
                    <a:pt x="605" y="4"/>
                  </a:cubicBezTo>
                  <a:lnTo>
                    <a:pt x="56" y="141"/>
                  </a:lnTo>
                  <a:cubicBezTo>
                    <a:pt x="15" y="155"/>
                    <a:pt x="1" y="182"/>
                    <a:pt x="1" y="224"/>
                  </a:cubicBezTo>
                  <a:cubicBezTo>
                    <a:pt x="15" y="251"/>
                    <a:pt x="42" y="265"/>
                    <a:pt x="69" y="265"/>
                  </a:cubicBezTo>
                  <a:lnTo>
                    <a:pt x="83" y="265"/>
                  </a:lnTo>
                  <a:lnTo>
                    <a:pt x="633" y="127"/>
                  </a:lnTo>
                  <a:cubicBezTo>
                    <a:pt x="674" y="127"/>
                    <a:pt x="687" y="86"/>
                    <a:pt x="687" y="59"/>
                  </a:cubicBezTo>
                  <a:cubicBezTo>
                    <a:pt x="676" y="25"/>
                    <a:pt x="656" y="0"/>
                    <a:pt x="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4782775" y="1137100"/>
              <a:ext cx="15125" cy="12225"/>
            </a:xfrm>
            <a:custGeom>
              <a:avLst/>
              <a:gdLst/>
              <a:ahLst/>
              <a:cxnLst/>
              <a:rect l="l" t="t" r="r" b="b"/>
              <a:pathLst>
                <a:path w="605" h="489" extrusionOk="0">
                  <a:moveTo>
                    <a:pt x="543" y="1"/>
                  </a:moveTo>
                  <a:cubicBezTo>
                    <a:pt x="526" y="1"/>
                    <a:pt x="509" y="7"/>
                    <a:pt x="495" y="21"/>
                  </a:cubicBezTo>
                  <a:lnTo>
                    <a:pt x="42" y="378"/>
                  </a:lnTo>
                  <a:cubicBezTo>
                    <a:pt x="14" y="392"/>
                    <a:pt x="1" y="433"/>
                    <a:pt x="28" y="461"/>
                  </a:cubicBezTo>
                  <a:cubicBezTo>
                    <a:pt x="42" y="474"/>
                    <a:pt x="56" y="488"/>
                    <a:pt x="83" y="488"/>
                  </a:cubicBezTo>
                  <a:cubicBezTo>
                    <a:pt x="97" y="488"/>
                    <a:pt x="110" y="488"/>
                    <a:pt x="124" y="474"/>
                  </a:cubicBezTo>
                  <a:lnTo>
                    <a:pt x="577" y="117"/>
                  </a:lnTo>
                  <a:cubicBezTo>
                    <a:pt x="605" y="90"/>
                    <a:pt x="605" y="49"/>
                    <a:pt x="591" y="21"/>
                  </a:cubicBezTo>
                  <a:cubicBezTo>
                    <a:pt x="577" y="7"/>
                    <a:pt x="560" y="1"/>
                    <a:pt x="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a:off x="4872725" y="1165000"/>
              <a:ext cx="6550" cy="17625"/>
            </a:xfrm>
            <a:custGeom>
              <a:avLst/>
              <a:gdLst/>
              <a:ahLst/>
              <a:cxnLst/>
              <a:rect l="l" t="t" r="r" b="b"/>
              <a:pathLst>
                <a:path w="262" h="705" extrusionOk="0">
                  <a:moveTo>
                    <a:pt x="72" y="0"/>
                  </a:moveTo>
                  <a:cubicBezTo>
                    <a:pt x="66" y="0"/>
                    <a:pt x="61" y="1"/>
                    <a:pt x="56" y="4"/>
                  </a:cubicBezTo>
                  <a:cubicBezTo>
                    <a:pt x="14" y="4"/>
                    <a:pt x="1" y="45"/>
                    <a:pt x="1" y="86"/>
                  </a:cubicBezTo>
                  <a:lnTo>
                    <a:pt x="138" y="649"/>
                  </a:lnTo>
                  <a:cubicBezTo>
                    <a:pt x="138" y="677"/>
                    <a:pt x="165" y="704"/>
                    <a:pt x="193" y="704"/>
                  </a:cubicBezTo>
                  <a:lnTo>
                    <a:pt x="207" y="704"/>
                  </a:lnTo>
                  <a:cubicBezTo>
                    <a:pt x="248" y="690"/>
                    <a:pt x="262" y="649"/>
                    <a:pt x="262" y="622"/>
                  </a:cubicBezTo>
                  <a:lnTo>
                    <a:pt x="124" y="45"/>
                  </a:lnTo>
                  <a:cubicBezTo>
                    <a:pt x="124" y="23"/>
                    <a:pt x="97"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4911525" y="1146175"/>
              <a:ext cx="13075" cy="14800"/>
            </a:xfrm>
            <a:custGeom>
              <a:avLst/>
              <a:gdLst/>
              <a:ahLst/>
              <a:cxnLst/>
              <a:rect l="l" t="t" r="r" b="b"/>
              <a:pathLst>
                <a:path w="523" h="592" extrusionOk="0">
                  <a:moveTo>
                    <a:pt x="73" y="0"/>
                  </a:moveTo>
                  <a:cubicBezTo>
                    <a:pt x="63" y="0"/>
                    <a:pt x="52" y="5"/>
                    <a:pt x="42" y="15"/>
                  </a:cubicBezTo>
                  <a:cubicBezTo>
                    <a:pt x="14" y="43"/>
                    <a:pt x="0" y="84"/>
                    <a:pt x="28" y="111"/>
                  </a:cubicBezTo>
                  <a:lnTo>
                    <a:pt x="399" y="578"/>
                  </a:lnTo>
                  <a:cubicBezTo>
                    <a:pt x="412" y="592"/>
                    <a:pt x="426" y="592"/>
                    <a:pt x="454" y="592"/>
                  </a:cubicBezTo>
                  <a:cubicBezTo>
                    <a:pt x="467" y="592"/>
                    <a:pt x="481" y="592"/>
                    <a:pt x="495" y="578"/>
                  </a:cubicBezTo>
                  <a:cubicBezTo>
                    <a:pt x="522" y="565"/>
                    <a:pt x="522" y="523"/>
                    <a:pt x="495" y="496"/>
                  </a:cubicBezTo>
                  <a:lnTo>
                    <a:pt x="124" y="29"/>
                  </a:lnTo>
                  <a:cubicBezTo>
                    <a:pt x="107" y="12"/>
                    <a:pt x="90"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8"/>
            <p:cNvSpPr/>
            <p:nvPr/>
          </p:nvSpPr>
          <p:spPr>
            <a:xfrm>
              <a:off x="4937625" y="1066550"/>
              <a:ext cx="19575" cy="4825"/>
            </a:xfrm>
            <a:custGeom>
              <a:avLst/>
              <a:gdLst/>
              <a:ahLst/>
              <a:cxnLst/>
              <a:rect l="l" t="t" r="r" b="b"/>
              <a:pathLst>
                <a:path w="783" h="193" extrusionOk="0">
                  <a:moveTo>
                    <a:pt x="700" y="0"/>
                  </a:moveTo>
                  <a:lnTo>
                    <a:pt x="69" y="69"/>
                  </a:lnTo>
                  <a:cubicBezTo>
                    <a:pt x="28" y="69"/>
                    <a:pt x="0" y="110"/>
                    <a:pt x="14" y="138"/>
                  </a:cubicBezTo>
                  <a:cubicBezTo>
                    <a:pt x="14" y="179"/>
                    <a:pt x="41" y="193"/>
                    <a:pt x="69" y="193"/>
                  </a:cubicBezTo>
                  <a:lnTo>
                    <a:pt x="82" y="193"/>
                  </a:lnTo>
                  <a:lnTo>
                    <a:pt x="714" y="124"/>
                  </a:lnTo>
                  <a:cubicBezTo>
                    <a:pt x="755" y="124"/>
                    <a:pt x="783" y="97"/>
                    <a:pt x="769" y="55"/>
                  </a:cubicBezTo>
                  <a:cubicBezTo>
                    <a:pt x="769" y="14"/>
                    <a:pt x="742" y="0"/>
                    <a:pt x="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8"/>
            <p:cNvSpPr/>
            <p:nvPr/>
          </p:nvSpPr>
          <p:spPr>
            <a:xfrm>
              <a:off x="4920800" y="1022925"/>
              <a:ext cx="14425" cy="10700"/>
            </a:xfrm>
            <a:custGeom>
              <a:avLst/>
              <a:gdLst/>
              <a:ahLst/>
              <a:cxnLst/>
              <a:rect l="l" t="t" r="r" b="b"/>
              <a:pathLst>
                <a:path w="577" h="428" extrusionOk="0">
                  <a:moveTo>
                    <a:pt x="503" y="0"/>
                  </a:moveTo>
                  <a:cubicBezTo>
                    <a:pt x="490" y="0"/>
                    <a:pt x="478" y="5"/>
                    <a:pt x="467" y="15"/>
                  </a:cubicBezTo>
                  <a:lnTo>
                    <a:pt x="28" y="303"/>
                  </a:lnTo>
                  <a:cubicBezTo>
                    <a:pt x="0" y="331"/>
                    <a:pt x="0" y="372"/>
                    <a:pt x="14" y="400"/>
                  </a:cubicBezTo>
                  <a:cubicBezTo>
                    <a:pt x="28" y="413"/>
                    <a:pt x="41" y="427"/>
                    <a:pt x="69" y="427"/>
                  </a:cubicBezTo>
                  <a:cubicBezTo>
                    <a:pt x="83" y="427"/>
                    <a:pt x="96" y="427"/>
                    <a:pt x="96" y="413"/>
                  </a:cubicBezTo>
                  <a:lnTo>
                    <a:pt x="536" y="111"/>
                  </a:lnTo>
                  <a:cubicBezTo>
                    <a:pt x="577" y="97"/>
                    <a:pt x="577" y="56"/>
                    <a:pt x="563" y="29"/>
                  </a:cubicBezTo>
                  <a:cubicBezTo>
                    <a:pt x="546" y="12"/>
                    <a:pt x="524" y="0"/>
                    <a:pt x="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a:off x="4842850" y="1069650"/>
              <a:ext cx="34700" cy="30725"/>
            </a:xfrm>
            <a:custGeom>
              <a:avLst/>
              <a:gdLst/>
              <a:ahLst/>
              <a:cxnLst/>
              <a:rect l="l" t="t" r="r" b="b"/>
              <a:pathLst>
                <a:path w="1388" h="1229" extrusionOk="0">
                  <a:moveTo>
                    <a:pt x="691" y="0"/>
                  </a:moveTo>
                  <a:cubicBezTo>
                    <a:pt x="443" y="0"/>
                    <a:pt x="210" y="157"/>
                    <a:pt x="124" y="412"/>
                  </a:cubicBezTo>
                  <a:cubicBezTo>
                    <a:pt x="1" y="728"/>
                    <a:pt x="166" y="1085"/>
                    <a:pt x="495" y="1195"/>
                  </a:cubicBezTo>
                  <a:cubicBezTo>
                    <a:pt x="562" y="1218"/>
                    <a:pt x="630" y="1229"/>
                    <a:pt x="697" y="1229"/>
                  </a:cubicBezTo>
                  <a:cubicBezTo>
                    <a:pt x="950" y="1229"/>
                    <a:pt x="1191" y="1074"/>
                    <a:pt x="1278" y="824"/>
                  </a:cubicBezTo>
                  <a:cubicBezTo>
                    <a:pt x="1388" y="508"/>
                    <a:pt x="1223" y="151"/>
                    <a:pt x="907" y="41"/>
                  </a:cubicBezTo>
                  <a:cubicBezTo>
                    <a:pt x="836" y="13"/>
                    <a:pt x="763"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a:off x="4797550" y="1017325"/>
              <a:ext cx="90300" cy="87700"/>
            </a:xfrm>
            <a:custGeom>
              <a:avLst/>
              <a:gdLst/>
              <a:ahLst/>
              <a:cxnLst/>
              <a:rect l="l" t="t" r="r" b="b"/>
              <a:pathLst>
                <a:path w="3612" h="3508" extrusionOk="0">
                  <a:moveTo>
                    <a:pt x="3512" y="1"/>
                  </a:moveTo>
                  <a:cubicBezTo>
                    <a:pt x="3478" y="1"/>
                    <a:pt x="3444" y="19"/>
                    <a:pt x="3433" y="61"/>
                  </a:cubicBezTo>
                  <a:lnTo>
                    <a:pt x="2486" y="2711"/>
                  </a:lnTo>
                  <a:lnTo>
                    <a:pt x="69" y="3343"/>
                  </a:lnTo>
                  <a:cubicBezTo>
                    <a:pt x="28" y="3343"/>
                    <a:pt x="0" y="3398"/>
                    <a:pt x="14" y="3439"/>
                  </a:cubicBezTo>
                  <a:cubicBezTo>
                    <a:pt x="28" y="3480"/>
                    <a:pt x="55" y="3508"/>
                    <a:pt x="96" y="3508"/>
                  </a:cubicBezTo>
                  <a:lnTo>
                    <a:pt x="110" y="3508"/>
                  </a:lnTo>
                  <a:lnTo>
                    <a:pt x="2582" y="2862"/>
                  </a:lnTo>
                  <a:cubicBezTo>
                    <a:pt x="2609" y="2848"/>
                    <a:pt x="2623" y="2835"/>
                    <a:pt x="2637" y="2807"/>
                  </a:cubicBezTo>
                  <a:lnTo>
                    <a:pt x="3598" y="116"/>
                  </a:lnTo>
                  <a:cubicBezTo>
                    <a:pt x="3612" y="74"/>
                    <a:pt x="3584" y="19"/>
                    <a:pt x="3543" y="6"/>
                  </a:cubicBezTo>
                  <a:cubicBezTo>
                    <a:pt x="3533" y="2"/>
                    <a:pt x="3523" y="1"/>
                    <a:pt x="3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5" name="Google Shape;555;p38"/>
          <p:cNvCxnSpPr/>
          <p:nvPr/>
        </p:nvCxnSpPr>
        <p:spPr>
          <a:xfrm>
            <a:off x="726900" y="3873700"/>
            <a:ext cx="384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4" name="Picture 3">
            <a:extLst>
              <a:ext uri="{FF2B5EF4-FFF2-40B4-BE49-F238E27FC236}">
                <a16:creationId xmlns:a16="http://schemas.microsoft.com/office/drawing/2014/main" id="{C7F0BD25-09E1-39BD-CEAE-8A1E4DE817CF}"/>
              </a:ext>
            </a:extLst>
          </p:cNvPr>
          <p:cNvPicPr>
            <a:picLocks noChangeAspect="1"/>
          </p:cNvPicPr>
          <p:nvPr/>
        </p:nvPicPr>
        <p:blipFill rotWithShape="1">
          <a:blip r:embed="rId3"/>
          <a:srcRect l="20073" t="38446" r="14507" b="15195"/>
          <a:stretch/>
        </p:blipFill>
        <p:spPr>
          <a:xfrm>
            <a:off x="164498" y="822492"/>
            <a:ext cx="6725979" cy="3260783"/>
          </a:xfrm>
          <a:prstGeom prst="rect">
            <a:avLst/>
          </a:prstGeom>
        </p:spPr>
      </p:pic>
      <p:sp>
        <p:nvSpPr>
          <p:cNvPr id="586" name="Google Shape;586;p41"/>
          <p:cNvSpPr txBox="1">
            <a:spLocks noGrp="1"/>
          </p:cNvSpPr>
          <p:nvPr>
            <p:ph type="title"/>
          </p:nvPr>
        </p:nvSpPr>
        <p:spPr>
          <a:xfrm>
            <a:off x="1765534" y="-5425"/>
            <a:ext cx="5982093" cy="627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effectLst>
                  <a:outerShdw blurRad="38100" dist="38100" dir="2700000" algn="tl">
                    <a:srgbClr val="000000">
                      <a:alpha val="43137"/>
                    </a:srgbClr>
                  </a:outerShdw>
                </a:effectLst>
              </a:rPr>
              <a:t>PURCHASE BEHAVIOUR</a:t>
            </a:r>
          </a:p>
        </p:txBody>
      </p:sp>
      <p:grpSp>
        <p:nvGrpSpPr>
          <p:cNvPr id="588" name="Google Shape;588;p41"/>
          <p:cNvGrpSpPr/>
          <p:nvPr/>
        </p:nvGrpSpPr>
        <p:grpSpPr>
          <a:xfrm>
            <a:off x="7784028" y="2191705"/>
            <a:ext cx="616450" cy="1305975"/>
            <a:chOff x="927650" y="2110250"/>
            <a:chExt cx="616450" cy="1305975"/>
          </a:xfrm>
        </p:grpSpPr>
        <p:sp>
          <p:nvSpPr>
            <p:cNvPr id="589" name="Google Shape;589;p41"/>
            <p:cNvSpPr/>
            <p:nvPr/>
          </p:nvSpPr>
          <p:spPr>
            <a:xfrm>
              <a:off x="1120675" y="2771025"/>
              <a:ext cx="230875" cy="55975"/>
            </a:xfrm>
            <a:custGeom>
              <a:avLst/>
              <a:gdLst/>
              <a:ahLst/>
              <a:cxnLst/>
              <a:rect l="l" t="t" r="r" b="b"/>
              <a:pathLst>
                <a:path w="9235" h="2239" extrusionOk="0">
                  <a:moveTo>
                    <a:pt x="1" y="1"/>
                  </a:moveTo>
                  <a:lnTo>
                    <a:pt x="1" y="1513"/>
                  </a:lnTo>
                  <a:cubicBezTo>
                    <a:pt x="1" y="1916"/>
                    <a:pt x="324" y="2239"/>
                    <a:pt x="707" y="2239"/>
                  </a:cubicBezTo>
                  <a:lnTo>
                    <a:pt x="8509" y="2239"/>
                  </a:lnTo>
                  <a:cubicBezTo>
                    <a:pt x="8912" y="2239"/>
                    <a:pt x="9235" y="1916"/>
                    <a:pt x="9235" y="1513"/>
                  </a:cubicBezTo>
                  <a:lnTo>
                    <a:pt x="92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1117150" y="2768000"/>
              <a:ext cx="237425" cy="62025"/>
            </a:xfrm>
            <a:custGeom>
              <a:avLst/>
              <a:gdLst/>
              <a:ahLst/>
              <a:cxnLst/>
              <a:rect l="l" t="t" r="r" b="b"/>
              <a:pathLst>
                <a:path w="9497" h="2481" extrusionOk="0">
                  <a:moveTo>
                    <a:pt x="9235" y="243"/>
                  </a:moveTo>
                  <a:lnTo>
                    <a:pt x="9235" y="1634"/>
                  </a:lnTo>
                  <a:cubicBezTo>
                    <a:pt x="9235" y="1957"/>
                    <a:pt x="8973" y="2239"/>
                    <a:pt x="8650" y="2239"/>
                  </a:cubicBezTo>
                  <a:lnTo>
                    <a:pt x="848" y="2239"/>
                  </a:lnTo>
                  <a:cubicBezTo>
                    <a:pt x="525" y="2239"/>
                    <a:pt x="263" y="1977"/>
                    <a:pt x="263" y="1634"/>
                  </a:cubicBezTo>
                  <a:lnTo>
                    <a:pt x="263" y="243"/>
                  </a:lnTo>
                  <a:close/>
                  <a:moveTo>
                    <a:pt x="142" y="1"/>
                  </a:moveTo>
                  <a:cubicBezTo>
                    <a:pt x="61" y="1"/>
                    <a:pt x="1" y="61"/>
                    <a:pt x="1" y="122"/>
                  </a:cubicBezTo>
                  <a:lnTo>
                    <a:pt x="1" y="1634"/>
                  </a:lnTo>
                  <a:cubicBezTo>
                    <a:pt x="1" y="2098"/>
                    <a:pt x="384" y="2481"/>
                    <a:pt x="848" y="2481"/>
                  </a:cubicBezTo>
                  <a:lnTo>
                    <a:pt x="8650" y="2481"/>
                  </a:lnTo>
                  <a:cubicBezTo>
                    <a:pt x="9114" y="2481"/>
                    <a:pt x="9497" y="2098"/>
                    <a:pt x="9497" y="1634"/>
                  </a:cubicBezTo>
                  <a:lnTo>
                    <a:pt x="9497" y="122"/>
                  </a:lnTo>
                  <a:cubicBezTo>
                    <a:pt x="9497" y="61"/>
                    <a:pt x="9436" y="1"/>
                    <a:pt x="9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1075825" y="2715600"/>
              <a:ext cx="320100" cy="65550"/>
            </a:xfrm>
            <a:custGeom>
              <a:avLst/>
              <a:gdLst/>
              <a:ahLst/>
              <a:cxnLst/>
              <a:rect l="l" t="t" r="r" b="b"/>
              <a:pathLst>
                <a:path w="12804" h="2622" extrusionOk="0">
                  <a:moveTo>
                    <a:pt x="1009" y="0"/>
                  </a:moveTo>
                  <a:cubicBezTo>
                    <a:pt x="464" y="0"/>
                    <a:pt x="1" y="464"/>
                    <a:pt x="1" y="1008"/>
                  </a:cubicBezTo>
                  <a:lnTo>
                    <a:pt x="1" y="1613"/>
                  </a:lnTo>
                  <a:cubicBezTo>
                    <a:pt x="1" y="2177"/>
                    <a:pt x="464" y="2621"/>
                    <a:pt x="1009" y="2621"/>
                  </a:cubicBezTo>
                  <a:lnTo>
                    <a:pt x="11795" y="2621"/>
                  </a:lnTo>
                  <a:cubicBezTo>
                    <a:pt x="12360" y="2621"/>
                    <a:pt x="12803" y="2177"/>
                    <a:pt x="12803" y="1613"/>
                  </a:cubicBezTo>
                  <a:lnTo>
                    <a:pt x="12803" y="1008"/>
                  </a:lnTo>
                  <a:cubicBezTo>
                    <a:pt x="12803" y="464"/>
                    <a:pt x="12360" y="0"/>
                    <a:pt x="11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952850" y="2361275"/>
              <a:ext cx="566550" cy="390625"/>
            </a:xfrm>
            <a:custGeom>
              <a:avLst/>
              <a:gdLst/>
              <a:ahLst/>
              <a:cxnLst/>
              <a:rect l="l" t="t" r="r" b="b"/>
              <a:pathLst>
                <a:path w="22662" h="15625" extrusionOk="0">
                  <a:moveTo>
                    <a:pt x="3974" y="0"/>
                  </a:moveTo>
                  <a:cubicBezTo>
                    <a:pt x="2838" y="0"/>
                    <a:pt x="1738" y="80"/>
                    <a:pt x="766" y="161"/>
                  </a:cubicBezTo>
                  <a:lnTo>
                    <a:pt x="766" y="826"/>
                  </a:lnTo>
                  <a:lnTo>
                    <a:pt x="726" y="826"/>
                  </a:lnTo>
                  <a:cubicBezTo>
                    <a:pt x="323" y="826"/>
                    <a:pt x="0" y="1169"/>
                    <a:pt x="0" y="1572"/>
                  </a:cubicBezTo>
                  <a:cubicBezTo>
                    <a:pt x="0" y="1975"/>
                    <a:pt x="323" y="2298"/>
                    <a:pt x="726" y="2298"/>
                  </a:cubicBezTo>
                  <a:lnTo>
                    <a:pt x="766" y="2298"/>
                  </a:lnTo>
                  <a:lnTo>
                    <a:pt x="766" y="5241"/>
                  </a:lnTo>
                  <a:lnTo>
                    <a:pt x="726" y="5241"/>
                  </a:lnTo>
                  <a:cubicBezTo>
                    <a:pt x="323" y="5241"/>
                    <a:pt x="0" y="5584"/>
                    <a:pt x="0" y="5987"/>
                  </a:cubicBezTo>
                  <a:cubicBezTo>
                    <a:pt x="0" y="6391"/>
                    <a:pt x="323" y="6713"/>
                    <a:pt x="726" y="6713"/>
                  </a:cubicBezTo>
                  <a:lnTo>
                    <a:pt x="766" y="6713"/>
                  </a:lnTo>
                  <a:lnTo>
                    <a:pt x="766" y="9677"/>
                  </a:lnTo>
                  <a:lnTo>
                    <a:pt x="726" y="9677"/>
                  </a:lnTo>
                  <a:cubicBezTo>
                    <a:pt x="323" y="9677"/>
                    <a:pt x="0" y="10000"/>
                    <a:pt x="0" y="10403"/>
                  </a:cubicBezTo>
                  <a:cubicBezTo>
                    <a:pt x="0" y="10806"/>
                    <a:pt x="323" y="11149"/>
                    <a:pt x="726" y="11149"/>
                  </a:cubicBezTo>
                  <a:lnTo>
                    <a:pt x="766" y="11149"/>
                  </a:lnTo>
                  <a:lnTo>
                    <a:pt x="766" y="11834"/>
                  </a:lnTo>
                  <a:cubicBezTo>
                    <a:pt x="766" y="13931"/>
                    <a:pt x="2460" y="15625"/>
                    <a:pt x="4536" y="15625"/>
                  </a:cubicBezTo>
                  <a:lnTo>
                    <a:pt x="18105" y="15625"/>
                  </a:lnTo>
                  <a:cubicBezTo>
                    <a:pt x="20182" y="15625"/>
                    <a:pt x="21875" y="13931"/>
                    <a:pt x="21875" y="11834"/>
                  </a:cubicBezTo>
                  <a:lnTo>
                    <a:pt x="21875" y="11129"/>
                  </a:lnTo>
                  <a:lnTo>
                    <a:pt x="21916" y="11129"/>
                  </a:lnTo>
                  <a:cubicBezTo>
                    <a:pt x="22319" y="11129"/>
                    <a:pt x="22642" y="10806"/>
                    <a:pt x="22642" y="10403"/>
                  </a:cubicBezTo>
                  <a:cubicBezTo>
                    <a:pt x="22662" y="10000"/>
                    <a:pt x="22319" y="9677"/>
                    <a:pt x="21916" y="9677"/>
                  </a:cubicBezTo>
                  <a:lnTo>
                    <a:pt x="21875" y="9677"/>
                  </a:lnTo>
                  <a:lnTo>
                    <a:pt x="21875" y="6713"/>
                  </a:lnTo>
                  <a:lnTo>
                    <a:pt x="21916" y="6713"/>
                  </a:lnTo>
                  <a:cubicBezTo>
                    <a:pt x="22319" y="6713"/>
                    <a:pt x="22662" y="6391"/>
                    <a:pt x="22662" y="5987"/>
                  </a:cubicBezTo>
                  <a:cubicBezTo>
                    <a:pt x="22662" y="5584"/>
                    <a:pt x="22319" y="5241"/>
                    <a:pt x="21916" y="5241"/>
                  </a:cubicBezTo>
                  <a:lnTo>
                    <a:pt x="21875" y="5241"/>
                  </a:lnTo>
                  <a:lnTo>
                    <a:pt x="21875" y="2298"/>
                  </a:lnTo>
                  <a:lnTo>
                    <a:pt x="21916" y="2298"/>
                  </a:lnTo>
                  <a:cubicBezTo>
                    <a:pt x="22319" y="2298"/>
                    <a:pt x="22662" y="1975"/>
                    <a:pt x="22662" y="1572"/>
                  </a:cubicBezTo>
                  <a:cubicBezTo>
                    <a:pt x="22662" y="1169"/>
                    <a:pt x="22319" y="826"/>
                    <a:pt x="21916" y="826"/>
                  </a:cubicBezTo>
                  <a:lnTo>
                    <a:pt x="21875" y="826"/>
                  </a:lnTo>
                  <a:lnTo>
                    <a:pt x="21875" y="120"/>
                  </a:lnTo>
                  <a:cubicBezTo>
                    <a:pt x="21570" y="72"/>
                    <a:pt x="21243" y="45"/>
                    <a:pt x="20889" y="45"/>
                  </a:cubicBezTo>
                  <a:cubicBezTo>
                    <a:pt x="20658" y="45"/>
                    <a:pt x="20416" y="56"/>
                    <a:pt x="20162" y="80"/>
                  </a:cubicBezTo>
                  <a:cubicBezTo>
                    <a:pt x="17361" y="324"/>
                    <a:pt x="15327" y="1602"/>
                    <a:pt x="12668" y="1602"/>
                  </a:cubicBezTo>
                  <a:cubicBezTo>
                    <a:pt x="11595" y="1602"/>
                    <a:pt x="10421" y="1394"/>
                    <a:pt x="9053" y="826"/>
                  </a:cubicBezTo>
                  <a:cubicBezTo>
                    <a:pt x="7488" y="183"/>
                    <a:pt x="5690" y="0"/>
                    <a:pt x="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949825" y="2358375"/>
              <a:ext cx="572600" cy="396550"/>
            </a:xfrm>
            <a:custGeom>
              <a:avLst/>
              <a:gdLst/>
              <a:ahLst/>
              <a:cxnLst/>
              <a:rect l="l" t="t" r="r" b="b"/>
              <a:pathLst>
                <a:path w="22904" h="15862" extrusionOk="0">
                  <a:moveTo>
                    <a:pt x="4077" y="243"/>
                  </a:moveTo>
                  <a:cubicBezTo>
                    <a:pt x="5724" y="243"/>
                    <a:pt x="7560" y="416"/>
                    <a:pt x="9113" y="1063"/>
                  </a:cubicBezTo>
                  <a:cubicBezTo>
                    <a:pt x="10508" y="1635"/>
                    <a:pt x="11698" y="1846"/>
                    <a:pt x="12782" y="1846"/>
                  </a:cubicBezTo>
                  <a:cubicBezTo>
                    <a:pt x="14222" y="1846"/>
                    <a:pt x="15475" y="1474"/>
                    <a:pt x="16775" y="1083"/>
                  </a:cubicBezTo>
                  <a:cubicBezTo>
                    <a:pt x="17883" y="761"/>
                    <a:pt x="19013" y="438"/>
                    <a:pt x="20283" y="317"/>
                  </a:cubicBezTo>
                  <a:cubicBezTo>
                    <a:pt x="20555" y="299"/>
                    <a:pt x="20810" y="289"/>
                    <a:pt x="21051" y="289"/>
                  </a:cubicBezTo>
                  <a:cubicBezTo>
                    <a:pt x="21347" y="289"/>
                    <a:pt x="21620" y="304"/>
                    <a:pt x="21875" y="337"/>
                  </a:cubicBezTo>
                  <a:lnTo>
                    <a:pt x="21875" y="1083"/>
                  </a:lnTo>
                  <a:lnTo>
                    <a:pt x="22037" y="1083"/>
                  </a:lnTo>
                  <a:cubicBezTo>
                    <a:pt x="22379" y="1083"/>
                    <a:pt x="22642" y="1345"/>
                    <a:pt x="22642" y="1688"/>
                  </a:cubicBezTo>
                  <a:cubicBezTo>
                    <a:pt x="22642" y="2011"/>
                    <a:pt x="22379" y="2293"/>
                    <a:pt x="22037" y="2293"/>
                  </a:cubicBezTo>
                  <a:lnTo>
                    <a:pt x="21875" y="2293"/>
                  </a:lnTo>
                  <a:lnTo>
                    <a:pt x="21875" y="5499"/>
                  </a:lnTo>
                  <a:lnTo>
                    <a:pt x="22037" y="5499"/>
                  </a:lnTo>
                  <a:cubicBezTo>
                    <a:pt x="22379" y="5499"/>
                    <a:pt x="22642" y="5761"/>
                    <a:pt x="22642" y="6103"/>
                  </a:cubicBezTo>
                  <a:cubicBezTo>
                    <a:pt x="22642" y="6446"/>
                    <a:pt x="22379" y="6708"/>
                    <a:pt x="22037" y="6708"/>
                  </a:cubicBezTo>
                  <a:lnTo>
                    <a:pt x="21875" y="6708"/>
                  </a:lnTo>
                  <a:lnTo>
                    <a:pt x="21875" y="9914"/>
                  </a:lnTo>
                  <a:lnTo>
                    <a:pt x="22037" y="9914"/>
                  </a:lnTo>
                  <a:cubicBezTo>
                    <a:pt x="22379" y="9914"/>
                    <a:pt x="22642" y="10176"/>
                    <a:pt x="22642" y="10519"/>
                  </a:cubicBezTo>
                  <a:cubicBezTo>
                    <a:pt x="22642" y="10862"/>
                    <a:pt x="22379" y="11124"/>
                    <a:pt x="22037" y="11124"/>
                  </a:cubicBezTo>
                  <a:lnTo>
                    <a:pt x="21875" y="11124"/>
                  </a:lnTo>
                  <a:lnTo>
                    <a:pt x="21875" y="11950"/>
                  </a:lnTo>
                  <a:cubicBezTo>
                    <a:pt x="21875" y="13966"/>
                    <a:pt x="20242" y="15600"/>
                    <a:pt x="18226" y="15600"/>
                  </a:cubicBezTo>
                  <a:lnTo>
                    <a:pt x="4657" y="15600"/>
                  </a:lnTo>
                  <a:cubicBezTo>
                    <a:pt x="2661" y="15600"/>
                    <a:pt x="1008" y="13966"/>
                    <a:pt x="1008" y="11950"/>
                  </a:cubicBezTo>
                  <a:lnTo>
                    <a:pt x="1008" y="11124"/>
                  </a:lnTo>
                  <a:lnTo>
                    <a:pt x="847" y="11124"/>
                  </a:lnTo>
                  <a:cubicBezTo>
                    <a:pt x="524" y="11124"/>
                    <a:pt x="242" y="10862"/>
                    <a:pt x="242" y="10519"/>
                  </a:cubicBezTo>
                  <a:cubicBezTo>
                    <a:pt x="242" y="10176"/>
                    <a:pt x="524" y="9914"/>
                    <a:pt x="847" y="9914"/>
                  </a:cubicBezTo>
                  <a:lnTo>
                    <a:pt x="1008" y="9914"/>
                  </a:lnTo>
                  <a:lnTo>
                    <a:pt x="1008" y="6708"/>
                  </a:lnTo>
                  <a:lnTo>
                    <a:pt x="847" y="6708"/>
                  </a:lnTo>
                  <a:cubicBezTo>
                    <a:pt x="524" y="6708"/>
                    <a:pt x="242" y="6446"/>
                    <a:pt x="242" y="6103"/>
                  </a:cubicBezTo>
                  <a:cubicBezTo>
                    <a:pt x="242" y="5761"/>
                    <a:pt x="524" y="5499"/>
                    <a:pt x="847" y="5499"/>
                  </a:cubicBezTo>
                  <a:lnTo>
                    <a:pt x="1008" y="5499"/>
                  </a:lnTo>
                  <a:lnTo>
                    <a:pt x="1008" y="2293"/>
                  </a:lnTo>
                  <a:lnTo>
                    <a:pt x="847" y="2293"/>
                  </a:lnTo>
                  <a:cubicBezTo>
                    <a:pt x="524" y="2293"/>
                    <a:pt x="242" y="2011"/>
                    <a:pt x="242" y="1688"/>
                  </a:cubicBezTo>
                  <a:cubicBezTo>
                    <a:pt x="242" y="1345"/>
                    <a:pt x="524" y="1083"/>
                    <a:pt x="847" y="1083"/>
                  </a:cubicBezTo>
                  <a:lnTo>
                    <a:pt x="1008" y="1083"/>
                  </a:lnTo>
                  <a:lnTo>
                    <a:pt x="1008" y="398"/>
                  </a:lnTo>
                  <a:cubicBezTo>
                    <a:pt x="1822" y="331"/>
                    <a:pt x="2902" y="243"/>
                    <a:pt x="4077" y="243"/>
                  </a:cubicBezTo>
                  <a:close/>
                  <a:moveTo>
                    <a:pt x="4065" y="0"/>
                  </a:moveTo>
                  <a:cubicBezTo>
                    <a:pt x="3012" y="0"/>
                    <a:pt x="1941" y="67"/>
                    <a:pt x="887" y="156"/>
                  </a:cubicBezTo>
                  <a:lnTo>
                    <a:pt x="766" y="176"/>
                  </a:lnTo>
                  <a:lnTo>
                    <a:pt x="766" y="821"/>
                  </a:lnTo>
                  <a:cubicBezTo>
                    <a:pt x="323" y="882"/>
                    <a:pt x="0" y="1245"/>
                    <a:pt x="0" y="1688"/>
                  </a:cubicBezTo>
                  <a:cubicBezTo>
                    <a:pt x="0" y="2132"/>
                    <a:pt x="323" y="2495"/>
                    <a:pt x="766" y="2535"/>
                  </a:cubicBezTo>
                  <a:lnTo>
                    <a:pt x="766" y="5237"/>
                  </a:lnTo>
                  <a:cubicBezTo>
                    <a:pt x="323" y="5297"/>
                    <a:pt x="0" y="5660"/>
                    <a:pt x="0" y="6103"/>
                  </a:cubicBezTo>
                  <a:cubicBezTo>
                    <a:pt x="0" y="6547"/>
                    <a:pt x="323" y="6910"/>
                    <a:pt x="766" y="6950"/>
                  </a:cubicBezTo>
                  <a:lnTo>
                    <a:pt x="766" y="9672"/>
                  </a:lnTo>
                  <a:cubicBezTo>
                    <a:pt x="323" y="9712"/>
                    <a:pt x="0" y="10075"/>
                    <a:pt x="0" y="10519"/>
                  </a:cubicBezTo>
                  <a:cubicBezTo>
                    <a:pt x="0" y="10962"/>
                    <a:pt x="323" y="11325"/>
                    <a:pt x="766" y="11386"/>
                  </a:cubicBezTo>
                  <a:lnTo>
                    <a:pt x="766" y="11950"/>
                  </a:lnTo>
                  <a:cubicBezTo>
                    <a:pt x="766" y="14108"/>
                    <a:pt x="2520" y="15862"/>
                    <a:pt x="4657" y="15862"/>
                  </a:cubicBezTo>
                  <a:lnTo>
                    <a:pt x="18226" y="15862"/>
                  </a:lnTo>
                  <a:cubicBezTo>
                    <a:pt x="20383" y="15862"/>
                    <a:pt x="22117" y="14108"/>
                    <a:pt x="22117" y="11950"/>
                  </a:cubicBezTo>
                  <a:lnTo>
                    <a:pt x="22117" y="11386"/>
                  </a:lnTo>
                  <a:cubicBezTo>
                    <a:pt x="22561" y="11325"/>
                    <a:pt x="22904" y="10962"/>
                    <a:pt x="22904" y="10519"/>
                  </a:cubicBezTo>
                  <a:cubicBezTo>
                    <a:pt x="22904" y="10075"/>
                    <a:pt x="22561" y="9712"/>
                    <a:pt x="22117" y="9672"/>
                  </a:cubicBezTo>
                  <a:lnTo>
                    <a:pt x="22117" y="6950"/>
                  </a:lnTo>
                  <a:cubicBezTo>
                    <a:pt x="22561" y="6910"/>
                    <a:pt x="22904" y="6547"/>
                    <a:pt x="22904" y="6103"/>
                  </a:cubicBezTo>
                  <a:cubicBezTo>
                    <a:pt x="22904" y="5660"/>
                    <a:pt x="22561" y="5297"/>
                    <a:pt x="22117" y="5237"/>
                  </a:cubicBezTo>
                  <a:lnTo>
                    <a:pt x="22117" y="2535"/>
                  </a:lnTo>
                  <a:cubicBezTo>
                    <a:pt x="22561" y="2495"/>
                    <a:pt x="22904" y="2132"/>
                    <a:pt x="22904" y="1688"/>
                  </a:cubicBezTo>
                  <a:cubicBezTo>
                    <a:pt x="22904" y="1245"/>
                    <a:pt x="22561" y="882"/>
                    <a:pt x="22117" y="821"/>
                  </a:cubicBezTo>
                  <a:lnTo>
                    <a:pt x="22117" y="115"/>
                  </a:lnTo>
                  <a:lnTo>
                    <a:pt x="22017" y="95"/>
                  </a:lnTo>
                  <a:cubicBezTo>
                    <a:pt x="21746" y="52"/>
                    <a:pt x="21453" y="32"/>
                    <a:pt x="21137" y="32"/>
                  </a:cubicBezTo>
                  <a:cubicBezTo>
                    <a:pt x="20863" y="32"/>
                    <a:pt x="20571" y="47"/>
                    <a:pt x="20263" y="75"/>
                  </a:cubicBezTo>
                  <a:cubicBezTo>
                    <a:pt x="18952" y="176"/>
                    <a:pt x="17823" y="519"/>
                    <a:pt x="16714" y="841"/>
                  </a:cubicBezTo>
                  <a:cubicBezTo>
                    <a:pt x="15428" y="1224"/>
                    <a:pt x="14182" y="1593"/>
                    <a:pt x="12758" y="1593"/>
                  </a:cubicBezTo>
                  <a:cubicBezTo>
                    <a:pt x="11704" y="1593"/>
                    <a:pt x="10552" y="1390"/>
                    <a:pt x="9214" y="841"/>
                  </a:cubicBezTo>
                  <a:cubicBezTo>
                    <a:pt x="7666" y="202"/>
                    <a:pt x="5892" y="0"/>
                    <a:pt x="4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949825" y="2268500"/>
              <a:ext cx="572600" cy="42875"/>
            </a:xfrm>
            <a:custGeom>
              <a:avLst/>
              <a:gdLst/>
              <a:ahLst/>
              <a:cxnLst/>
              <a:rect l="l" t="t" r="r" b="b"/>
              <a:pathLst>
                <a:path w="22904" h="1715" extrusionOk="0">
                  <a:moveTo>
                    <a:pt x="22037" y="243"/>
                  </a:moveTo>
                  <a:cubicBezTo>
                    <a:pt x="22379" y="243"/>
                    <a:pt x="22642" y="525"/>
                    <a:pt x="22642" y="868"/>
                  </a:cubicBezTo>
                  <a:cubicBezTo>
                    <a:pt x="22642" y="1190"/>
                    <a:pt x="22379" y="1473"/>
                    <a:pt x="22037" y="1473"/>
                  </a:cubicBezTo>
                  <a:lnTo>
                    <a:pt x="847" y="1473"/>
                  </a:lnTo>
                  <a:cubicBezTo>
                    <a:pt x="524" y="1473"/>
                    <a:pt x="242" y="1190"/>
                    <a:pt x="242" y="868"/>
                  </a:cubicBezTo>
                  <a:cubicBezTo>
                    <a:pt x="242" y="525"/>
                    <a:pt x="524" y="243"/>
                    <a:pt x="847" y="243"/>
                  </a:cubicBezTo>
                  <a:close/>
                  <a:moveTo>
                    <a:pt x="847" y="1"/>
                  </a:moveTo>
                  <a:cubicBezTo>
                    <a:pt x="383" y="1"/>
                    <a:pt x="0" y="384"/>
                    <a:pt x="0" y="868"/>
                  </a:cubicBezTo>
                  <a:cubicBezTo>
                    <a:pt x="0" y="1331"/>
                    <a:pt x="383" y="1715"/>
                    <a:pt x="847" y="1715"/>
                  </a:cubicBezTo>
                  <a:lnTo>
                    <a:pt x="22037" y="1715"/>
                  </a:lnTo>
                  <a:cubicBezTo>
                    <a:pt x="22521" y="1715"/>
                    <a:pt x="22904" y="1331"/>
                    <a:pt x="22904" y="868"/>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968975" y="2110250"/>
              <a:ext cx="533800" cy="164325"/>
            </a:xfrm>
            <a:custGeom>
              <a:avLst/>
              <a:gdLst/>
              <a:ahLst/>
              <a:cxnLst/>
              <a:rect l="l" t="t" r="r" b="b"/>
              <a:pathLst>
                <a:path w="21352" h="6573" extrusionOk="0">
                  <a:moveTo>
                    <a:pt x="17460" y="242"/>
                  </a:moveTo>
                  <a:cubicBezTo>
                    <a:pt x="19476" y="242"/>
                    <a:pt x="21109" y="1895"/>
                    <a:pt x="21109" y="3911"/>
                  </a:cubicBezTo>
                  <a:lnTo>
                    <a:pt x="21109" y="6331"/>
                  </a:lnTo>
                  <a:lnTo>
                    <a:pt x="242" y="6331"/>
                  </a:lnTo>
                  <a:lnTo>
                    <a:pt x="242" y="3911"/>
                  </a:lnTo>
                  <a:cubicBezTo>
                    <a:pt x="242" y="1895"/>
                    <a:pt x="1895" y="242"/>
                    <a:pt x="3891" y="242"/>
                  </a:cubicBezTo>
                  <a:close/>
                  <a:moveTo>
                    <a:pt x="3891" y="0"/>
                  </a:moveTo>
                  <a:cubicBezTo>
                    <a:pt x="1754" y="0"/>
                    <a:pt x="0" y="1754"/>
                    <a:pt x="0" y="3911"/>
                  </a:cubicBezTo>
                  <a:lnTo>
                    <a:pt x="0" y="6452"/>
                  </a:lnTo>
                  <a:cubicBezTo>
                    <a:pt x="0" y="6532"/>
                    <a:pt x="61" y="6573"/>
                    <a:pt x="121" y="6573"/>
                  </a:cubicBezTo>
                  <a:lnTo>
                    <a:pt x="21230" y="6573"/>
                  </a:lnTo>
                  <a:cubicBezTo>
                    <a:pt x="21311" y="6573"/>
                    <a:pt x="21351" y="6532"/>
                    <a:pt x="21351" y="6452"/>
                  </a:cubicBezTo>
                  <a:lnTo>
                    <a:pt x="21351" y="3911"/>
                  </a:lnTo>
                  <a:cubicBezTo>
                    <a:pt x="21351" y="1754"/>
                    <a:pt x="19617" y="0"/>
                    <a:pt x="17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968975" y="2305300"/>
              <a:ext cx="533800" cy="80175"/>
            </a:xfrm>
            <a:custGeom>
              <a:avLst/>
              <a:gdLst/>
              <a:ahLst/>
              <a:cxnLst/>
              <a:rect l="l" t="t" r="r" b="b"/>
              <a:pathLst>
                <a:path w="21352" h="3207" extrusionOk="0">
                  <a:moveTo>
                    <a:pt x="21109" y="243"/>
                  </a:moveTo>
                  <a:lnTo>
                    <a:pt x="21109" y="2944"/>
                  </a:lnTo>
                  <a:lnTo>
                    <a:pt x="242" y="2944"/>
                  </a:lnTo>
                  <a:lnTo>
                    <a:pt x="242" y="243"/>
                  </a:lnTo>
                  <a:close/>
                  <a:moveTo>
                    <a:pt x="121" y="1"/>
                  </a:moveTo>
                  <a:cubicBezTo>
                    <a:pt x="61" y="1"/>
                    <a:pt x="0" y="61"/>
                    <a:pt x="0" y="122"/>
                  </a:cubicBezTo>
                  <a:lnTo>
                    <a:pt x="0" y="3065"/>
                  </a:lnTo>
                  <a:cubicBezTo>
                    <a:pt x="0" y="3146"/>
                    <a:pt x="61" y="3206"/>
                    <a:pt x="121" y="3206"/>
                  </a:cubicBezTo>
                  <a:lnTo>
                    <a:pt x="21230" y="3206"/>
                  </a:lnTo>
                  <a:cubicBezTo>
                    <a:pt x="21311" y="3206"/>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949825" y="2378900"/>
              <a:ext cx="572600" cy="43375"/>
            </a:xfrm>
            <a:custGeom>
              <a:avLst/>
              <a:gdLst/>
              <a:ahLst/>
              <a:cxnLst/>
              <a:rect l="l" t="t" r="r" b="b"/>
              <a:pathLst>
                <a:path w="22904" h="1735" extrusionOk="0">
                  <a:moveTo>
                    <a:pt x="22037" y="262"/>
                  </a:moveTo>
                  <a:cubicBezTo>
                    <a:pt x="22379" y="262"/>
                    <a:pt x="22642" y="524"/>
                    <a:pt x="22642" y="867"/>
                  </a:cubicBezTo>
                  <a:cubicBezTo>
                    <a:pt x="22642" y="1190"/>
                    <a:pt x="22379" y="1472"/>
                    <a:pt x="22037" y="1472"/>
                  </a:cubicBezTo>
                  <a:lnTo>
                    <a:pt x="847" y="1472"/>
                  </a:lnTo>
                  <a:cubicBezTo>
                    <a:pt x="524" y="1472"/>
                    <a:pt x="242" y="1190"/>
                    <a:pt x="242" y="867"/>
                  </a:cubicBezTo>
                  <a:cubicBezTo>
                    <a:pt x="242" y="524"/>
                    <a:pt x="524" y="262"/>
                    <a:pt x="847" y="262"/>
                  </a:cubicBezTo>
                  <a:close/>
                  <a:moveTo>
                    <a:pt x="847" y="0"/>
                  </a:moveTo>
                  <a:cubicBezTo>
                    <a:pt x="383" y="0"/>
                    <a:pt x="0" y="383"/>
                    <a:pt x="0" y="867"/>
                  </a:cubicBezTo>
                  <a:cubicBezTo>
                    <a:pt x="0" y="1331"/>
                    <a:pt x="383" y="1734"/>
                    <a:pt x="847" y="1734"/>
                  </a:cubicBezTo>
                  <a:lnTo>
                    <a:pt x="22037" y="1734"/>
                  </a:lnTo>
                  <a:cubicBezTo>
                    <a:pt x="22521" y="1734"/>
                    <a:pt x="22904" y="1331"/>
                    <a:pt x="22904" y="867"/>
                  </a:cubicBezTo>
                  <a:cubicBezTo>
                    <a:pt x="22904" y="383"/>
                    <a:pt x="22521" y="0"/>
                    <a:pt x="22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968975" y="2415675"/>
              <a:ext cx="533800" cy="80175"/>
            </a:xfrm>
            <a:custGeom>
              <a:avLst/>
              <a:gdLst/>
              <a:ahLst/>
              <a:cxnLst/>
              <a:rect l="l" t="t" r="r" b="b"/>
              <a:pathLst>
                <a:path w="21352" h="3207" extrusionOk="0">
                  <a:moveTo>
                    <a:pt x="21109" y="263"/>
                  </a:moveTo>
                  <a:lnTo>
                    <a:pt x="21109" y="2945"/>
                  </a:lnTo>
                  <a:lnTo>
                    <a:pt x="242" y="2945"/>
                  </a:lnTo>
                  <a:lnTo>
                    <a:pt x="242" y="263"/>
                  </a:lnTo>
                  <a:close/>
                  <a:moveTo>
                    <a:pt x="121" y="1"/>
                  </a:moveTo>
                  <a:cubicBezTo>
                    <a:pt x="61" y="1"/>
                    <a:pt x="0" y="61"/>
                    <a:pt x="0" y="122"/>
                  </a:cubicBezTo>
                  <a:lnTo>
                    <a:pt x="0" y="3065"/>
                  </a:lnTo>
                  <a:cubicBezTo>
                    <a:pt x="0" y="3146"/>
                    <a:pt x="61" y="3207"/>
                    <a:pt x="121" y="3207"/>
                  </a:cubicBezTo>
                  <a:lnTo>
                    <a:pt x="21230" y="3207"/>
                  </a:lnTo>
                  <a:cubicBezTo>
                    <a:pt x="21311" y="3207"/>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949825" y="2489275"/>
              <a:ext cx="572600" cy="43375"/>
            </a:xfrm>
            <a:custGeom>
              <a:avLst/>
              <a:gdLst/>
              <a:ahLst/>
              <a:cxnLst/>
              <a:rect l="l" t="t" r="r" b="b"/>
              <a:pathLst>
                <a:path w="22904" h="1735" extrusionOk="0">
                  <a:moveTo>
                    <a:pt x="22037" y="263"/>
                  </a:moveTo>
                  <a:cubicBezTo>
                    <a:pt x="22379" y="263"/>
                    <a:pt x="22642" y="525"/>
                    <a:pt x="22642" y="867"/>
                  </a:cubicBezTo>
                  <a:cubicBezTo>
                    <a:pt x="22642" y="1210"/>
                    <a:pt x="22379" y="1472"/>
                    <a:pt x="22037" y="1472"/>
                  </a:cubicBezTo>
                  <a:lnTo>
                    <a:pt x="847" y="1472"/>
                  </a:lnTo>
                  <a:cubicBezTo>
                    <a:pt x="524" y="1472"/>
                    <a:pt x="242" y="1210"/>
                    <a:pt x="242" y="867"/>
                  </a:cubicBezTo>
                  <a:cubicBezTo>
                    <a:pt x="242" y="525"/>
                    <a:pt x="524" y="263"/>
                    <a:pt x="847" y="263"/>
                  </a:cubicBezTo>
                  <a:close/>
                  <a:moveTo>
                    <a:pt x="847" y="1"/>
                  </a:moveTo>
                  <a:cubicBezTo>
                    <a:pt x="383" y="1"/>
                    <a:pt x="0" y="384"/>
                    <a:pt x="0" y="867"/>
                  </a:cubicBezTo>
                  <a:cubicBezTo>
                    <a:pt x="0" y="1331"/>
                    <a:pt x="383" y="1734"/>
                    <a:pt x="847" y="1734"/>
                  </a:cubicBezTo>
                  <a:lnTo>
                    <a:pt x="22037" y="1734"/>
                  </a:lnTo>
                  <a:cubicBezTo>
                    <a:pt x="22521" y="1734"/>
                    <a:pt x="22904" y="1331"/>
                    <a:pt x="22904" y="867"/>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968975" y="2526075"/>
              <a:ext cx="533800" cy="80150"/>
            </a:xfrm>
            <a:custGeom>
              <a:avLst/>
              <a:gdLst/>
              <a:ahLst/>
              <a:cxnLst/>
              <a:rect l="l" t="t" r="r" b="b"/>
              <a:pathLst>
                <a:path w="21352" h="3206" extrusionOk="0">
                  <a:moveTo>
                    <a:pt x="21109" y="262"/>
                  </a:moveTo>
                  <a:lnTo>
                    <a:pt x="21109" y="2944"/>
                  </a:lnTo>
                  <a:lnTo>
                    <a:pt x="242" y="2944"/>
                  </a:lnTo>
                  <a:lnTo>
                    <a:pt x="242" y="262"/>
                  </a:lnTo>
                  <a:close/>
                  <a:moveTo>
                    <a:pt x="121" y="0"/>
                  </a:moveTo>
                  <a:cubicBezTo>
                    <a:pt x="61" y="0"/>
                    <a:pt x="0" y="61"/>
                    <a:pt x="0" y="121"/>
                  </a:cubicBezTo>
                  <a:lnTo>
                    <a:pt x="0" y="3085"/>
                  </a:lnTo>
                  <a:cubicBezTo>
                    <a:pt x="0" y="3146"/>
                    <a:pt x="61" y="3206"/>
                    <a:pt x="121" y="3206"/>
                  </a:cubicBezTo>
                  <a:lnTo>
                    <a:pt x="21230" y="3206"/>
                  </a:lnTo>
                  <a:cubicBezTo>
                    <a:pt x="21311" y="3206"/>
                    <a:pt x="21351" y="3146"/>
                    <a:pt x="21351" y="3085"/>
                  </a:cubicBezTo>
                  <a:lnTo>
                    <a:pt x="21351" y="121"/>
                  </a:lnTo>
                  <a:cubicBezTo>
                    <a:pt x="21351" y="61"/>
                    <a:pt x="21311" y="0"/>
                    <a:pt x="21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968975" y="2636450"/>
              <a:ext cx="533800" cy="118475"/>
            </a:xfrm>
            <a:custGeom>
              <a:avLst/>
              <a:gdLst/>
              <a:ahLst/>
              <a:cxnLst/>
              <a:rect l="l" t="t" r="r" b="b"/>
              <a:pathLst>
                <a:path w="21352" h="4739" extrusionOk="0">
                  <a:moveTo>
                    <a:pt x="21109" y="263"/>
                  </a:moveTo>
                  <a:lnTo>
                    <a:pt x="21109" y="827"/>
                  </a:lnTo>
                  <a:cubicBezTo>
                    <a:pt x="21109" y="2843"/>
                    <a:pt x="19476" y="4477"/>
                    <a:pt x="17460" y="4477"/>
                  </a:cubicBezTo>
                  <a:lnTo>
                    <a:pt x="3891" y="4477"/>
                  </a:lnTo>
                  <a:cubicBezTo>
                    <a:pt x="1895" y="4477"/>
                    <a:pt x="242" y="2843"/>
                    <a:pt x="242" y="827"/>
                  </a:cubicBezTo>
                  <a:lnTo>
                    <a:pt x="242" y="263"/>
                  </a:lnTo>
                  <a:close/>
                  <a:moveTo>
                    <a:pt x="121" y="1"/>
                  </a:moveTo>
                  <a:cubicBezTo>
                    <a:pt x="61" y="1"/>
                    <a:pt x="0" y="61"/>
                    <a:pt x="0" y="142"/>
                  </a:cubicBezTo>
                  <a:lnTo>
                    <a:pt x="0" y="827"/>
                  </a:lnTo>
                  <a:cubicBezTo>
                    <a:pt x="0" y="2985"/>
                    <a:pt x="1754" y="4739"/>
                    <a:pt x="3891" y="4739"/>
                  </a:cubicBezTo>
                  <a:lnTo>
                    <a:pt x="17460" y="4739"/>
                  </a:lnTo>
                  <a:cubicBezTo>
                    <a:pt x="19617" y="4739"/>
                    <a:pt x="21351" y="2985"/>
                    <a:pt x="21351" y="827"/>
                  </a:cubicBezTo>
                  <a:lnTo>
                    <a:pt x="21351" y="14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949825" y="2599650"/>
              <a:ext cx="572600" cy="43375"/>
            </a:xfrm>
            <a:custGeom>
              <a:avLst/>
              <a:gdLst/>
              <a:ahLst/>
              <a:cxnLst/>
              <a:rect l="l" t="t" r="r" b="b"/>
              <a:pathLst>
                <a:path w="22904" h="1735" extrusionOk="0">
                  <a:moveTo>
                    <a:pt x="22037" y="263"/>
                  </a:moveTo>
                  <a:cubicBezTo>
                    <a:pt x="22379" y="263"/>
                    <a:pt x="22642" y="525"/>
                    <a:pt x="22642" y="868"/>
                  </a:cubicBezTo>
                  <a:cubicBezTo>
                    <a:pt x="22642" y="1211"/>
                    <a:pt x="22379" y="1473"/>
                    <a:pt x="22037" y="1473"/>
                  </a:cubicBezTo>
                  <a:lnTo>
                    <a:pt x="847" y="1473"/>
                  </a:lnTo>
                  <a:cubicBezTo>
                    <a:pt x="524" y="1473"/>
                    <a:pt x="242" y="1211"/>
                    <a:pt x="242" y="868"/>
                  </a:cubicBezTo>
                  <a:cubicBezTo>
                    <a:pt x="242" y="525"/>
                    <a:pt x="524" y="263"/>
                    <a:pt x="847" y="263"/>
                  </a:cubicBezTo>
                  <a:close/>
                  <a:moveTo>
                    <a:pt x="847" y="1"/>
                  </a:moveTo>
                  <a:cubicBezTo>
                    <a:pt x="383" y="1"/>
                    <a:pt x="0" y="404"/>
                    <a:pt x="0" y="868"/>
                  </a:cubicBezTo>
                  <a:cubicBezTo>
                    <a:pt x="0" y="1352"/>
                    <a:pt x="383" y="1735"/>
                    <a:pt x="847" y="1735"/>
                  </a:cubicBezTo>
                  <a:lnTo>
                    <a:pt x="22037" y="1735"/>
                  </a:lnTo>
                  <a:cubicBezTo>
                    <a:pt x="22521" y="1735"/>
                    <a:pt x="22904" y="1352"/>
                    <a:pt x="22904" y="868"/>
                  </a:cubicBezTo>
                  <a:cubicBezTo>
                    <a:pt x="22904" y="40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930675" y="2826975"/>
              <a:ext cx="610400" cy="586225"/>
            </a:xfrm>
            <a:custGeom>
              <a:avLst/>
              <a:gdLst/>
              <a:ahLst/>
              <a:cxnLst/>
              <a:rect l="l" t="t" r="r" b="b"/>
              <a:pathLst>
                <a:path w="24416" h="23449" extrusionOk="0">
                  <a:moveTo>
                    <a:pt x="1613" y="1"/>
                  </a:moveTo>
                  <a:cubicBezTo>
                    <a:pt x="726" y="1"/>
                    <a:pt x="0" y="727"/>
                    <a:pt x="0" y="1593"/>
                  </a:cubicBezTo>
                  <a:lnTo>
                    <a:pt x="0" y="21856"/>
                  </a:lnTo>
                  <a:cubicBezTo>
                    <a:pt x="0" y="22723"/>
                    <a:pt x="726" y="23449"/>
                    <a:pt x="1613" y="23449"/>
                  </a:cubicBezTo>
                  <a:lnTo>
                    <a:pt x="22823" y="23449"/>
                  </a:lnTo>
                  <a:cubicBezTo>
                    <a:pt x="23710" y="23449"/>
                    <a:pt x="24416" y="22723"/>
                    <a:pt x="24416" y="21856"/>
                  </a:cubicBezTo>
                  <a:lnTo>
                    <a:pt x="24416" y="1593"/>
                  </a:lnTo>
                  <a:cubicBezTo>
                    <a:pt x="24416" y="727"/>
                    <a:pt x="23710" y="1"/>
                    <a:pt x="22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927650" y="2823950"/>
              <a:ext cx="616450" cy="592275"/>
            </a:xfrm>
            <a:custGeom>
              <a:avLst/>
              <a:gdLst/>
              <a:ahLst/>
              <a:cxnLst/>
              <a:rect l="l" t="t" r="r" b="b"/>
              <a:pathLst>
                <a:path w="24658" h="23691" extrusionOk="0">
                  <a:moveTo>
                    <a:pt x="22944" y="243"/>
                  </a:moveTo>
                  <a:cubicBezTo>
                    <a:pt x="23750" y="243"/>
                    <a:pt x="24416" y="908"/>
                    <a:pt x="24416" y="1714"/>
                  </a:cubicBezTo>
                  <a:lnTo>
                    <a:pt x="24416" y="21977"/>
                  </a:lnTo>
                  <a:cubicBezTo>
                    <a:pt x="24416" y="22783"/>
                    <a:pt x="23750" y="23449"/>
                    <a:pt x="22944" y="23449"/>
                  </a:cubicBezTo>
                  <a:lnTo>
                    <a:pt x="1734" y="23449"/>
                  </a:lnTo>
                  <a:cubicBezTo>
                    <a:pt x="907" y="23449"/>
                    <a:pt x="242" y="22783"/>
                    <a:pt x="242" y="21977"/>
                  </a:cubicBezTo>
                  <a:lnTo>
                    <a:pt x="242" y="1714"/>
                  </a:lnTo>
                  <a:cubicBezTo>
                    <a:pt x="242" y="908"/>
                    <a:pt x="907" y="243"/>
                    <a:pt x="1734" y="243"/>
                  </a:cubicBezTo>
                  <a:close/>
                  <a:moveTo>
                    <a:pt x="1734" y="1"/>
                  </a:moveTo>
                  <a:cubicBezTo>
                    <a:pt x="766" y="1"/>
                    <a:pt x="0" y="767"/>
                    <a:pt x="0" y="1714"/>
                  </a:cubicBezTo>
                  <a:lnTo>
                    <a:pt x="0" y="21977"/>
                  </a:lnTo>
                  <a:cubicBezTo>
                    <a:pt x="0" y="22924"/>
                    <a:pt x="766" y="23691"/>
                    <a:pt x="1734" y="23691"/>
                  </a:cubicBezTo>
                  <a:lnTo>
                    <a:pt x="22944" y="23691"/>
                  </a:lnTo>
                  <a:cubicBezTo>
                    <a:pt x="23892" y="23691"/>
                    <a:pt x="24658" y="22924"/>
                    <a:pt x="24658" y="21977"/>
                  </a:cubicBezTo>
                  <a:lnTo>
                    <a:pt x="24658" y="1714"/>
                  </a:lnTo>
                  <a:cubicBezTo>
                    <a:pt x="24658" y="767"/>
                    <a:pt x="23892" y="1"/>
                    <a:pt x="22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1008800" y="2938875"/>
              <a:ext cx="454650" cy="422400"/>
            </a:xfrm>
            <a:custGeom>
              <a:avLst/>
              <a:gdLst/>
              <a:ahLst/>
              <a:cxnLst/>
              <a:rect l="l" t="t" r="r" b="b"/>
              <a:pathLst>
                <a:path w="18186" h="16896" extrusionOk="0">
                  <a:moveTo>
                    <a:pt x="1794" y="1"/>
                  </a:moveTo>
                  <a:cubicBezTo>
                    <a:pt x="807" y="1"/>
                    <a:pt x="0" y="807"/>
                    <a:pt x="0" y="1815"/>
                  </a:cubicBezTo>
                  <a:lnTo>
                    <a:pt x="0" y="15081"/>
                  </a:lnTo>
                  <a:cubicBezTo>
                    <a:pt x="0" y="16089"/>
                    <a:pt x="807" y="16896"/>
                    <a:pt x="1794" y="16896"/>
                  </a:cubicBezTo>
                  <a:lnTo>
                    <a:pt x="16371" y="16896"/>
                  </a:lnTo>
                  <a:cubicBezTo>
                    <a:pt x="17379" y="16896"/>
                    <a:pt x="18186" y="16089"/>
                    <a:pt x="18186" y="15081"/>
                  </a:cubicBezTo>
                  <a:lnTo>
                    <a:pt x="18186" y="1815"/>
                  </a:lnTo>
                  <a:cubicBezTo>
                    <a:pt x="18186" y="807"/>
                    <a:pt x="17379" y="1"/>
                    <a:pt x="16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1303650" y="2966600"/>
              <a:ext cx="73100" cy="166350"/>
            </a:xfrm>
            <a:custGeom>
              <a:avLst/>
              <a:gdLst/>
              <a:ahLst/>
              <a:cxnLst/>
              <a:rect l="l" t="t" r="r" b="b"/>
              <a:pathLst>
                <a:path w="2924"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1303650" y="3103200"/>
              <a:ext cx="73100" cy="29750"/>
            </a:xfrm>
            <a:custGeom>
              <a:avLst/>
              <a:gdLst/>
              <a:ahLst/>
              <a:cxnLst/>
              <a:rect l="l" t="t" r="r" b="b"/>
              <a:pathLst>
                <a:path w="2924" h="1190" extrusionOk="0">
                  <a:moveTo>
                    <a:pt x="1" y="0"/>
                  </a:moveTo>
                  <a:lnTo>
                    <a:pt x="1" y="746"/>
                  </a:lnTo>
                  <a:cubicBezTo>
                    <a:pt x="1" y="988"/>
                    <a:pt x="18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1094975" y="2966600"/>
              <a:ext cx="73125" cy="166350"/>
            </a:xfrm>
            <a:custGeom>
              <a:avLst/>
              <a:gdLst/>
              <a:ahLst/>
              <a:cxnLst/>
              <a:rect l="l" t="t" r="r" b="b"/>
              <a:pathLst>
                <a:path w="2925"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1094975" y="3103200"/>
              <a:ext cx="73125" cy="29750"/>
            </a:xfrm>
            <a:custGeom>
              <a:avLst/>
              <a:gdLst/>
              <a:ahLst/>
              <a:cxnLst/>
              <a:rect l="l" t="t" r="r" b="b"/>
              <a:pathLst>
                <a:path w="2925" h="1190" extrusionOk="0">
                  <a:moveTo>
                    <a:pt x="1" y="0"/>
                  </a:moveTo>
                  <a:lnTo>
                    <a:pt x="1" y="746"/>
                  </a:lnTo>
                  <a:cubicBezTo>
                    <a:pt x="1" y="988"/>
                    <a:pt x="20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1005250" y="3280100"/>
              <a:ext cx="461225" cy="6600"/>
            </a:xfrm>
            <a:custGeom>
              <a:avLst/>
              <a:gdLst/>
              <a:ahLst/>
              <a:cxnLst/>
              <a:rect l="l" t="t" r="r" b="b"/>
              <a:pathLst>
                <a:path w="18449" h="264" extrusionOk="0">
                  <a:moveTo>
                    <a:pt x="142" y="1"/>
                  </a:moveTo>
                  <a:cubicBezTo>
                    <a:pt x="61" y="1"/>
                    <a:pt x="1" y="61"/>
                    <a:pt x="1" y="142"/>
                  </a:cubicBezTo>
                  <a:cubicBezTo>
                    <a:pt x="1" y="203"/>
                    <a:pt x="61" y="263"/>
                    <a:pt x="142" y="263"/>
                  </a:cubicBezTo>
                  <a:lnTo>
                    <a:pt x="18328" y="263"/>
                  </a:lnTo>
                  <a:cubicBezTo>
                    <a:pt x="18388" y="263"/>
                    <a:pt x="18449" y="203"/>
                    <a:pt x="18449" y="142"/>
                  </a:cubicBezTo>
                  <a:cubicBezTo>
                    <a:pt x="18449" y="61"/>
                    <a:pt x="18388" y="1"/>
                    <a:pt x="18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1"/>
          <p:cNvGrpSpPr/>
          <p:nvPr/>
        </p:nvGrpSpPr>
        <p:grpSpPr>
          <a:xfrm>
            <a:off x="7539991" y="3496934"/>
            <a:ext cx="1104524" cy="1350005"/>
            <a:chOff x="435091" y="3496934"/>
            <a:chExt cx="1104524" cy="1350005"/>
          </a:xfrm>
        </p:grpSpPr>
        <p:sp>
          <p:nvSpPr>
            <p:cNvPr id="612" name="Google Shape;612;p41"/>
            <p:cNvSpPr/>
            <p:nvPr/>
          </p:nvSpPr>
          <p:spPr>
            <a:xfrm>
              <a:off x="506275" y="3597450"/>
              <a:ext cx="962144" cy="1245414"/>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506250" y="3540948"/>
              <a:ext cx="962198" cy="1305991"/>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435091" y="3496934"/>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774814"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774814"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506254"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506254"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41"/>
          <p:cNvGrpSpPr/>
          <p:nvPr/>
        </p:nvGrpSpPr>
        <p:grpSpPr>
          <a:xfrm>
            <a:off x="6041504" y="1509742"/>
            <a:ext cx="1826568" cy="3337357"/>
            <a:chOff x="6109322" y="1509742"/>
            <a:chExt cx="1826568" cy="3337357"/>
          </a:xfrm>
        </p:grpSpPr>
        <p:grpSp>
          <p:nvGrpSpPr>
            <p:cNvPr id="620" name="Google Shape;620;p41"/>
            <p:cNvGrpSpPr/>
            <p:nvPr/>
          </p:nvGrpSpPr>
          <p:grpSpPr>
            <a:xfrm flipH="1">
              <a:off x="6109322" y="2362750"/>
              <a:ext cx="1734425" cy="2484350"/>
              <a:chOff x="4880250" y="2362750"/>
              <a:chExt cx="1734425" cy="2484350"/>
            </a:xfrm>
          </p:grpSpPr>
          <p:sp>
            <p:nvSpPr>
              <p:cNvPr id="621" name="Google Shape;621;p41"/>
              <p:cNvSpPr/>
              <p:nvPr/>
            </p:nvSpPr>
            <p:spPr>
              <a:xfrm>
                <a:off x="5143375" y="4015425"/>
                <a:ext cx="963725" cy="829150"/>
              </a:xfrm>
              <a:custGeom>
                <a:avLst/>
                <a:gdLst/>
                <a:ahLst/>
                <a:cxnLst/>
                <a:rect l="l" t="t" r="r" b="b"/>
                <a:pathLst>
                  <a:path w="38549" h="33166" extrusionOk="0">
                    <a:moveTo>
                      <a:pt x="32803" y="0"/>
                    </a:moveTo>
                    <a:lnTo>
                      <a:pt x="5363" y="1411"/>
                    </a:lnTo>
                    <a:cubicBezTo>
                      <a:pt x="5363" y="1411"/>
                      <a:pt x="544" y="12137"/>
                      <a:pt x="0" y="33166"/>
                    </a:cubicBezTo>
                    <a:lnTo>
                      <a:pt x="37561" y="33166"/>
                    </a:lnTo>
                    <a:cubicBezTo>
                      <a:pt x="37561" y="33166"/>
                      <a:pt x="38549" y="25726"/>
                      <a:pt x="3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5141350" y="4012900"/>
                <a:ext cx="966275" cy="834200"/>
              </a:xfrm>
              <a:custGeom>
                <a:avLst/>
                <a:gdLst/>
                <a:ahLst/>
                <a:cxnLst/>
                <a:rect l="l" t="t" r="r" b="b"/>
                <a:pathLst>
                  <a:path w="38651" h="33368" extrusionOk="0">
                    <a:moveTo>
                      <a:pt x="32823" y="182"/>
                    </a:moveTo>
                    <a:cubicBezTo>
                      <a:pt x="38146" y="24134"/>
                      <a:pt x="37642" y="32279"/>
                      <a:pt x="37561" y="33166"/>
                    </a:cubicBezTo>
                    <a:lnTo>
                      <a:pt x="182" y="33166"/>
                    </a:lnTo>
                    <a:cubicBezTo>
                      <a:pt x="726" y="13226"/>
                      <a:pt x="5162" y="2440"/>
                      <a:pt x="5505" y="1613"/>
                    </a:cubicBezTo>
                    <a:lnTo>
                      <a:pt x="32823" y="182"/>
                    </a:lnTo>
                    <a:close/>
                    <a:moveTo>
                      <a:pt x="32884" y="0"/>
                    </a:moveTo>
                    <a:lnTo>
                      <a:pt x="5444" y="1432"/>
                    </a:lnTo>
                    <a:cubicBezTo>
                      <a:pt x="5404" y="1432"/>
                      <a:pt x="5384" y="1452"/>
                      <a:pt x="5363" y="1472"/>
                    </a:cubicBezTo>
                    <a:cubicBezTo>
                      <a:pt x="5343" y="1512"/>
                      <a:pt x="4134" y="4234"/>
                      <a:pt x="2884" y="9476"/>
                    </a:cubicBezTo>
                    <a:cubicBezTo>
                      <a:pt x="1714" y="14335"/>
                      <a:pt x="283" y="22400"/>
                      <a:pt x="0" y="33267"/>
                    </a:cubicBezTo>
                    <a:cubicBezTo>
                      <a:pt x="0" y="33287"/>
                      <a:pt x="0" y="33307"/>
                      <a:pt x="21" y="33327"/>
                    </a:cubicBezTo>
                    <a:cubicBezTo>
                      <a:pt x="41" y="33347"/>
                      <a:pt x="61" y="33368"/>
                      <a:pt x="81" y="33368"/>
                    </a:cubicBezTo>
                    <a:lnTo>
                      <a:pt x="37642" y="33368"/>
                    </a:lnTo>
                    <a:cubicBezTo>
                      <a:pt x="37682" y="33368"/>
                      <a:pt x="37723" y="33327"/>
                      <a:pt x="37723" y="33267"/>
                    </a:cubicBezTo>
                    <a:cubicBezTo>
                      <a:pt x="37743" y="33206"/>
                      <a:pt x="38650" y="25525"/>
                      <a:pt x="32985" y="81"/>
                    </a:cubicBezTo>
                    <a:cubicBezTo>
                      <a:pt x="32985" y="20"/>
                      <a:pt x="32944" y="0"/>
                      <a:pt x="32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5291550" y="4064800"/>
                <a:ext cx="85725" cy="453675"/>
              </a:xfrm>
              <a:custGeom>
                <a:avLst/>
                <a:gdLst/>
                <a:ahLst/>
                <a:cxnLst/>
                <a:rect l="l" t="t" r="r" b="b"/>
                <a:pathLst>
                  <a:path w="3429" h="18147" extrusionOk="0">
                    <a:moveTo>
                      <a:pt x="3347" y="1"/>
                    </a:moveTo>
                    <a:cubicBezTo>
                      <a:pt x="3287" y="1"/>
                      <a:pt x="3247" y="21"/>
                      <a:pt x="3226" y="61"/>
                    </a:cubicBezTo>
                    <a:cubicBezTo>
                      <a:pt x="3206" y="142"/>
                      <a:pt x="1311" y="6674"/>
                      <a:pt x="1" y="18046"/>
                    </a:cubicBezTo>
                    <a:cubicBezTo>
                      <a:pt x="1" y="18086"/>
                      <a:pt x="41" y="18146"/>
                      <a:pt x="81" y="18146"/>
                    </a:cubicBezTo>
                    <a:lnTo>
                      <a:pt x="101" y="18146"/>
                    </a:lnTo>
                    <a:cubicBezTo>
                      <a:pt x="142" y="18146"/>
                      <a:pt x="182" y="18106"/>
                      <a:pt x="202" y="18066"/>
                    </a:cubicBezTo>
                    <a:cubicBezTo>
                      <a:pt x="1493" y="6715"/>
                      <a:pt x="3388" y="182"/>
                      <a:pt x="3408" y="122"/>
                    </a:cubicBezTo>
                    <a:cubicBezTo>
                      <a:pt x="3428" y="82"/>
                      <a:pt x="3388" y="21"/>
                      <a:pt x="3347"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5521400" y="4088000"/>
                <a:ext cx="5050" cy="685000"/>
              </a:xfrm>
              <a:custGeom>
                <a:avLst/>
                <a:gdLst/>
                <a:ahLst/>
                <a:cxnLst/>
                <a:rect l="l" t="t" r="r" b="b"/>
                <a:pathLst>
                  <a:path w="202" h="27400" extrusionOk="0">
                    <a:moveTo>
                      <a:pt x="101" y="0"/>
                    </a:moveTo>
                    <a:cubicBezTo>
                      <a:pt x="41" y="0"/>
                      <a:pt x="0" y="41"/>
                      <a:pt x="0" y="101"/>
                    </a:cubicBezTo>
                    <a:lnTo>
                      <a:pt x="0" y="27299"/>
                    </a:lnTo>
                    <a:cubicBezTo>
                      <a:pt x="0" y="27360"/>
                      <a:pt x="41" y="27400"/>
                      <a:pt x="101" y="27400"/>
                    </a:cubicBezTo>
                    <a:cubicBezTo>
                      <a:pt x="162" y="27400"/>
                      <a:pt x="202" y="27360"/>
                      <a:pt x="202" y="27299"/>
                    </a:cubicBezTo>
                    <a:lnTo>
                      <a:pt x="202" y="101"/>
                    </a:lnTo>
                    <a:cubicBezTo>
                      <a:pt x="202" y="41"/>
                      <a:pt x="162"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5691250" y="4064800"/>
                <a:ext cx="26750" cy="367975"/>
              </a:xfrm>
              <a:custGeom>
                <a:avLst/>
                <a:gdLst/>
                <a:ahLst/>
                <a:cxnLst/>
                <a:rect l="l" t="t" r="r" b="b"/>
                <a:pathLst>
                  <a:path w="1070" h="14719" extrusionOk="0">
                    <a:moveTo>
                      <a:pt x="81" y="1"/>
                    </a:moveTo>
                    <a:cubicBezTo>
                      <a:pt x="41" y="1"/>
                      <a:pt x="1" y="61"/>
                      <a:pt x="1" y="102"/>
                    </a:cubicBezTo>
                    <a:cubicBezTo>
                      <a:pt x="1" y="203"/>
                      <a:pt x="767" y="10062"/>
                      <a:pt x="868" y="14638"/>
                    </a:cubicBezTo>
                    <a:cubicBezTo>
                      <a:pt x="868" y="14679"/>
                      <a:pt x="928" y="14719"/>
                      <a:pt x="968" y="14719"/>
                    </a:cubicBezTo>
                    <a:cubicBezTo>
                      <a:pt x="1029" y="14719"/>
                      <a:pt x="1069" y="14679"/>
                      <a:pt x="1069" y="14638"/>
                    </a:cubicBezTo>
                    <a:cubicBezTo>
                      <a:pt x="968" y="10062"/>
                      <a:pt x="202" y="182"/>
                      <a:pt x="182" y="82"/>
                    </a:cubicBezTo>
                    <a:cubicBezTo>
                      <a:pt x="182" y="41"/>
                      <a:pt x="142" y="1"/>
                      <a:pt x="81"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5882800" y="4064800"/>
                <a:ext cx="59500" cy="694600"/>
              </a:xfrm>
              <a:custGeom>
                <a:avLst/>
                <a:gdLst/>
                <a:ahLst/>
                <a:cxnLst/>
                <a:rect l="l" t="t" r="r" b="b"/>
                <a:pathLst>
                  <a:path w="2380" h="27784" extrusionOk="0">
                    <a:moveTo>
                      <a:pt x="81" y="1"/>
                    </a:moveTo>
                    <a:cubicBezTo>
                      <a:pt x="40" y="1"/>
                      <a:pt x="0" y="61"/>
                      <a:pt x="0" y="102"/>
                    </a:cubicBezTo>
                    <a:cubicBezTo>
                      <a:pt x="20" y="263"/>
                      <a:pt x="2198" y="15888"/>
                      <a:pt x="2077" y="27683"/>
                    </a:cubicBezTo>
                    <a:cubicBezTo>
                      <a:pt x="2077" y="27743"/>
                      <a:pt x="2117" y="27784"/>
                      <a:pt x="2178" y="27784"/>
                    </a:cubicBezTo>
                    <a:cubicBezTo>
                      <a:pt x="2218" y="27784"/>
                      <a:pt x="2278" y="27743"/>
                      <a:pt x="2278" y="27683"/>
                    </a:cubicBezTo>
                    <a:cubicBezTo>
                      <a:pt x="2379" y="15888"/>
                      <a:pt x="202" y="243"/>
                      <a:pt x="182" y="82"/>
                    </a:cubicBezTo>
                    <a:cubicBezTo>
                      <a:pt x="182" y="41"/>
                      <a:pt x="141"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5055150" y="2391900"/>
                <a:ext cx="930225" cy="921100"/>
              </a:xfrm>
              <a:custGeom>
                <a:avLst/>
                <a:gdLst/>
                <a:ahLst/>
                <a:cxnLst/>
                <a:rect l="l" t="t" r="r" b="b"/>
                <a:pathLst>
                  <a:path w="37209" h="36844" extrusionOk="0">
                    <a:moveTo>
                      <a:pt x="17642" y="1"/>
                    </a:moveTo>
                    <a:cubicBezTo>
                      <a:pt x="17642" y="1"/>
                      <a:pt x="11977" y="3570"/>
                      <a:pt x="10949" y="9779"/>
                    </a:cubicBezTo>
                    <a:cubicBezTo>
                      <a:pt x="10303" y="13751"/>
                      <a:pt x="12239" y="14678"/>
                      <a:pt x="9396" y="19013"/>
                    </a:cubicBezTo>
                    <a:cubicBezTo>
                      <a:pt x="6553" y="23328"/>
                      <a:pt x="1" y="24437"/>
                      <a:pt x="4436" y="32380"/>
                    </a:cubicBezTo>
                    <a:cubicBezTo>
                      <a:pt x="6321" y="35771"/>
                      <a:pt x="9153" y="36844"/>
                      <a:pt x="12135" y="36844"/>
                    </a:cubicBezTo>
                    <a:cubicBezTo>
                      <a:pt x="16139" y="36844"/>
                      <a:pt x="20414" y="34909"/>
                      <a:pt x="23025" y="34054"/>
                    </a:cubicBezTo>
                    <a:cubicBezTo>
                      <a:pt x="24892" y="33448"/>
                      <a:pt x="25977" y="33232"/>
                      <a:pt x="26823" y="33232"/>
                    </a:cubicBezTo>
                    <a:cubicBezTo>
                      <a:pt x="28031" y="33232"/>
                      <a:pt x="28751" y="33674"/>
                      <a:pt x="30566" y="34054"/>
                    </a:cubicBezTo>
                    <a:cubicBezTo>
                      <a:pt x="30843" y="34113"/>
                      <a:pt x="31111" y="34142"/>
                      <a:pt x="31370" y="34142"/>
                    </a:cubicBezTo>
                    <a:cubicBezTo>
                      <a:pt x="35410" y="34142"/>
                      <a:pt x="37208" y="27249"/>
                      <a:pt x="34840" y="24255"/>
                    </a:cubicBezTo>
                    <a:cubicBezTo>
                      <a:pt x="32320" y="21090"/>
                      <a:pt x="34134" y="18429"/>
                      <a:pt x="34013" y="15929"/>
                    </a:cubicBezTo>
                    <a:cubicBezTo>
                      <a:pt x="33913" y="13428"/>
                      <a:pt x="32158" y="7461"/>
                      <a:pt x="29114" y="5465"/>
                    </a:cubicBezTo>
                    <a:cubicBezTo>
                      <a:pt x="26090" y="3469"/>
                      <a:pt x="17642" y="1"/>
                      <a:pt x="1764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150950" y="2698400"/>
                <a:ext cx="461725" cy="506050"/>
              </a:xfrm>
              <a:custGeom>
                <a:avLst/>
                <a:gdLst/>
                <a:ahLst/>
                <a:cxnLst/>
                <a:rect l="l" t="t" r="r" b="b"/>
                <a:pathLst>
                  <a:path w="18469" h="20242" extrusionOk="0">
                    <a:moveTo>
                      <a:pt x="16828" y="3105"/>
                    </a:moveTo>
                    <a:cubicBezTo>
                      <a:pt x="16790" y="3125"/>
                      <a:pt x="16757" y="3150"/>
                      <a:pt x="16714" y="3164"/>
                    </a:cubicBezTo>
                    <a:lnTo>
                      <a:pt x="16694" y="3164"/>
                    </a:lnTo>
                    <a:lnTo>
                      <a:pt x="16828" y="3105"/>
                    </a:lnTo>
                    <a:close/>
                    <a:moveTo>
                      <a:pt x="14119" y="0"/>
                    </a:moveTo>
                    <a:cubicBezTo>
                      <a:pt x="13905" y="0"/>
                      <a:pt x="13643" y="58"/>
                      <a:pt x="13327" y="201"/>
                    </a:cubicBezTo>
                    <a:cubicBezTo>
                      <a:pt x="12117" y="745"/>
                      <a:pt x="9920" y="3164"/>
                      <a:pt x="9597" y="3527"/>
                    </a:cubicBezTo>
                    <a:cubicBezTo>
                      <a:pt x="9610" y="2652"/>
                      <a:pt x="9233" y="2013"/>
                      <a:pt x="8686" y="2013"/>
                    </a:cubicBezTo>
                    <a:cubicBezTo>
                      <a:pt x="8390" y="2013"/>
                      <a:pt x="8043" y="2201"/>
                      <a:pt x="7682" y="2640"/>
                    </a:cubicBezTo>
                    <a:cubicBezTo>
                      <a:pt x="6512" y="4031"/>
                      <a:pt x="0" y="15382"/>
                      <a:pt x="0" y="15382"/>
                    </a:cubicBezTo>
                    <a:lnTo>
                      <a:pt x="6976" y="20241"/>
                    </a:lnTo>
                    <a:cubicBezTo>
                      <a:pt x="6976" y="20241"/>
                      <a:pt x="13125" y="11350"/>
                      <a:pt x="15343" y="8306"/>
                    </a:cubicBezTo>
                    <a:cubicBezTo>
                      <a:pt x="17561" y="5261"/>
                      <a:pt x="18468" y="3648"/>
                      <a:pt x="17944" y="3104"/>
                    </a:cubicBezTo>
                    <a:cubicBezTo>
                      <a:pt x="17819" y="2980"/>
                      <a:pt x="17663" y="2900"/>
                      <a:pt x="17458" y="2900"/>
                    </a:cubicBezTo>
                    <a:cubicBezTo>
                      <a:pt x="17297" y="2900"/>
                      <a:pt x="17105" y="2949"/>
                      <a:pt x="16875" y="3064"/>
                    </a:cubicBezTo>
                    <a:cubicBezTo>
                      <a:pt x="17319" y="2681"/>
                      <a:pt x="17359" y="1975"/>
                      <a:pt x="16714" y="1652"/>
                    </a:cubicBezTo>
                    <a:cubicBezTo>
                      <a:pt x="16647" y="1619"/>
                      <a:pt x="16569" y="1604"/>
                      <a:pt x="16481" y="1604"/>
                    </a:cubicBezTo>
                    <a:cubicBezTo>
                      <a:pt x="16409" y="1604"/>
                      <a:pt x="16332" y="1614"/>
                      <a:pt x="16250" y="1632"/>
                    </a:cubicBezTo>
                    <a:lnTo>
                      <a:pt x="16311" y="1592"/>
                    </a:lnTo>
                    <a:cubicBezTo>
                      <a:pt x="16726" y="1131"/>
                      <a:pt x="16461" y="494"/>
                      <a:pt x="15767" y="494"/>
                    </a:cubicBezTo>
                    <a:cubicBezTo>
                      <a:pt x="15551" y="494"/>
                      <a:pt x="15293" y="556"/>
                      <a:pt x="15000" y="705"/>
                    </a:cubicBezTo>
                    <a:cubicBezTo>
                      <a:pt x="14899" y="765"/>
                      <a:pt x="14778" y="826"/>
                      <a:pt x="14637" y="927"/>
                    </a:cubicBezTo>
                    <a:lnTo>
                      <a:pt x="14597" y="906"/>
                    </a:lnTo>
                    <a:lnTo>
                      <a:pt x="14819" y="806"/>
                    </a:lnTo>
                    <a:cubicBezTo>
                      <a:pt x="14971" y="547"/>
                      <a:pt x="14778" y="0"/>
                      <a:pt x="14119"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148425" y="2746200"/>
                <a:ext cx="466250" cy="460775"/>
              </a:xfrm>
              <a:custGeom>
                <a:avLst/>
                <a:gdLst/>
                <a:ahLst/>
                <a:cxnLst/>
                <a:rect l="l" t="t" r="r" b="b"/>
                <a:pathLst>
                  <a:path w="18650" h="18431" extrusionOk="0">
                    <a:moveTo>
                      <a:pt x="8782" y="0"/>
                    </a:moveTo>
                    <a:cubicBezTo>
                      <a:pt x="8512" y="0"/>
                      <a:pt x="8139" y="135"/>
                      <a:pt x="7702" y="668"/>
                    </a:cubicBezTo>
                    <a:cubicBezTo>
                      <a:pt x="6553" y="2039"/>
                      <a:pt x="283" y="12966"/>
                      <a:pt x="20" y="13430"/>
                    </a:cubicBezTo>
                    <a:cubicBezTo>
                      <a:pt x="0" y="13470"/>
                      <a:pt x="20" y="13531"/>
                      <a:pt x="61" y="13551"/>
                    </a:cubicBezTo>
                    <a:lnTo>
                      <a:pt x="7037" y="18410"/>
                    </a:lnTo>
                    <a:cubicBezTo>
                      <a:pt x="7057" y="18430"/>
                      <a:pt x="7057" y="18430"/>
                      <a:pt x="7077" y="18430"/>
                    </a:cubicBezTo>
                    <a:lnTo>
                      <a:pt x="7097" y="18430"/>
                    </a:lnTo>
                    <a:cubicBezTo>
                      <a:pt x="7117" y="18430"/>
                      <a:pt x="7158" y="18410"/>
                      <a:pt x="7158" y="18390"/>
                    </a:cubicBezTo>
                    <a:cubicBezTo>
                      <a:pt x="7218" y="18309"/>
                      <a:pt x="13327" y="9458"/>
                      <a:pt x="15525" y="6454"/>
                    </a:cubicBezTo>
                    <a:cubicBezTo>
                      <a:pt x="17944" y="3127"/>
                      <a:pt x="18650" y="1676"/>
                      <a:pt x="18125" y="1132"/>
                    </a:cubicBezTo>
                    <a:cubicBezTo>
                      <a:pt x="17944" y="970"/>
                      <a:pt x="17763" y="890"/>
                      <a:pt x="17521" y="890"/>
                    </a:cubicBezTo>
                    <a:cubicBezTo>
                      <a:pt x="16755" y="930"/>
                      <a:pt x="15545" y="1998"/>
                      <a:pt x="13710" y="4257"/>
                    </a:cubicBezTo>
                    <a:cubicBezTo>
                      <a:pt x="13670" y="4297"/>
                      <a:pt x="13690" y="4357"/>
                      <a:pt x="13730" y="4398"/>
                    </a:cubicBezTo>
                    <a:cubicBezTo>
                      <a:pt x="13746" y="4413"/>
                      <a:pt x="13764" y="4420"/>
                      <a:pt x="13782" y="4420"/>
                    </a:cubicBezTo>
                    <a:cubicBezTo>
                      <a:pt x="13811" y="4420"/>
                      <a:pt x="13839" y="4402"/>
                      <a:pt x="13851" y="4378"/>
                    </a:cubicBezTo>
                    <a:cubicBezTo>
                      <a:pt x="15625" y="2200"/>
                      <a:pt x="16815" y="1111"/>
                      <a:pt x="17541" y="1091"/>
                    </a:cubicBezTo>
                    <a:cubicBezTo>
                      <a:pt x="17561" y="1089"/>
                      <a:pt x="17581" y="1087"/>
                      <a:pt x="17601" y="1087"/>
                    </a:cubicBezTo>
                    <a:cubicBezTo>
                      <a:pt x="17742" y="1087"/>
                      <a:pt x="17879" y="1149"/>
                      <a:pt x="17984" y="1273"/>
                    </a:cubicBezTo>
                    <a:cubicBezTo>
                      <a:pt x="18529" y="1817"/>
                      <a:pt x="17037" y="4035"/>
                      <a:pt x="15363" y="6353"/>
                    </a:cubicBezTo>
                    <a:cubicBezTo>
                      <a:pt x="13287" y="9196"/>
                      <a:pt x="7682" y="17321"/>
                      <a:pt x="7057" y="18208"/>
                    </a:cubicBezTo>
                    <a:lnTo>
                      <a:pt x="222" y="13450"/>
                    </a:lnTo>
                    <a:cubicBezTo>
                      <a:pt x="807" y="12462"/>
                      <a:pt x="6754" y="2099"/>
                      <a:pt x="7843" y="789"/>
                    </a:cubicBezTo>
                    <a:cubicBezTo>
                      <a:pt x="8171" y="399"/>
                      <a:pt x="8486" y="190"/>
                      <a:pt x="8771" y="190"/>
                    </a:cubicBezTo>
                    <a:cubicBezTo>
                      <a:pt x="8854" y="190"/>
                      <a:pt x="8935" y="208"/>
                      <a:pt x="9012" y="244"/>
                    </a:cubicBezTo>
                    <a:cubicBezTo>
                      <a:pt x="9476" y="446"/>
                      <a:pt x="9718" y="1232"/>
                      <a:pt x="9577" y="2099"/>
                    </a:cubicBezTo>
                    <a:cubicBezTo>
                      <a:pt x="9315" y="3692"/>
                      <a:pt x="9133" y="4458"/>
                      <a:pt x="9133" y="4458"/>
                    </a:cubicBezTo>
                    <a:cubicBezTo>
                      <a:pt x="9113" y="4478"/>
                      <a:pt x="9133" y="4498"/>
                      <a:pt x="9133" y="4519"/>
                    </a:cubicBezTo>
                    <a:cubicBezTo>
                      <a:pt x="9133" y="4539"/>
                      <a:pt x="9900" y="6333"/>
                      <a:pt x="8771" y="8269"/>
                    </a:cubicBezTo>
                    <a:cubicBezTo>
                      <a:pt x="8750" y="8309"/>
                      <a:pt x="8771" y="8369"/>
                      <a:pt x="8811" y="8390"/>
                    </a:cubicBezTo>
                    <a:cubicBezTo>
                      <a:pt x="8826" y="8397"/>
                      <a:pt x="8843" y="8402"/>
                      <a:pt x="8860" y="8402"/>
                    </a:cubicBezTo>
                    <a:cubicBezTo>
                      <a:pt x="8890" y="8402"/>
                      <a:pt x="8919" y="8388"/>
                      <a:pt x="8932" y="8349"/>
                    </a:cubicBezTo>
                    <a:cubicBezTo>
                      <a:pt x="10021" y="6474"/>
                      <a:pt x="9416" y="4740"/>
                      <a:pt x="9315" y="4478"/>
                    </a:cubicBezTo>
                    <a:cubicBezTo>
                      <a:pt x="9355" y="4317"/>
                      <a:pt x="9537" y="3571"/>
                      <a:pt x="9758" y="2140"/>
                    </a:cubicBezTo>
                    <a:cubicBezTo>
                      <a:pt x="9920" y="1172"/>
                      <a:pt x="9637" y="325"/>
                      <a:pt x="9093" y="63"/>
                    </a:cubicBezTo>
                    <a:cubicBezTo>
                      <a:pt x="9015" y="30"/>
                      <a:pt x="8910" y="0"/>
                      <a:pt x="8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6442775" y="2736175"/>
                <a:ext cx="141650" cy="104850"/>
              </a:xfrm>
              <a:custGeom>
                <a:avLst/>
                <a:gdLst/>
                <a:ahLst/>
                <a:cxnLst/>
                <a:rect l="l" t="t" r="r" b="b"/>
                <a:pathLst>
                  <a:path w="5666" h="4194" extrusionOk="0">
                    <a:moveTo>
                      <a:pt x="4801" y="0"/>
                    </a:moveTo>
                    <a:cubicBezTo>
                      <a:pt x="3398" y="0"/>
                      <a:pt x="398" y="3600"/>
                      <a:pt x="41" y="4033"/>
                    </a:cubicBezTo>
                    <a:cubicBezTo>
                      <a:pt x="1" y="4073"/>
                      <a:pt x="21" y="4133"/>
                      <a:pt x="61" y="4174"/>
                    </a:cubicBezTo>
                    <a:cubicBezTo>
                      <a:pt x="61" y="4174"/>
                      <a:pt x="81" y="4194"/>
                      <a:pt x="122" y="4194"/>
                    </a:cubicBezTo>
                    <a:cubicBezTo>
                      <a:pt x="142" y="4194"/>
                      <a:pt x="162" y="4174"/>
                      <a:pt x="182" y="4154"/>
                    </a:cubicBezTo>
                    <a:cubicBezTo>
                      <a:pt x="1143" y="2985"/>
                      <a:pt x="3707" y="179"/>
                      <a:pt x="4795" y="179"/>
                    </a:cubicBezTo>
                    <a:cubicBezTo>
                      <a:pt x="4871" y="179"/>
                      <a:pt x="4940" y="193"/>
                      <a:pt x="5001" y="222"/>
                    </a:cubicBezTo>
                    <a:cubicBezTo>
                      <a:pt x="5323" y="383"/>
                      <a:pt x="5404" y="605"/>
                      <a:pt x="5424" y="787"/>
                    </a:cubicBezTo>
                    <a:cubicBezTo>
                      <a:pt x="5464" y="1028"/>
                      <a:pt x="5364" y="1311"/>
                      <a:pt x="5142" y="1492"/>
                    </a:cubicBezTo>
                    <a:cubicBezTo>
                      <a:pt x="5101" y="1533"/>
                      <a:pt x="5101" y="1593"/>
                      <a:pt x="5142" y="1633"/>
                    </a:cubicBezTo>
                    <a:cubicBezTo>
                      <a:pt x="5165" y="1645"/>
                      <a:pt x="5195" y="1657"/>
                      <a:pt x="5220" y="1657"/>
                    </a:cubicBezTo>
                    <a:cubicBezTo>
                      <a:pt x="5239" y="1657"/>
                      <a:pt x="5254" y="1650"/>
                      <a:pt x="5263" y="1633"/>
                    </a:cubicBezTo>
                    <a:cubicBezTo>
                      <a:pt x="5525" y="1391"/>
                      <a:pt x="5666" y="1069"/>
                      <a:pt x="5626" y="746"/>
                    </a:cubicBezTo>
                    <a:cubicBezTo>
                      <a:pt x="5585" y="444"/>
                      <a:pt x="5384" y="202"/>
                      <a:pt x="5081" y="61"/>
                    </a:cubicBezTo>
                    <a:cubicBezTo>
                      <a:pt x="4997" y="19"/>
                      <a:pt x="4903" y="0"/>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6417075" y="2708325"/>
                <a:ext cx="150725" cy="104475"/>
              </a:xfrm>
              <a:custGeom>
                <a:avLst/>
                <a:gdLst/>
                <a:ahLst/>
                <a:cxnLst/>
                <a:rect l="l" t="t" r="r" b="b"/>
                <a:pathLst>
                  <a:path w="6029" h="4179" extrusionOk="0">
                    <a:moveTo>
                      <a:pt x="5121" y="0"/>
                    </a:moveTo>
                    <a:cubicBezTo>
                      <a:pt x="4895" y="0"/>
                      <a:pt x="4625" y="64"/>
                      <a:pt x="4315" y="227"/>
                    </a:cubicBezTo>
                    <a:cubicBezTo>
                      <a:pt x="3025" y="872"/>
                      <a:pt x="162" y="3897"/>
                      <a:pt x="41" y="4017"/>
                    </a:cubicBezTo>
                    <a:cubicBezTo>
                      <a:pt x="0" y="4058"/>
                      <a:pt x="0" y="4118"/>
                      <a:pt x="41" y="4138"/>
                    </a:cubicBezTo>
                    <a:cubicBezTo>
                      <a:pt x="61" y="4159"/>
                      <a:pt x="81" y="4179"/>
                      <a:pt x="101" y="4179"/>
                    </a:cubicBezTo>
                    <a:cubicBezTo>
                      <a:pt x="121" y="4179"/>
                      <a:pt x="162" y="4159"/>
                      <a:pt x="162" y="4138"/>
                    </a:cubicBezTo>
                    <a:cubicBezTo>
                      <a:pt x="202" y="4118"/>
                      <a:pt x="3146" y="1034"/>
                      <a:pt x="4396" y="388"/>
                    </a:cubicBezTo>
                    <a:cubicBezTo>
                      <a:pt x="4679" y="242"/>
                      <a:pt x="4922" y="184"/>
                      <a:pt x="5120" y="184"/>
                    </a:cubicBezTo>
                    <a:cubicBezTo>
                      <a:pt x="5388" y="184"/>
                      <a:pt x="5573" y="290"/>
                      <a:pt x="5666" y="429"/>
                    </a:cubicBezTo>
                    <a:cubicBezTo>
                      <a:pt x="5827" y="630"/>
                      <a:pt x="5807" y="913"/>
                      <a:pt x="5605" y="1134"/>
                    </a:cubicBezTo>
                    <a:cubicBezTo>
                      <a:pt x="5565" y="1175"/>
                      <a:pt x="5565" y="1235"/>
                      <a:pt x="5605" y="1276"/>
                    </a:cubicBezTo>
                    <a:cubicBezTo>
                      <a:pt x="5622" y="1284"/>
                      <a:pt x="5642" y="1289"/>
                      <a:pt x="5661" y="1289"/>
                    </a:cubicBezTo>
                    <a:cubicBezTo>
                      <a:pt x="5689" y="1289"/>
                      <a:pt x="5714" y="1279"/>
                      <a:pt x="5726" y="1255"/>
                    </a:cubicBezTo>
                    <a:cubicBezTo>
                      <a:pt x="6009" y="973"/>
                      <a:pt x="6029" y="590"/>
                      <a:pt x="5827" y="308"/>
                    </a:cubicBezTo>
                    <a:cubicBezTo>
                      <a:pt x="5695" y="140"/>
                      <a:pt x="5455" y="0"/>
                      <a:pt x="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6387325" y="2696025"/>
                <a:ext cx="139150" cy="94100"/>
              </a:xfrm>
              <a:custGeom>
                <a:avLst/>
                <a:gdLst/>
                <a:ahLst/>
                <a:cxnLst/>
                <a:rect l="l" t="t" r="r" b="b"/>
                <a:pathLst>
                  <a:path w="5566" h="3764" extrusionOk="0">
                    <a:moveTo>
                      <a:pt x="4644" y="0"/>
                    </a:moveTo>
                    <a:cubicBezTo>
                      <a:pt x="4428" y="0"/>
                      <a:pt x="4160" y="52"/>
                      <a:pt x="3832" y="195"/>
                    </a:cubicBezTo>
                    <a:cubicBezTo>
                      <a:pt x="2521" y="780"/>
                      <a:pt x="142" y="3501"/>
                      <a:pt x="41" y="3602"/>
                    </a:cubicBezTo>
                    <a:cubicBezTo>
                      <a:pt x="1" y="3643"/>
                      <a:pt x="1" y="3703"/>
                      <a:pt x="41" y="3743"/>
                    </a:cubicBezTo>
                    <a:cubicBezTo>
                      <a:pt x="61" y="3764"/>
                      <a:pt x="81" y="3764"/>
                      <a:pt x="102" y="3764"/>
                    </a:cubicBezTo>
                    <a:cubicBezTo>
                      <a:pt x="142" y="3764"/>
                      <a:pt x="162" y="3743"/>
                      <a:pt x="182" y="3723"/>
                    </a:cubicBezTo>
                    <a:cubicBezTo>
                      <a:pt x="202" y="3703"/>
                      <a:pt x="2622" y="941"/>
                      <a:pt x="3912" y="376"/>
                    </a:cubicBezTo>
                    <a:cubicBezTo>
                      <a:pt x="4224" y="239"/>
                      <a:pt x="4468" y="191"/>
                      <a:pt x="4656" y="191"/>
                    </a:cubicBezTo>
                    <a:cubicBezTo>
                      <a:pt x="4966" y="191"/>
                      <a:pt x="5127" y="321"/>
                      <a:pt x="5203" y="397"/>
                    </a:cubicBezTo>
                    <a:cubicBezTo>
                      <a:pt x="5344" y="558"/>
                      <a:pt x="5344" y="739"/>
                      <a:pt x="5283" y="840"/>
                    </a:cubicBezTo>
                    <a:cubicBezTo>
                      <a:pt x="5263" y="901"/>
                      <a:pt x="5283" y="941"/>
                      <a:pt x="5323" y="981"/>
                    </a:cubicBezTo>
                    <a:cubicBezTo>
                      <a:pt x="5334" y="987"/>
                      <a:pt x="5347" y="989"/>
                      <a:pt x="5359" y="989"/>
                    </a:cubicBezTo>
                    <a:cubicBezTo>
                      <a:pt x="5393" y="989"/>
                      <a:pt x="5430" y="970"/>
                      <a:pt x="5444" y="941"/>
                    </a:cubicBezTo>
                    <a:cubicBezTo>
                      <a:pt x="5565" y="759"/>
                      <a:pt x="5505" y="477"/>
                      <a:pt x="5344" y="276"/>
                    </a:cubicBezTo>
                    <a:cubicBezTo>
                      <a:pt x="5253" y="171"/>
                      <a:pt x="5036"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5614650" y="3011375"/>
                <a:ext cx="788325" cy="794900"/>
              </a:xfrm>
              <a:custGeom>
                <a:avLst/>
                <a:gdLst/>
                <a:ahLst/>
                <a:cxnLst/>
                <a:rect l="l" t="t" r="r" b="b"/>
                <a:pathLst>
                  <a:path w="31533" h="31796" extrusionOk="0">
                    <a:moveTo>
                      <a:pt x="20827" y="0"/>
                    </a:moveTo>
                    <a:lnTo>
                      <a:pt x="13770" y="8085"/>
                    </a:lnTo>
                    <a:lnTo>
                      <a:pt x="5343" y="948"/>
                    </a:lnTo>
                    <a:lnTo>
                      <a:pt x="0" y="3468"/>
                    </a:lnTo>
                    <a:lnTo>
                      <a:pt x="2278" y="12763"/>
                    </a:lnTo>
                    <a:cubicBezTo>
                      <a:pt x="4799" y="25384"/>
                      <a:pt x="12984" y="31795"/>
                      <a:pt x="12984" y="31795"/>
                    </a:cubicBezTo>
                    <a:cubicBezTo>
                      <a:pt x="27480" y="27541"/>
                      <a:pt x="31533" y="6351"/>
                      <a:pt x="31533" y="6351"/>
                    </a:cubicBezTo>
                    <a:lnTo>
                      <a:pt x="20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6095500" y="3085425"/>
                <a:ext cx="268175" cy="168925"/>
              </a:xfrm>
              <a:custGeom>
                <a:avLst/>
                <a:gdLst/>
                <a:ahLst/>
                <a:cxnLst/>
                <a:rect l="l" t="t" r="r" b="b"/>
                <a:pathLst>
                  <a:path w="10727" h="6757" extrusionOk="0">
                    <a:moveTo>
                      <a:pt x="95" y="0"/>
                    </a:moveTo>
                    <a:cubicBezTo>
                      <a:pt x="61" y="0"/>
                      <a:pt x="33" y="18"/>
                      <a:pt x="20" y="42"/>
                    </a:cubicBezTo>
                    <a:cubicBezTo>
                      <a:pt x="0" y="103"/>
                      <a:pt x="0" y="143"/>
                      <a:pt x="61" y="184"/>
                    </a:cubicBezTo>
                    <a:lnTo>
                      <a:pt x="10565" y="6756"/>
                    </a:lnTo>
                    <a:lnTo>
                      <a:pt x="10625" y="6756"/>
                    </a:lnTo>
                    <a:cubicBezTo>
                      <a:pt x="10646" y="6756"/>
                      <a:pt x="10686" y="6756"/>
                      <a:pt x="10706" y="6716"/>
                    </a:cubicBezTo>
                    <a:cubicBezTo>
                      <a:pt x="10726" y="6676"/>
                      <a:pt x="10706" y="6615"/>
                      <a:pt x="10666" y="6595"/>
                    </a:cubicBezTo>
                    <a:lnTo>
                      <a:pt x="162" y="22"/>
                    </a:lnTo>
                    <a:cubicBezTo>
                      <a:pt x="138" y="7"/>
                      <a:pt x="115"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5919575" y="3009025"/>
                <a:ext cx="485925" cy="799750"/>
              </a:xfrm>
              <a:custGeom>
                <a:avLst/>
                <a:gdLst/>
                <a:ahLst/>
                <a:cxnLst/>
                <a:rect l="l" t="t" r="r" b="b"/>
                <a:pathLst>
                  <a:path w="19437" h="31990" extrusionOk="0">
                    <a:moveTo>
                      <a:pt x="8634" y="1"/>
                    </a:moveTo>
                    <a:cubicBezTo>
                      <a:pt x="8607" y="1"/>
                      <a:pt x="8581" y="10"/>
                      <a:pt x="8570" y="34"/>
                    </a:cubicBezTo>
                    <a:lnTo>
                      <a:pt x="41" y="9893"/>
                    </a:lnTo>
                    <a:cubicBezTo>
                      <a:pt x="1" y="9933"/>
                      <a:pt x="1" y="9994"/>
                      <a:pt x="41" y="10034"/>
                    </a:cubicBezTo>
                    <a:cubicBezTo>
                      <a:pt x="58" y="10042"/>
                      <a:pt x="78" y="10047"/>
                      <a:pt x="99" y="10047"/>
                    </a:cubicBezTo>
                    <a:cubicBezTo>
                      <a:pt x="128" y="10047"/>
                      <a:pt x="159" y="10037"/>
                      <a:pt x="182" y="10014"/>
                    </a:cubicBezTo>
                    <a:lnTo>
                      <a:pt x="8650" y="215"/>
                    </a:lnTo>
                    <a:lnTo>
                      <a:pt x="19235" y="6486"/>
                    </a:lnTo>
                    <a:cubicBezTo>
                      <a:pt x="19094" y="7111"/>
                      <a:pt x="18025" y="12131"/>
                      <a:pt x="15404" y="17534"/>
                    </a:cubicBezTo>
                    <a:cubicBezTo>
                      <a:pt x="12844" y="22837"/>
                      <a:pt x="8227" y="29611"/>
                      <a:pt x="767" y="31808"/>
                    </a:cubicBezTo>
                    <a:cubicBezTo>
                      <a:pt x="727" y="31808"/>
                      <a:pt x="686" y="31869"/>
                      <a:pt x="707" y="31909"/>
                    </a:cubicBezTo>
                    <a:cubicBezTo>
                      <a:pt x="727" y="31950"/>
                      <a:pt x="747" y="31990"/>
                      <a:pt x="807" y="31990"/>
                    </a:cubicBezTo>
                    <a:lnTo>
                      <a:pt x="828" y="31990"/>
                    </a:lnTo>
                    <a:cubicBezTo>
                      <a:pt x="8348" y="29772"/>
                      <a:pt x="13005" y="22937"/>
                      <a:pt x="15586" y="17615"/>
                    </a:cubicBezTo>
                    <a:cubicBezTo>
                      <a:pt x="18388" y="11828"/>
                      <a:pt x="19416" y="6506"/>
                      <a:pt x="19437" y="6465"/>
                    </a:cubicBezTo>
                    <a:cubicBezTo>
                      <a:pt x="19437" y="6425"/>
                      <a:pt x="19416" y="6385"/>
                      <a:pt x="19376" y="6365"/>
                    </a:cubicBezTo>
                    <a:lnTo>
                      <a:pt x="8691" y="14"/>
                    </a:lnTo>
                    <a:cubicBezTo>
                      <a:pt x="8674" y="5"/>
                      <a:pt x="8654" y="1"/>
                      <a:pt x="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5224525" y="2969550"/>
                <a:ext cx="783300" cy="1180975"/>
              </a:xfrm>
              <a:custGeom>
                <a:avLst/>
                <a:gdLst/>
                <a:ahLst/>
                <a:cxnLst/>
                <a:rect l="l" t="t" r="r" b="b"/>
                <a:pathLst>
                  <a:path w="31332" h="47239" extrusionOk="0">
                    <a:moveTo>
                      <a:pt x="16190" y="0"/>
                    </a:moveTo>
                    <a:lnTo>
                      <a:pt x="9920" y="2419"/>
                    </a:lnTo>
                    <a:lnTo>
                      <a:pt x="182" y="45706"/>
                    </a:lnTo>
                    <a:cubicBezTo>
                      <a:pt x="0" y="46492"/>
                      <a:pt x="605" y="47238"/>
                      <a:pt x="1411" y="47238"/>
                    </a:cubicBezTo>
                    <a:lnTo>
                      <a:pt x="29940" y="47238"/>
                    </a:lnTo>
                    <a:cubicBezTo>
                      <a:pt x="30726" y="47238"/>
                      <a:pt x="31331" y="46533"/>
                      <a:pt x="31170" y="45767"/>
                    </a:cubicBezTo>
                    <a:cubicBezTo>
                      <a:pt x="29275" y="35807"/>
                      <a:pt x="27944" y="15363"/>
                      <a:pt x="24617" y="8165"/>
                    </a:cubicBezTo>
                    <a:cubicBezTo>
                      <a:pt x="21129" y="605"/>
                      <a:pt x="16190" y="0"/>
                      <a:pt x="16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5832900" y="3161900"/>
                <a:ext cx="173400" cy="953850"/>
              </a:xfrm>
              <a:custGeom>
                <a:avLst/>
                <a:gdLst/>
                <a:ahLst/>
                <a:cxnLst/>
                <a:rect l="l" t="t" r="r" b="b"/>
                <a:pathLst>
                  <a:path w="6936" h="38154" extrusionOk="0">
                    <a:moveTo>
                      <a:pt x="114" y="0"/>
                    </a:moveTo>
                    <a:cubicBezTo>
                      <a:pt x="102" y="0"/>
                      <a:pt x="91" y="3"/>
                      <a:pt x="81" y="8"/>
                    </a:cubicBezTo>
                    <a:cubicBezTo>
                      <a:pt x="20" y="28"/>
                      <a:pt x="0" y="88"/>
                      <a:pt x="20" y="129"/>
                    </a:cubicBezTo>
                    <a:lnTo>
                      <a:pt x="786" y="1984"/>
                    </a:lnTo>
                    <a:cubicBezTo>
                      <a:pt x="807" y="2004"/>
                      <a:pt x="1573" y="4342"/>
                      <a:pt x="2419" y="8355"/>
                    </a:cubicBezTo>
                    <a:cubicBezTo>
                      <a:pt x="3246" y="12286"/>
                      <a:pt x="3992" y="17951"/>
                      <a:pt x="4859" y="24504"/>
                    </a:cubicBezTo>
                    <a:lnTo>
                      <a:pt x="5141" y="26560"/>
                    </a:lnTo>
                    <a:cubicBezTo>
                      <a:pt x="5363" y="28254"/>
                      <a:pt x="5605" y="29968"/>
                      <a:pt x="5867" y="31782"/>
                    </a:cubicBezTo>
                    <a:cubicBezTo>
                      <a:pt x="6170" y="33819"/>
                      <a:pt x="6472" y="35936"/>
                      <a:pt x="6754" y="38073"/>
                    </a:cubicBezTo>
                    <a:cubicBezTo>
                      <a:pt x="6754" y="38133"/>
                      <a:pt x="6795" y="38153"/>
                      <a:pt x="6835" y="38153"/>
                    </a:cubicBezTo>
                    <a:lnTo>
                      <a:pt x="6855" y="38153"/>
                    </a:lnTo>
                    <a:cubicBezTo>
                      <a:pt x="6916" y="38153"/>
                      <a:pt x="6936" y="38113"/>
                      <a:pt x="6936" y="38052"/>
                    </a:cubicBezTo>
                    <a:cubicBezTo>
                      <a:pt x="6653" y="35895"/>
                      <a:pt x="6351" y="33798"/>
                      <a:pt x="6069" y="31762"/>
                    </a:cubicBezTo>
                    <a:cubicBezTo>
                      <a:pt x="5807" y="29948"/>
                      <a:pt x="5545" y="28214"/>
                      <a:pt x="5323" y="26520"/>
                    </a:cubicBezTo>
                    <a:lnTo>
                      <a:pt x="5061" y="24484"/>
                    </a:lnTo>
                    <a:cubicBezTo>
                      <a:pt x="4174" y="17911"/>
                      <a:pt x="3428" y="12246"/>
                      <a:pt x="2601" y="8314"/>
                    </a:cubicBezTo>
                    <a:cubicBezTo>
                      <a:pt x="1754" y="4282"/>
                      <a:pt x="968" y="1943"/>
                      <a:pt x="968" y="1923"/>
                    </a:cubicBezTo>
                    <a:lnTo>
                      <a:pt x="202" y="68"/>
                    </a:lnTo>
                    <a:cubicBezTo>
                      <a:pt x="187" y="23"/>
                      <a:pt x="149"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4961900" y="3244250"/>
                <a:ext cx="359925" cy="913325"/>
              </a:xfrm>
              <a:custGeom>
                <a:avLst/>
                <a:gdLst/>
                <a:ahLst/>
                <a:cxnLst/>
                <a:rect l="l" t="t" r="r" b="b"/>
                <a:pathLst>
                  <a:path w="14397" h="36533" extrusionOk="0">
                    <a:moveTo>
                      <a:pt x="10928" y="0"/>
                    </a:moveTo>
                    <a:cubicBezTo>
                      <a:pt x="8408" y="4698"/>
                      <a:pt x="5908" y="11674"/>
                      <a:pt x="3489" y="20807"/>
                    </a:cubicBezTo>
                    <a:cubicBezTo>
                      <a:pt x="1332" y="28972"/>
                      <a:pt x="21" y="35908"/>
                      <a:pt x="1" y="35988"/>
                    </a:cubicBezTo>
                    <a:lnTo>
                      <a:pt x="2985" y="36533"/>
                    </a:lnTo>
                    <a:cubicBezTo>
                      <a:pt x="3025" y="36271"/>
                      <a:pt x="7844" y="10847"/>
                      <a:pt x="14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5184700" y="3845750"/>
                <a:ext cx="273200" cy="224625"/>
              </a:xfrm>
              <a:custGeom>
                <a:avLst/>
                <a:gdLst/>
                <a:ahLst/>
                <a:cxnLst/>
                <a:rect l="l" t="t" r="r" b="b"/>
                <a:pathLst>
                  <a:path w="10928" h="8985" extrusionOk="0">
                    <a:moveTo>
                      <a:pt x="5686" y="0"/>
                    </a:moveTo>
                    <a:cubicBezTo>
                      <a:pt x="4941" y="0"/>
                      <a:pt x="4061" y="214"/>
                      <a:pt x="3065" y="819"/>
                    </a:cubicBezTo>
                    <a:cubicBezTo>
                      <a:pt x="2097" y="1424"/>
                      <a:pt x="1311" y="2795"/>
                      <a:pt x="706" y="5033"/>
                    </a:cubicBezTo>
                    <a:cubicBezTo>
                      <a:pt x="262" y="6565"/>
                      <a:pt x="81" y="7936"/>
                      <a:pt x="81" y="7977"/>
                    </a:cubicBezTo>
                    <a:cubicBezTo>
                      <a:pt x="0" y="8461"/>
                      <a:pt x="343" y="8904"/>
                      <a:pt x="827" y="8985"/>
                    </a:cubicBezTo>
                    <a:lnTo>
                      <a:pt x="948" y="8985"/>
                    </a:lnTo>
                    <a:cubicBezTo>
                      <a:pt x="1371" y="8985"/>
                      <a:pt x="1754" y="8662"/>
                      <a:pt x="1815" y="8219"/>
                    </a:cubicBezTo>
                    <a:cubicBezTo>
                      <a:pt x="2097" y="6162"/>
                      <a:pt x="2964" y="2956"/>
                      <a:pt x="3992" y="2331"/>
                    </a:cubicBezTo>
                    <a:cubicBezTo>
                      <a:pt x="4608" y="1950"/>
                      <a:pt x="5171" y="1764"/>
                      <a:pt x="5685" y="1764"/>
                    </a:cubicBezTo>
                    <a:cubicBezTo>
                      <a:pt x="6014" y="1764"/>
                      <a:pt x="6323" y="1839"/>
                      <a:pt x="6613" y="1989"/>
                    </a:cubicBezTo>
                    <a:cubicBezTo>
                      <a:pt x="8004" y="2715"/>
                      <a:pt x="8992" y="5073"/>
                      <a:pt x="9133" y="7977"/>
                    </a:cubicBezTo>
                    <a:cubicBezTo>
                      <a:pt x="9153" y="8448"/>
                      <a:pt x="9555" y="8804"/>
                      <a:pt x="10023" y="8804"/>
                    </a:cubicBezTo>
                    <a:cubicBezTo>
                      <a:pt x="10035" y="8804"/>
                      <a:pt x="10048" y="8804"/>
                      <a:pt x="10061" y="8803"/>
                    </a:cubicBezTo>
                    <a:cubicBezTo>
                      <a:pt x="10545" y="8783"/>
                      <a:pt x="10928" y="8360"/>
                      <a:pt x="10908" y="7876"/>
                    </a:cubicBezTo>
                    <a:cubicBezTo>
                      <a:pt x="10706" y="4307"/>
                      <a:pt x="9396" y="1464"/>
                      <a:pt x="7440" y="436"/>
                    </a:cubicBezTo>
                    <a:cubicBezTo>
                      <a:pt x="6995" y="199"/>
                      <a:pt x="6403" y="0"/>
                      <a:pt x="5686" y="0"/>
                    </a:cubicBezTo>
                    <a:close/>
                  </a:path>
                </a:pathLst>
              </a:custGeom>
              <a:solidFill>
                <a:srgbClr val="5C6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4941250" y="4100600"/>
                <a:ext cx="832700" cy="633300"/>
              </a:xfrm>
              <a:custGeom>
                <a:avLst/>
                <a:gdLst/>
                <a:ahLst/>
                <a:cxnLst/>
                <a:rect l="l" t="t" r="r" b="b"/>
                <a:pathLst>
                  <a:path w="33308" h="25332" extrusionOk="0">
                    <a:moveTo>
                      <a:pt x="32218" y="0"/>
                    </a:moveTo>
                    <a:lnTo>
                      <a:pt x="1311" y="1210"/>
                    </a:lnTo>
                    <a:lnTo>
                      <a:pt x="61" y="20868"/>
                    </a:lnTo>
                    <a:cubicBezTo>
                      <a:pt x="0" y="21936"/>
                      <a:pt x="787" y="22843"/>
                      <a:pt x="1855" y="22924"/>
                    </a:cubicBezTo>
                    <a:lnTo>
                      <a:pt x="31210" y="25323"/>
                    </a:lnTo>
                    <a:cubicBezTo>
                      <a:pt x="31269" y="25329"/>
                      <a:pt x="31328" y="25331"/>
                      <a:pt x="31386" y="25331"/>
                    </a:cubicBezTo>
                    <a:cubicBezTo>
                      <a:pt x="32419" y="25331"/>
                      <a:pt x="33288" y="24497"/>
                      <a:pt x="33307" y="23428"/>
                    </a:cubicBezTo>
                    <a:lnTo>
                      <a:pt x="32884" y="686"/>
                    </a:lnTo>
                    <a:lnTo>
                      <a:pt x="32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754775" y="4108675"/>
                <a:ext cx="4550" cy="599825"/>
              </a:xfrm>
              <a:custGeom>
                <a:avLst/>
                <a:gdLst/>
                <a:ahLst/>
                <a:cxnLst/>
                <a:rect l="l" t="t" r="r" b="b"/>
                <a:pathLst>
                  <a:path w="182" h="23993" extrusionOk="0">
                    <a:moveTo>
                      <a:pt x="81" y="0"/>
                    </a:moveTo>
                    <a:cubicBezTo>
                      <a:pt x="40" y="0"/>
                      <a:pt x="0" y="40"/>
                      <a:pt x="0" y="101"/>
                    </a:cubicBezTo>
                    <a:lnTo>
                      <a:pt x="0" y="23891"/>
                    </a:lnTo>
                    <a:cubicBezTo>
                      <a:pt x="0" y="23932"/>
                      <a:pt x="40" y="23992"/>
                      <a:pt x="81" y="23992"/>
                    </a:cubicBezTo>
                    <a:cubicBezTo>
                      <a:pt x="141" y="23992"/>
                      <a:pt x="182" y="23932"/>
                      <a:pt x="182" y="23891"/>
                    </a:cubicBezTo>
                    <a:lnTo>
                      <a:pt x="182" y="101"/>
                    </a:lnTo>
                    <a:cubicBezTo>
                      <a:pt x="182" y="40"/>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4896900" y="4100600"/>
                <a:ext cx="849825" cy="677575"/>
              </a:xfrm>
              <a:custGeom>
                <a:avLst/>
                <a:gdLst/>
                <a:ahLst/>
                <a:cxnLst/>
                <a:rect l="l" t="t" r="r" b="b"/>
                <a:pathLst>
                  <a:path w="33993" h="27103" extrusionOk="0">
                    <a:moveTo>
                      <a:pt x="33992" y="0"/>
                    </a:moveTo>
                    <a:lnTo>
                      <a:pt x="1331" y="767"/>
                    </a:lnTo>
                    <a:lnTo>
                      <a:pt x="61" y="22642"/>
                    </a:lnTo>
                    <a:cubicBezTo>
                      <a:pt x="0" y="23690"/>
                      <a:pt x="807" y="24597"/>
                      <a:pt x="1855" y="24698"/>
                    </a:cubicBezTo>
                    <a:lnTo>
                      <a:pt x="31210" y="27098"/>
                    </a:lnTo>
                    <a:cubicBezTo>
                      <a:pt x="31259" y="27101"/>
                      <a:pt x="31308" y="27103"/>
                      <a:pt x="31356" y="27103"/>
                    </a:cubicBezTo>
                    <a:cubicBezTo>
                      <a:pt x="32421" y="27103"/>
                      <a:pt x="33308" y="26263"/>
                      <a:pt x="33327" y="25202"/>
                    </a:cubicBezTo>
                    <a:lnTo>
                      <a:pt x="33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4894375" y="4098075"/>
                <a:ext cx="854875" cy="682500"/>
              </a:xfrm>
              <a:custGeom>
                <a:avLst/>
                <a:gdLst/>
                <a:ahLst/>
                <a:cxnLst/>
                <a:rect l="l" t="t" r="r" b="b"/>
                <a:pathLst>
                  <a:path w="34195" h="27300" extrusionOk="0">
                    <a:moveTo>
                      <a:pt x="33993" y="202"/>
                    </a:moveTo>
                    <a:lnTo>
                      <a:pt x="33327" y="25283"/>
                    </a:lnTo>
                    <a:cubicBezTo>
                      <a:pt x="33327" y="25807"/>
                      <a:pt x="33106" y="26291"/>
                      <a:pt x="32722" y="26634"/>
                    </a:cubicBezTo>
                    <a:cubicBezTo>
                      <a:pt x="32378" y="26942"/>
                      <a:pt x="31935" y="27104"/>
                      <a:pt x="31483" y="27104"/>
                    </a:cubicBezTo>
                    <a:cubicBezTo>
                      <a:pt x="31433" y="27104"/>
                      <a:pt x="31382" y="27102"/>
                      <a:pt x="31331" y="27098"/>
                    </a:cubicBezTo>
                    <a:lnTo>
                      <a:pt x="1976" y="24698"/>
                    </a:lnTo>
                    <a:cubicBezTo>
                      <a:pt x="948" y="24618"/>
                      <a:pt x="202" y="23751"/>
                      <a:pt x="262" y="22743"/>
                    </a:cubicBezTo>
                    <a:lnTo>
                      <a:pt x="1512" y="948"/>
                    </a:lnTo>
                    <a:lnTo>
                      <a:pt x="33993" y="202"/>
                    </a:lnTo>
                    <a:close/>
                    <a:moveTo>
                      <a:pt x="34093" y="1"/>
                    </a:moveTo>
                    <a:lnTo>
                      <a:pt x="1432" y="767"/>
                    </a:lnTo>
                    <a:cubicBezTo>
                      <a:pt x="1371" y="767"/>
                      <a:pt x="1331" y="807"/>
                      <a:pt x="1331" y="868"/>
                    </a:cubicBezTo>
                    <a:lnTo>
                      <a:pt x="81" y="22723"/>
                    </a:lnTo>
                    <a:cubicBezTo>
                      <a:pt x="0" y="23852"/>
                      <a:pt x="827" y="24799"/>
                      <a:pt x="1956" y="24880"/>
                    </a:cubicBezTo>
                    <a:lnTo>
                      <a:pt x="31311" y="27279"/>
                    </a:lnTo>
                    <a:cubicBezTo>
                      <a:pt x="31372" y="27279"/>
                      <a:pt x="31432" y="27299"/>
                      <a:pt x="31472" y="27299"/>
                    </a:cubicBezTo>
                    <a:cubicBezTo>
                      <a:pt x="31976" y="27299"/>
                      <a:pt x="32460" y="27118"/>
                      <a:pt x="32843" y="26775"/>
                    </a:cubicBezTo>
                    <a:cubicBezTo>
                      <a:pt x="33267" y="26392"/>
                      <a:pt x="33509" y="25868"/>
                      <a:pt x="33529" y="25303"/>
                    </a:cubicBezTo>
                    <a:lnTo>
                      <a:pt x="34194" y="101"/>
                    </a:lnTo>
                    <a:cubicBezTo>
                      <a:pt x="34194" y="81"/>
                      <a:pt x="34174" y="41"/>
                      <a:pt x="34154" y="21"/>
                    </a:cubicBezTo>
                    <a:cubicBezTo>
                      <a:pt x="34134" y="21"/>
                      <a:pt x="34114" y="1"/>
                      <a:pt x="34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4954850" y="4286075"/>
                <a:ext cx="701650" cy="456700"/>
              </a:xfrm>
              <a:custGeom>
                <a:avLst/>
                <a:gdLst/>
                <a:ahLst/>
                <a:cxnLst/>
                <a:rect l="l" t="t" r="r" b="b"/>
                <a:pathLst>
                  <a:path w="28066" h="18268" extrusionOk="0">
                    <a:moveTo>
                      <a:pt x="27864" y="202"/>
                    </a:moveTo>
                    <a:lnTo>
                      <a:pt x="27864" y="18066"/>
                    </a:lnTo>
                    <a:lnTo>
                      <a:pt x="182" y="15767"/>
                    </a:lnTo>
                    <a:lnTo>
                      <a:pt x="485" y="1977"/>
                    </a:lnTo>
                    <a:lnTo>
                      <a:pt x="27864" y="202"/>
                    </a:lnTo>
                    <a:close/>
                    <a:moveTo>
                      <a:pt x="27965" y="1"/>
                    </a:moveTo>
                    <a:lnTo>
                      <a:pt x="404" y="1795"/>
                    </a:lnTo>
                    <a:cubicBezTo>
                      <a:pt x="343" y="1795"/>
                      <a:pt x="303" y="1836"/>
                      <a:pt x="303" y="1876"/>
                    </a:cubicBezTo>
                    <a:lnTo>
                      <a:pt x="1" y="15868"/>
                    </a:lnTo>
                    <a:cubicBezTo>
                      <a:pt x="1" y="15908"/>
                      <a:pt x="41" y="15949"/>
                      <a:pt x="81" y="15949"/>
                    </a:cubicBezTo>
                    <a:lnTo>
                      <a:pt x="27965" y="18267"/>
                    </a:lnTo>
                    <a:cubicBezTo>
                      <a:pt x="27985" y="18267"/>
                      <a:pt x="28005" y="18247"/>
                      <a:pt x="28025" y="18247"/>
                    </a:cubicBezTo>
                    <a:cubicBezTo>
                      <a:pt x="28045" y="18227"/>
                      <a:pt x="28066" y="18187"/>
                      <a:pt x="28066" y="18166"/>
                    </a:cubicBezTo>
                    <a:lnTo>
                      <a:pt x="28066" y="102"/>
                    </a:lnTo>
                    <a:cubicBezTo>
                      <a:pt x="28066" y="82"/>
                      <a:pt x="28045" y="61"/>
                      <a:pt x="28025" y="41"/>
                    </a:cubicBezTo>
                    <a:cubicBezTo>
                      <a:pt x="28005" y="21"/>
                      <a:pt x="27985" y="1"/>
                      <a:pt x="27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672100" y="4330950"/>
                <a:ext cx="23725" cy="399225"/>
              </a:xfrm>
              <a:custGeom>
                <a:avLst/>
                <a:gdLst/>
                <a:ahLst/>
                <a:cxnLst/>
                <a:rect l="l" t="t" r="r" b="b"/>
                <a:pathLst>
                  <a:path w="949" h="15969" extrusionOk="0">
                    <a:moveTo>
                      <a:pt x="867" y="0"/>
                    </a:moveTo>
                    <a:cubicBezTo>
                      <a:pt x="807" y="0"/>
                      <a:pt x="767" y="41"/>
                      <a:pt x="767" y="81"/>
                    </a:cubicBezTo>
                    <a:lnTo>
                      <a:pt x="1" y="15867"/>
                    </a:lnTo>
                    <a:cubicBezTo>
                      <a:pt x="1" y="15928"/>
                      <a:pt x="41" y="15968"/>
                      <a:pt x="81" y="15968"/>
                    </a:cubicBezTo>
                    <a:lnTo>
                      <a:pt x="101" y="15968"/>
                    </a:lnTo>
                    <a:cubicBezTo>
                      <a:pt x="142" y="15968"/>
                      <a:pt x="182" y="15928"/>
                      <a:pt x="182" y="15867"/>
                    </a:cubicBezTo>
                    <a:lnTo>
                      <a:pt x="948" y="101"/>
                    </a:lnTo>
                    <a:cubicBezTo>
                      <a:pt x="948" y="41"/>
                      <a:pt x="908" y="0"/>
                      <a:pt x="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442775" y="3070850"/>
                <a:ext cx="254050" cy="1142675"/>
              </a:xfrm>
              <a:custGeom>
                <a:avLst/>
                <a:gdLst/>
                <a:ahLst/>
                <a:cxnLst/>
                <a:rect l="l" t="t" r="r" b="b"/>
                <a:pathLst>
                  <a:path w="10162" h="45707" extrusionOk="0">
                    <a:moveTo>
                      <a:pt x="806" y="0"/>
                    </a:moveTo>
                    <a:lnTo>
                      <a:pt x="0" y="3630"/>
                    </a:lnTo>
                    <a:cubicBezTo>
                      <a:pt x="1835" y="5968"/>
                      <a:pt x="3589" y="9597"/>
                      <a:pt x="4234" y="15162"/>
                    </a:cubicBezTo>
                    <a:cubicBezTo>
                      <a:pt x="5403" y="25041"/>
                      <a:pt x="7057" y="44134"/>
                      <a:pt x="7077" y="44315"/>
                    </a:cubicBezTo>
                    <a:cubicBezTo>
                      <a:pt x="7137" y="45102"/>
                      <a:pt x="7803" y="45707"/>
                      <a:pt x="8589" y="45707"/>
                    </a:cubicBezTo>
                    <a:cubicBezTo>
                      <a:pt x="8629" y="45707"/>
                      <a:pt x="8670" y="45707"/>
                      <a:pt x="8710" y="45686"/>
                    </a:cubicBezTo>
                    <a:cubicBezTo>
                      <a:pt x="9536" y="45626"/>
                      <a:pt x="10161" y="44900"/>
                      <a:pt x="10081" y="44053"/>
                    </a:cubicBezTo>
                    <a:cubicBezTo>
                      <a:pt x="10081" y="43872"/>
                      <a:pt x="8407" y="24739"/>
                      <a:pt x="7238" y="14799"/>
                    </a:cubicBezTo>
                    <a:cubicBezTo>
                      <a:pt x="6331" y="7138"/>
                      <a:pt x="3468" y="2601"/>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4882775" y="4098575"/>
                <a:ext cx="854875" cy="380075"/>
              </a:xfrm>
              <a:custGeom>
                <a:avLst/>
                <a:gdLst/>
                <a:ahLst/>
                <a:cxnLst/>
                <a:rect l="l" t="t" r="r" b="b"/>
                <a:pathLst>
                  <a:path w="34195" h="15203" extrusionOk="0">
                    <a:moveTo>
                      <a:pt x="34195" y="1"/>
                    </a:moveTo>
                    <a:lnTo>
                      <a:pt x="968" y="364"/>
                    </a:lnTo>
                    <a:cubicBezTo>
                      <a:pt x="968" y="364"/>
                      <a:pt x="1" y="8670"/>
                      <a:pt x="1" y="9900"/>
                    </a:cubicBezTo>
                    <a:cubicBezTo>
                      <a:pt x="1" y="11130"/>
                      <a:pt x="41" y="12158"/>
                      <a:pt x="3650" y="12481"/>
                    </a:cubicBezTo>
                    <a:cubicBezTo>
                      <a:pt x="7239" y="12824"/>
                      <a:pt x="13045" y="12703"/>
                      <a:pt x="14194" y="14900"/>
                    </a:cubicBezTo>
                    <a:lnTo>
                      <a:pt x="18166" y="15203"/>
                    </a:lnTo>
                    <a:cubicBezTo>
                      <a:pt x="18166" y="15203"/>
                      <a:pt x="18771" y="13690"/>
                      <a:pt x="21251" y="13630"/>
                    </a:cubicBezTo>
                    <a:cubicBezTo>
                      <a:pt x="23711" y="13590"/>
                      <a:pt x="30969" y="13650"/>
                      <a:pt x="32118" y="12844"/>
                    </a:cubicBezTo>
                    <a:cubicBezTo>
                      <a:pt x="33267" y="12037"/>
                      <a:pt x="33892" y="11755"/>
                      <a:pt x="34013" y="6009"/>
                    </a:cubicBezTo>
                    <a:cubicBezTo>
                      <a:pt x="34134" y="263"/>
                      <a:pt x="34195" y="1"/>
                      <a:pt x="34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5237125" y="4458050"/>
                <a:ext cx="110900" cy="97750"/>
              </a:xfrm>
              <a:custGeom>
                <a:avLst/>
                <a:gdLst/>
                <a:ahLst/>
                <a:cxnLst/>
                <a:rect l="l" t="t" r="r" b="b"/>
                <a:pathLst>
                  <a:path w="4436" h="3910" extrusionOk="0">
                    <a:moveTo>
                      <a:pt x="1188" y="1"/>
                    </a:moveTo>
                    <a:cubicBezTo>
                      <a:pt x="551" y="1"/>
                      <a:pt x="20" y="99"/>
                      <a:pt x="20" y="521"/>
                    </a:cubicBezTo>
                    <a:cubicBezTo>
                      <a:pt x="0" y="1126"/>
                      <a:pt x="242" y="1146"/>
                      <a:pt x="242" y="1146"/>
                    </a:cubicBezTo>
                    <a:cubicBezTo>
                      <a:pt x="161" y="1146"/>
                      <a:pt x="61" y="1267"/>
                      <a:pt x="81" y="1590"/>
                    </a:cubicBezTo>
                    <a:cubicBezTo>
                      <a:pt x="119" y="1877"/>
                      <a:pt x="486" y="1910"/>
                      <a:pt x="522" y="1912"/>
                    </a:cubicBezTo>
                    <a:lnTo>
                      <a:pt x="522" y="1912"/>
                    </a:lnTo>
                    <a:lnTo>
                      <a:pt x="202" y="1892"/>
                    </a:lnTo>
                    <a:lnTo>
                      <a:pt x="202" y="1892"/>
                    </a:lnTo>
                    <a:cubicBezTo>
                      <a:pt x="202" y="1892"/>
                      <a:pt x="121" y="2961"/>
                      <a:pt x="303" y="3384"/>
                    </a:cubicBezTo>
                    <a:cubicBezTo>
                      <a:pt x="450" y="3679"/>
                      <a:pt x="1567" y="3909"/>
                      <a:pt x="2536" y="3909"/>
                    </a:cubicBezTo>
                    <a:cubicBezTo>
                      <a:pt x="2892" y="3909"/>
                      <a:pt x="3228" y="3878"/>
                      <a:pt x="3488" y="3807"/>
                    </a:cubicBezTo>
                    <a:cubicBezTo>
                      <a:pt x="4436" y="3566"/>
                      <a:pt x="4053" y="2033"/>
                      <a:pt x="4053" y="2033"/>
                    </a:cubicBezTo>
                    <a:cubicBezTo>
                      <a:pt x="4073" y="1408"/>
                      <a:pt x="3770" y="1307"/>
                      <a:pt x="3770" y="1307"/>
                    </a:cubicBezTo>
                    <a:cubicBezTo>
                      <a:pt x="3911" y="1267"/>
                      <a:pt x="4093" y="541"/>
                      <a:pt x="3952" y="360"/>
                    </a:cubicBezTo>
                    <a:cubicBezTo>
                      <a:pt x="3790" y="178"/>
                      <a:pt x="2964" y="98"/>
                      <a:pt x="2036" y="37"/>
                    </a:cubicBezTo>
                    <a:cubicBezTo>
                      <a:pt x="1757" y="19"/>
                      <a:pt x="14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5240650" y="4503325"/>
                <a:ext cx="96300" cy="39850"/>
              </a:xfrm>
              <a:custGeom>
                <a:avLst/>
                <a:gdLst/>
                <a:ahLst/>
                <a:cxnLst/>
                <a:rect l="l" t="t" r="r" b="b"/>
                <a:pathLst>
                  <a:path w="3852" h="1594" extrusionOk="0">
                    <a:moveTo>
                      <a:pt x="101" y="0"/>
                    </a:moveTo>
                    <a:cubicBezTo>
                      <a:pt x="61" y="0"/>
                      <a:pt x="0" y="41"/>
                      <a:pt x="0" y="81"/>
                    </a:cubicBezTo>
                    <a:cubicBezTo>
                      <a:pt x="0" y="142"/>
                      <a:pt x="41" y="182"/>
                      <a:pt x="101" y="182"/>
                    </a:cubicBezTo>
                    <a:lnTo>
                      <a:pt x="3549" y="303"/>
                    </a:lnTo>
                    <a:cubicBezTo>
                      <a:pt x="3569" y="525"/>
                      <a:pt x="3629" y="1130"/>
                      <a:pt x="3549" y="1472"/>
                    </a:cubicBezTo>
                    <a:cubicBezTo>
                      <a:pt x="3529" y="1533"/>
                      <a:pt x="3549" y="1573"/>
                      <a:pt x="3609" y="1593"/>
                    </a:cubicBezTo>
                    <a:lnTo>
                      <a:pt x="3629" y="1593"/>
                    </a:lnTo>
                    <a:cubicBezTo>
                      <a:pt x="3670" y="1593"/>
                      <a:pt x="3710" y="1573"/>
                      <a:pt x="3730" y="1533"/>
                    </a:cubicBezTo>
                    <a:cubicBezTo>
                      <a:pt x="3851" y="1069"/>
                      <a:pt x="3730" y="242"/>
                      <a:pt x="3730" y="202"/>
                    </a:cubicBezTo>
                    <a:cubicBezTo>
                      <a:pt x="3710" y="162"/>
                      <a:pt x="3690" y="121"/>
                      <a:pt x="3629"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5237125" y="4484175"/>
                <a:ext cx="99300" cy="7575"/>
              </a:xfrm>
              <a:custGeom>
                <a:avLst/>
                <a:gdLst/>
                <a:ahLst/>
                <a:cxnLst/>
                <a:rect l="l" t="t" r="r" b="b"/>
                <a:pathLst>
                  <a:path w="3972" h="303" extrusionOk="0">
                    <a:moveTo>
                      <a:pt x="101" y="0"/>
                    </a:moveTo>
                    <a:cubicBezTo>
                      <a:pt x="40" y="0"/>
                      <a:pt x="0" y="41"/>
                      <a:pt x="0" y="101"/>
                    </a:cubicBezTo>
                    <a:cubicBezTo>
                      <a:pt x="0" y="162"/>
                      <a:pt x="40" y="202"/>
                      <a:pt x="81" y="202"/>
                    </a:cubicBezTo>
                    <a:lnTo>
                      <a:pt x="3871" y="303"/>
                    </a:lnTo>
                    <a:cubicBezTo>
                      <a:pt x="3932" y="303"/>
                      <a:pt x="3972" y="262"/>
                      <a:pt x="3972" y="222"/>
                    </a:cubicBezTo>
                    <a:cubicBezTo>
                      <a:pt x="3972" y="162"/>
                      <a:pt x="3932" y="121"/>
                      <a:pt x="3891"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5219475" y="4366725"/>
                <a:ext cx="130075" cy="105875"/>
              </a:xfrm>
              <a:custGeom>
                <a:avLst/>
                <a:gdLst/>
                <a:ahLst/>
                <a:cxnLst/>
                <a:rect l="l" t="t" r="r" b="b"/>
                <a:pathLst>
                  <a:path w="5203" h="4235" extrusionOk="0">
                    <a:moveTo>
                      <a:pt x="2581" y="202"/>
                    </a:moveTo>
                    <a:cubicBezTo>
                      <a:pt x="2783" y="263"/>
                      <a:pt x="4295" y="747"/>
                      <a:pt x="4638" y="1856"/>
                    </a:cubicBezTo>
                    <a:cubicBezTo>
                      <a:pt x="4940" y="2904"/>
                      <a:pt x="4496" y="3831"/>
                      <a:pt x="4376" y="4053"/>
                    </a:cubicBezTo>
                    <a:lnTo>
                      <a:pt x="1513" y="3973"/>
                    </a:lnTo>
                    <a:lnTo>
                      <a:pt x="928" y="3791"/>
                    </a:lnTo>
                    <a:cubicBezTo>
                      <a:pt x="827" y="3549"/>
                      <a:pt x="263" y="2279"/>
                      <a:pt x="726" y="1533"/>
                    </a:cubicBezTo>
                    <a:cubicBezTo>
                      <a:pt x="1331" y="545"/>
                      <a:pt x="2400" y="243"/>
                      <a:pt x="2581" y="202"/>
                    </a:cubicBezTo>
                    <a:close/>
                    <a:moveTo>
                      <a:pt x="2561" y="1"/>
                    </a:moveTo>
                    <a:cubicBezTo>
                      <a:pt x="2500" y="21"/>
                      <a:pt x="1250" y="303"/>
                      <a:pt x="565" y="1432"/>
                    </a:cubicBezTo>
                    <a:cubicBezTo>
                      <a:pt x="0" y="2339"/>
                      <a:pt x="746" y="3852"/>
                      <a:pt x="787" y="3912"/>
                    </a:cubicBezTo>
                    <a:cubicBezTo>
                      <a:pt x="787" y="3932"/>
                      <a:pt x="807" y="3952"/>
                      <a:pt x="827" y="3952"/>
                    </a:cubicBezTo>
                    <a:lnTo>
                      <a:pt x="1472" y="4154"/>
                    </a:lnTo>
                    <a:lnTo>
                      <a:pt x="1492" y="4154"/>
                    </a:lnTo>
                    <a:lnTo>
                      <a:pt x="4416" y="4235"/>
                    </a:lnTo>
                    <a:lnTo>
                      <a:pt x="4436" y="4235"/>
                    </a:lnTo>
                    <a:cubicBezTo>
                      <a:pt x="4456" y="4235"/>
                      <a:pt x="4496" y="4214"/>
                      <a:pt x="4517" y="4194"/>
                    </a:cubicBezTo>
                    <a:cubicBezTo>
                      <a:pt x="4537" y="4154"/>
                      <a:pt x="5202" y="3085"/>
                      <a:pt x="4819" y="1795"/>
                    </a:cubicBezTo>
                    <a:cubicBezTo>
                      <a:pt x="4416" y="505"/>
                      <a:pt x="2682" y="21"/>
                      <a:pt x="2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4880250" y="4096425"/>
                <a:ext cx="859925" cy="384250"/>
              </a:xfrm>
              <a:custGeom>
                <a:avLst/>
                <a:gdLst/>
                <a:ahLst/>
                <a:cxnLst/>
                <a:rect l="l" t="t" r="r" b="b"/>
                <a:pathLst>
                  <a:path w="34397" h="15370" extrusionOk="0">
                    <a:moveTo>
                      <a:pt x="34284" y="1"/>
                    </a:moveTo>
                    <a:cubicBezTo>
                      <a:pt x="34241" y="1"/>
                      <a:pt x="34211" y="34"/>
                      <a:pt x="34195" y="67"/>
                    </a:cubicBezTo>
                    <a:cubicBezTo>
                      <a:pt x="34195" y="107"/>
                      <a:pt x="34134" y="490"/>
                      <a:pt x="34013" y="6095"/>
                    </a:cubicBezTo>
                    <a:cubicBezTo>
                      <a:pt x="33892" y="11639"/>
                      <a:pt x="33308" y="12063"/>
                      <a:pt x="32259" y="12789"/>
                    </a:cubicBezTo>
                    <a:lnTo>
                      <a:pt x="32158" y="12849"/>
                    </a:lnTo>
                    <a:cubicBezTo>
                      <a:pt x="31191" y="13535"/>
                      <a:pt x="25586" y="13595"/>
                      <a:pt x="22562" y="13615"/>
                    </a:cubicBezTo>
                    <a:cubicBezTo>
                      <a:pt x="22078" y="13615"/>
                      <a:pt x="21674" y="13635"/>
                      <a:pt x="21332" y="13635"/>
                    </a:cubicBezTo>
                    <a:cubicBezTo>
                      <a:pt x="19094" y="13676"/>
                      <a:pt x="18348" y="14885"/>
                      <a:pt x="18207" y="15188"/>
                    </a:cubicBezTo>
                    <a:lnTo>
                      <a:pt x="14356" y="14885"/>
                    </a:lnTo>
                    <a:cubicBezTo>
                      <a:pt x="13348" y="13091"/>
                      <a:pt x="9396" y="12849"/>
                      <a:pt x="5908" y="12627"/>
                    </a:cubicBezTo>
                    <a:cubicBezTo>
                      <a:pt x="5142" y="12587"/>
                      <a:pt x="4416" y="12547"/>
                      <a:pt x="3751" y="12486"/>
                    </a:cubicBezTo>
                    <a:cubicBezTo>
                      <a:pt x="182" y="12164"/>
                      <a:pt x="182" y="11155"/>
                      <a:pt x="182" y="9986"/>
                    </a:cubicBezTo>
                    <a:cubicBezTo>
                      <a:pt x="182" y="8776"/>
                      <a:pt x="1150" y="551"/>
                      <a:pt x="1150" y="470"/>
                    </a:cubicBezTo>
                    <a:cubicBezTo>
                      <a:pt x="1170" y="409"/>
                      <a:pt x="1130" y="369"/>
                      <a:pt x="1069" y="369"/>
                    </a:cubicBezTo>
                    <a:cubicBezTo>
                      <a:pt x="1062" y="365"/>
                      <a:pt x="1054" y="364"/>
                      <a:pt x="1046" y="364"/>
                    </a:cubicBezTo>
                    <a:cubicBezTo>
                      <a:pt x="1009" y="364"/>
                      <a:pt x="968" y="400"/>
                      <a:pt x="968" y="450"/>
                    </a:cubicBezTo>
                    <a:cubicBezTo>
                      <a:pt x="928" y="792"/>
                      <a:pt x="1" y="8776"/>
                      <a:pt x="1" y="9986"/>
                    </a:cubicBezTo>
                    <a:cubicBezTo>
                      <a:pt x="1" y="11196"/>
                      <a:pt x="1" y="12325"/>
                      <a:pt x="3731" y="12668"/>
                    </a:cubicBezTo>
                    <a:cubicBezTo>
                      <a:pt x="4396" y="12728"/>
                      <a:pt x="5122" y="12768"/>
                      <a:pt x="5908" y="12829"/>
                    </a:cubicBezTo>
                    <a:cubicBezTo>
                      <a:pt x="9194" y="13030"/>
                      <a:pt x="13307" y="13272"/>
                      <a:pt x="14215" y="15026"/>
                    </a:cubicBezTo>
                    <a:cubicBezTo>
                      <a:pt x="14215" y="15047"/>
                      <a:pt x="14255" y="15067"/>
                      <a:pt x="14275" y="15067"/>
                    </a:cubicBezTo>
                    <a:lnTo>
                      <a:pt x="18247" y="15369"/>
                    </a:lnTo>
                    <a:lnTo>
                      <a:pt x="18267" y="15369"/>
                    </a:lnTo>
                    <a:cubicBezTo>
                      <a:pt x="18287" y="15369"/>
                      <a:pt x="18328" y="15349"/>
                      <a:pt x="18348" y="15329"/>
                    </a:cubicBezTo>
                    <a:cubicBezTo>
                      <a:pt x="18348" y="15309"/>
                      <a:pt x="18973" y="13857"/>
                      <a:pt x="21352" y="13817"/>
                    </a:cubicBezTo>
                    <a:cubicBezTo>
                      <a:pt x="21674" y="13817"/>
                      <a:pt x="22078" y="13817"/>
                      <a:pt x="22562" y="13797"/>
                    </a:cubicBezTo>
                    <a:cubicBezTo>
                      <a:pt x="25808" y="13776"/>
                      <a:pt x="31251" y="13736"/>
                      <a:pt x="32279" y="13010"/>
                    </a:cubicBezTo>
                    <a:lnTo>
                      <a:pt x="32360" y="12950"/>
                    </a:lnTo>
                    <a:cubicBezTo>
                      <a:pt x="33469" y="12164"/>
                      <a:pt x="34074" y="11740"/>
                      <a:pt x="34195" y="6095"/>
                    </a:cubicBezTo>
                    <a:cubicBezTo>
                      <a:pt x="34316" y="551"/>
                      <a:pt x="34376" y="127"/>
                      <a:pt x="34376" y="107"/>
                    </a:cubicBezTo>
                    <a:cubicBezTo>
                      <a:pt x="34396" y="67"/>
                      <a:pt x="34356" y="6"/>
                      <a:pt x="34316" y="6"/>
                    </a:cubicBezTo>
                    <a:cubicBezTo>
                      <a:pt x="34305" y="2"/>
                      <a:pt x="34294" y="1"/>
                      <a:pt x="34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4954850" y="4105125"/>
                <a:ext cx="114450" cy="5075"/>
              </a:xfrm>
              <a:custGeom>
                <a:avLst/>
                <a:gdLst/>
                <a:ahLst/>
                <a:cxnLst/>
                <a:rect l="l" t="t" r="r" b="b"/>
                <a:pathLst>
                  <a:path w="4578" h="203" extrusionOk="0">
                    <a:moveTo>
                      <a:pt x="101" y="1"/>
                    </a:moveTo>
                    <a:cubicBezTo>
                      <a:pt x="41" y="1"/>
                      <a:pt x="1" y="41"/>
                      <a:pt x="1" y="82"/>
                    </a:cubicBezTo>
                    <a:cubicBezTo>
                      <a:pt x="1" y="142"/>
                      <a:pt x="41" y="182"/>
                      <a:pt x="101" y="182"/>
                    </a:cubicBezTo>
                    <a:lnTo>
                      <a:pt x="4476" y="203"/>
                    </a:lnTo>
                    <a:cubicBezTo>
                      <a:pt x="4537" y="203"/>
                      <a:pt x="4577" y="162"/>
                      <a:pt x="4577" y="102"/>
                    </a:cubicBezTo>
                    <a:cubicBezTo>
                      <a:pt x="4577" y="61"/>
                      <a:pt x="4537" y="21"/>
                      <a:pt x="4476" y="21"/>
                    </a:cubicBez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5583900" y="4098075"/>
                <a:ext cx="123000" cy="4575"/>
              </a:xfrm>
              <a:custGeom>
                <a:avLst/>
                <a:gdLst/>
                <a:ahLst/>
                <a:cxnLst/>
                <a:rect l="l" t="t" r="r" b="b"/>
                <a:pathLst>
                  <a:path w="4920" h="183" extrusionOk="0">
                    <a:moveTo>
                      <a:pt x="101" y="1"/>
                    </a:moveTo>
                    <a:cubicBezTo>
                      <a:pt x="41" y="1"/>
                      <a:pt x="0" y="41"/>
                      <a:pt x="0" y="101"/>
                    </a:cubicBezTo>
                    <a:cubicBezTo>
                      <a:pt x="0" y="142"/>
                      <a:pt x="41" y="182"/>
                      <a:pt x="101" y="182"/>
                    </a:cubicBezTo>
                    <a:lnTo>
                      <a:pt x="4819" y="182"/>
                    </a:lnTo>
                    <a:cubicBezTo>
                      <a:pt x="4879" y="182"/>
                      <a:pt x="4920" y="142"/>
                      <a:pt x="4920" y="101"/>
                    </a:cubicBezTo>
                    <a:cubicBezTo>
                      <a:pt x="4920" y="41"/>
                      <a:pt x="4879" y="1"/>
                      <a:pt x="4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5744175" y="4098200"/>
                <a:ext cx="21700" cy="21575"/>
              </a:xfrm>
              <a:custGeom>
                <a:avLst/>
                <a:gdLst/>
                <a:ahLst/>
                <a:cxnLst/>
                <a:rect l="l" t="t" r="r" b="b"/>
                <a:pathLst>
                  <a:path w="868" h="863" extrusionOk="0">
                    <a:moveTo>
                      <a:pt x="94" y="1"/>
                    </a:moveTo>
                    <a:cubicBezTo>
                      <a:pt x="71" y="1"/>
                      <a:pt x="51" y="6"/>
                      <a:pt x="41" y="16"/>
                    </a:cubicBezTo>
                    <a:cubicBezTo>
                      <a:pt x="1" y="56"/>
                      <a:pt x="1" y="117"/>
                      <a:pt x="41" y="157"/>
                    </a:cubicBezTo>
                    <a:lnTo>
                      <a:pt x="706" y="842"/>
                    </a:lnTo>
                    <a:cubicBezTo>
                      <a:pt x="726" y="863"/>
                      <a:pt x="747" y="863"/>
                      <a:pt x="767" y="863"/>
                    </a:cubicBezTo>
                    <a:cubicBezTo>
                      <a:pt x="787" y="863"/>
                      <a:pt x="827" y="863"/>
                      <a:pt x="827" y="842"/>
                    </a:cubicBezTo>
                    <a:cubicBezTo>
                      <a:pt x="868" y="802"/>
                      <a:pt x="868" y="742"/>
                      <a:pt x="847" y="721"/>
                    </a:cubicBezTo>
                    <a:lnTo>
                      <a:pt x="162" y="16"/>
                    </a:lnTo>
                    <a:cubicBezTo>
                      <a:pt x="142" y="6"/>
                      <a:pt x="117"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5968475" y="3199000"/>
                <a:ext cx="634100" cy="618800"/>
              </a:xfrm>
              <a:custGeom>
                <a:avLst/>
                <a:gdLst/>
                <a:ahLst/>
                <a:cxnLst/>
                <a:rect l="l" t="t" r="r" b="b"/>
                <a:pathLst>
                  <a:path w="25364" h="24752" extrusionOk="0">
                    <a:moveTo>
                      <a:pt x="25044" y="1"/>
                    </a:moveTo>
                    <a:cubicBezTo>
                      <a:pt x="25017" y="1"/>
                      <a:pt x="24989" y="5"/>
                      <a:pt x="24961" y="16"/>
                    </a:cubicBezTo>
                    <a:lnTo>
                      <a:pt x="15969" y="2979"/>
                    </a:lnTo>
                    <a:cubicBezTo>
                      <a:pt x="15626" y="3100"/>
                      <a:pt x="15323" y="3302"/>
                      <a:pt x="15102" y="3564"/>
                    </a:cubicBezTo>
                    <a:lnTo>
                      <a:pt x="686" y="20580"/>
                    </a:lnTo>
                    <a:cubicBezTo>
                      <a:pt x="1" y="21387"/>
                      <a:pt x="222" y="22617"/>
                      <a:pt x="1150" y="23141"/>
                    </a:cubicBezTo>
                    <a:lnTo>
                      <a:pt x="3589" y="24532"/>
                    </a:lnTo>
                    <a:cubicBezTo>
                      <a:pt x="3848" y="24680"/>
                      <a:pt x="4134" y="24752"/>
                      <a:pt x="4418" y="24752"/>
                    </a:cubicBezTo>
                    <a:cubicBezTo>
                      <a:pt x="4909" y="24752"/>
                      <a:pt x="5394" y="24537"/>
                      <a:pt x="5726" y="24129"/>
                    </a:cubicBezTo>
                    <a:lnTo>
                      <a:pt x="25223" y="399"/>
                    </a:lnTo>
                    <a:cubicBezTo>
                      <a:pt x="25363" y="223"/>
                      <a:pt x="25228" y="1"/>
                      <a:pt x="2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5494175" y="3530000"/>
                <a:ext cx="739450" cy="440575"/>
              </a:xfrm>
              <a:custGeom>
                <a:avLst/>
                <a:gdLst/>
                <a:ahLst/>
                <a:cxnLst/>
                <a:rect l="l" t="t" r="r" b="b"/>
                <a:pathLst>
                  <a:path w="29578" h="17623" extrusionOk="0">
                    <a:moveTo>
                      <a:pt x="28626" y="0"/>
                    </a:moveTo>
                    <a:cubicBezTo>
                      <a:pt x="27917" y="0"/>
                      <a:pt x="26691" y="407"/>
                      <a:pt x="24759" y="1494"/>
                    </a:cubicBezTo>
                    <a:cubicBezTo>
                      <a:pt x="24683" y="1489"/>
                      <a:pt x="24607" y="1487"/>
                      <a:pt x="24531" y="1487"/>
                    </a:cubicBezTo>
                    <a:cubicBezTo>
                      <a:pt x="21209" y="1487"/>
                      <a:pt x="17279" y="5264"/>
                      <a:pt x="17279" y="5264"/>
                    </a:cubicBezTo>
                    <a:cubicBezTo>
                      <a:pt x="13368" y="6635"/>
                      <a:pt x="1" y="8752"/>
                      <a:pt x="1" y="8752"/>
                    </a:cubicBezTo>
                    <a:lnTo>
                      <a:pt x="404" y="17623"/>
                    </a:lnTo>
                    <a:cubicBezTo>
                      <a:pt x="404" y="17623"/>
                      <a:pt x="20565" y="13893"/>
                      <a:pt x="23005" y="12562"/>
                    </a:cubicBezTo>
                    <a:cubicBezTo>
                      <a:pt x="24880" y="11534"/>
                      <a:pt x="25686" y="9175"/>
                      <a:pt x="25989" y="7602"/>
                    </a:cubicBezTo>
                    <a:lnTo>
                      <a:pt x="25989" y="7562"/>
                    </a:lnTo>
                    <a:cubicBezTo>
                      <a:pt x="26271" y="7038"/>
                      <a:pt x="26553" y="6453"/>
                      <a:pt x="26755" y="5768"/>
                    </a:cubicBezTo>
                    <a:cubicBezTo>
                      <a:pt x="27340" y="5183"/>
                      <a:pt x="27823" y="4639"/>
                      <a:pt x="28065" y="4276"/>
                    </a:cubicBezTo>
                    <a:cubicBezTo>
                      <a:pt x="29053" y="2683"/>
                      <a:pt x="28771" y="1937"/>
                      <a:pt x="28771" y="1937"/>
                    </a:cubicBezTo>
                    <a:cubicBezTo>
                      <a:pt x="29013" y="1675"/>
                      <a:pt x="29194" y="1433"/>
                      <a:pt x="29295" y="1231"/>
                    </a:cubicBezTo>
                    <a:cubicBezTo>
                      <a:pt x="29578" y="557"/>
                      <a:pt x="29456" y="0"/>
                      <a:pt x="28626"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5491650" y="3565100"/>
                <a:ext cx="655275" cy="408000"/>
              </a:xfrm>
              <a:custGeom>
                <a:avLst/>
                <a:gdLst/>
                <a:ahLst/>
                <a:cxnLst/>
                <a:rect l="l" t="t" r="r" b="b"/>
                <a:pathLst>
                  <a:path w="26211" h="16320" extrusionOk="0">
                    <a:moveTo>
                      <a:pt x="24595" y="1"/>
                    </a:moveTo>
                    <a:cubicBezTo>
                      <a:pt x="21366" y="1"/>
                      <a:pt x="17633" y="3484"/>
                      <a:pt x="17320" y="3759"/>
                    </a:cubicBezTo>
                    <a:cubicBezTo>
                      <a:pt x="13448" y="5130"/>
                      <a:pt x="222" y="7247"/>
                      <a:pt x="81" y="7267"/>
                    </a:cubicBezTo>
                    <a:cubicBezTo>
                      <a:pt x="41" y="7267"/>
                      <a:pt x="1" y="7307"/>
                      <a:pt x="1" y="7348"/>
                    </a:cubicBezTo>
                    <a:lnTo>
                      <a:pt x="404" y="16239"/>
                    </a:lnTo>
                    <a:cubicBezTo>
                      <a:pt x="404" y="16259"/>
                      <a:pt x="424" y="16279"/>
                      <a:pt x="444" y="16299"/>
                    </a:cubicBezTo>
                    <a:cubicBezTo>
                      <a:pt x="444" y="16320"/>
                      <a:pt x="464" y="16320"/>
                      <a:pt x="505" y="16320"/>
                    </a:cubicBezTo>
                    <a:cubicBezTo>
                      <a:pt x="1331" y="16178"/>
                      <a:pt x="20727" y="12570"/>
                      <a:pt x="23146" y="11239"/>
                    </a:cubicBezTo>
                    <a:cubicBezTo>
                      <a:pt x="25142" y="10130"/>
                      <a:pt x="25908" y="7630"/>
                      <a:pt x="26191" y="6219"/>
                    </a:cubicBezTo>
                    <a:cubicBezTo>
                      <a:pt x="26211" y="6158"/>
                      <a:pt x="26170" y="6118"/>
                      <a:pt x="26110" y="6118"/>
                    </a:cubicBezTo>
                    <a:cubicBezTo>
                      <a:pt x="26103" y="6114"/>
                      <a:pt x="26094" y="6112"/>
                      <a:pt x="26086" y="6112"/>
                    </a:cubicBezTo>
                    <a:cubicBezTo>
                      <a:pt x="26049" y="6112"/>
                      <a:pt x="26009" y="6145"/>
                      <a:pt x="26009" y="6178"/>
                    </a:cubicBezTo>
                    <a:cubicBezTo>
                      <a:pt x="25727" y="7549"/>
                      <a:pt x="24981" y="10009"/>
                      <a:pt x="23045" y="11078"/>
                    </a:cubicBezTo>
                    <a:cubicBezTo>
                      <a:pt x="20747" y="12328"/>
                      <a:pt x="2178" y="15816"/>
                      <a:pt x="585" y="16118"/>
                    </a:cubicBezTo>
                    <a:lnTo>
                      <a:pt x="202" y="7428"/>
                    </a:lnTo>
                    <a:cubicBezTo>
                      <a:pt x="1331" y="7247"/>
                      <a:pt x="13690" y="5251"/>
                      <a:pt x="17400" y="3940"/>
                    </a:cubicBezTo>
                    <a:cubicBezTo>
                      <a:pt x="17420" y="3940"/>
                      <a:pt x="17440" y="3920"/>
                      <a:pt x="17440" y="3920"/>
                    </a:cubicBezTo>
                    <a:cubicBezTo>
                      <a:pt x="17480" y="3881"/>
                      <a:pt x="21388" y="184"/>
                      <a:pt x="24633" y="184"/>
                    </a:cubicBezTo>
                    <a:cubicBezTo>
                      <a:pt x="24709" y="184"/>
                      <a:pt x="24785" y="186"/>
                      <a:pt x="24860" y="190"/>
                    </a:cubicBezTo>
                    <a:cubicBezTo>
                      <a:pt x="24920" y="190"/>
                      <a:pt x="24961" y="150"/>
                      <a:pt x="24961" y="110"/>
                    </a:cubicBezTo>
                    <a:cubicBezTo>
                      <a:pt x="24961" y="49"/>
                      <a:pt x="24920" y="9"/>
                      <a:pt x="24860" y="9"/>
                    </a:cubicBezTo>
                    <a:cubicBezTo>
                      <a:pt x="24772" y="4"/>
                      <a:pt x="24684" y="1"/>
                      <a:pt x="24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6077850" y="3671650"/>
                <a:ext cx="88225" cy="122525"/>
              </a:xfrm>
              <a:custGeom>
                <a:avLst/>
                <a:gdLst/>
                <a:ahLst/>
                <a:cxnLst/>
                <a:rect l="l" t="t" r="r" b="b"/>
                <a:pathLst>
                  <a:path w="3529" h="4901" extrusionOk="0">
                    <a:moveTo>
                      <a:pt x="3448" y="1"/>
                    </a:moveTo>
                    <a:cubicBezTo>
                      <a:pt x="3388" y="1"/>
                      <a:pt x="3347" y="21"/>
                      <a:pt x="3327" y="61"/>
                    </a:cubicBezTo>
                    <a:cubicBezTo>
                      <a:pt x="2319" y="3267"/>
                      <a:pt x="81" y="4719"/>
                      <a:pt x="61" y="4719"/>
                    </a:cubicBezTo>
                    <a:cubicBezTo>
                      <a:pt x="21" y="4759"/>
                      <a:pt x="1" y="4820"/>
                      <a:pt x="41" y="4860"/>
                    </a:cubicBezTo>
                    <a:cubicBezTo>
                      <a:pt x="41" y="4880"/>
                      <a:pt x="81" y="4900"/>
                      <a:pt x="101" y="4900"/>
                    </a:cubicBezTo>
                    <a:cubicBezTo>
                      <a:pt x="122" y="4900"/>
                      <a:pt x="142" y="4900"/>
                      <a:pt x="162" y="4880"/>
                    </a:cubicBezTo>
                    <a:cubicBezTo>
                      <a:pt x="182" y="4880"/>
                      <a:pt x="2480" y="3388"/>
                      <a:pt x="3509" y="122"/>
                    </a:cubicBezTo>
                    <a:cubicBezTo>
                      <a:pt x="3529" y="82"/>
                      <a:pt x="3489" y="21"/>
                      <a:pt x="3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6008800" y="3527425"/>
                <a:ext cx="225325" cy="163425"/>
              </a:xfrm>
              <a:custGeom>
                <a:avLst/>
                <a:gdLst/>
                <a:ahLst/>
                <a:cxnLst/>
                <a:rect l="l" t="t" r="r" b="b"/>
                <a:pathLst>
                  <a:path w="9013" h="6537" extrusionOk="0">
                    <a:moveTo>
                      <a:pt x="8048" y="0"/>
                    </a:moveTo>
                    <a:cubicBezTo>
                      <a:pt x="7026" y="0"/>
                      <a:pt x="4814" y="787"/>
                      <a:pt x="41" y="4157"/>
                    </a:cubicBezTo>
                    <a:cubicBezTo>
                      <a:pt x="0" y="4177"/>
                      <a:pt x="0" y="4238"/>
                      <a:pt x="21" y="4278"/>
                    </a:cubicBezTo>
                    <a:cubicBezTo>
                      <a:pt x="46" y="4303"/>
                      <a:pt x="78" y="4320"/>
                      <a:pt x="109" y="4320"/>
                    </a:cubicBezTo>
                    <a:cubicBezTo>
                      <a:pt x="128" y="4320"/>
                      <a:pt x="146" y="4314"/>
                      <a:pt x="162" y="4298"/>
                    </a:cubicBezTo>
                    <a:cubicBezTo>
                      <a:pt x="5057" y="851"/>
                      <a:pt x="7157" y="198"/>
                      <a:pt x="8041" y="198"/>
                    </a:cubicBezTo>
                    <a:cubicBezTo>
                      <a:pt x="8351" y="198"/>
                      <a:pt x="8511" y="278"/>
                      <a:pt x="8589" y="347"/>
                    </a:cubicBezTo>
                    <a:cubicBezTo>
                      <a:pt x="8872" y="568"/>
                      <a:pt x="8730" y="1032"/>
                      <a:pt x="8609" y="1294"/>
                    </a:cubicBezTo>
                    <a:cubicBezTo>
                      <a:pt x="7944" y="2847"/>
                      <a:pt x="2178" y="6335"/>
                      <a:pt x="2138" y="6355"/>
                    </a:cubicBezTo>
                    <a:cubicBezTo>
                      <a:pt x="2077" y="6395"/>
                      <a:pt x="2077" y="6455"/>
                      <a:pt x="2097" y="6496"/>
                    </a:cubicBezTo>
                    <a:cubicBezTo>
                      <a:pt x="2117" y="6516"/>
                      <a:pt x="2138" y="6536"/>
                      <a:pt x="2178" y="6536"/>
                    </a:cubicBezTo>
                    <a:lnTo>
                      <a:pt x="2218" y="6536"/>
                    </a:lnTo>
                    <a:cubicBezTo>
                      <a:pt x="2460" y="6375"/>
                      <a:pt x="8105" y="2968"/>
                      <a:pt x="8791" y="1375"/>
                    </a:cubicBezTo>
                    <a:cubicBezTo>
                      <a:pt x="9013" y="830"/>
                      <a:pt x="8993" y="427"/>
                      <a:pt x="8710" y="185"/>
                    </a:cubicBezTo>
                    <a:cubicBezTo>
                      <a:pt x="8583" y="82"/>
                      <a:pt x="8377" y="0"/>
                      <a:pt x="8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6079375" y="3576200"/>
                <a:ext cx="143675" cy="166550"/>
              </a:xfrm>
              <a:custGeom>
                <a:avLst/>
                <a:gdLst/>
                <a:ahLst/>
                <a:cxnLst/>
                <a:rect l="l" t="t" r="r" b="b"/>
                <a:pathLst>
                  <a:path w="5747" h="6662" extrusionOk="0">
                    <a:moveTo>
                      <a:pt x="5364" y="1"/>
                    </a:moveTo>
                    <a:cubicBezTo>
                      <a:pt x="5352" y="1"/>
                      <a:pt x="5338" y="3"/>
                      <a:pt x="5323" y="8"/>
                    </a:cubicBezTo>
                    <a:cubicBezTo>
                      <a:pt x="5282" y="29"/>
                      <a:pt x="5262" y="89"/>
                      <a:pt x="5282" y="129"/>
                    </a:cubicBezTo>
                    <a:cubicBezTo>
                      <a:pt x="5282" y="150"/>
                      <a:pt x="5524" y="855"/>
                      <a:pt x="4577" y="2367"/>
                    </a:cubicBezTo>
                    <a:cubicBezTo>
                      <a:pt x="3911" y="3436"/>
                      <a:pt x="1169" y="5936"/>
                      <a:pt x="81" y="6480"/>
                    </a:cubicBezTo>
                    <a:cubicBezTo>
                      <a:pt x="20" y="6521"/>
                      <a:pt x="0" y="6561"/>
                      <a:pt x="40" y="6621"/>
                    </a:cubicBezTo>
                    <a:cubicBezTo>
                      <a:pt x="40" y="6642"/>
                      <a:pt x="81" y="6662"/>
                      <a:pt x="121" y="6662"/>
                    </a:cubicBezTo>
                    <a:lnTo>
                      <a:pt x="161" y="6662"/>
                    </a:lnTo>
                    <a:cubicBezTo>
                      <a:pt x="1270" y="6097"/>
                      <a:pt x="4053" y="3557"/>
                      <a:pt x="4738" y="2468"/>
                    </a:cubicBezTo>
                    <a:cubicBezTo>
                      <a:pt x="5746" y="875"/>
                      <a:pt x="5464" y="89"/>
                      <a:pt x="5444" y="69"/>
                    </a:cubicBezTo>
                    <a:cubicBezTo>
                      <a:pt x="5429" y="24"/>
                      <a:pt x="5402" y="1"/>
                      <a:pt x="5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4938725" y="2959450"/>
                <a:ext cx="789850" cy="1130875"/>
              </a:xfrm>
              <a:custGeom>
                <a:avLst/>
                <a:gdLst/>
                <a:ahLst/>
                <a:cxnLst/>
                <a:rect l="l" t="t" r="r" b="b"/>
                <a:pathLst>
                  <a:path w="31594" h="45235" extrusionOk="0">
                    <a:moveTo>
                      <a:pt x="25102" y="1"/>
                    </a:moveTo>
                    <a:lnTo>
                      <a:pt x="25102" y="1"/>
                    </a:lnTo>
                    <a:cubicBezTo>
                      <a:pt x="25101" y="1"/>
                      <a:pt x="16855" y="2239"/>
                      <a:pt x="10222" y="8529"/>
                    </a:cubicBezTo>
                    <a:cubicBezTo>
                      <a:pt x="5545" y="12965"/>
                      <a:pt x="2037" y="19779"/>
                      <a:pt x="1190" y="27703"/>
                    </a:cubicBezTo>
                    <a:cubicBezTo>
                      <a:pt x="0" y="38812"/>
                      <a:pt x="6714" y="44114"/>
                      <a:pt x="12904" y="45021"/>
                    </a:cubicBezTo>
                    <a:cubicBezTo>
                      <a:pt x="13897" y="45169"/>
                      <a:pt x="14912" y="45235"/>
                      <a:pt x="15931" y="45235"/>
                    </a:cubicBezTo>
                    <a:cubicBezTo>
                      <a:pt x="23661" y="45235"/>
                      <a:pt x="31594" y="41473"/>
                      <a:pt x="31594" y="41473"/>
                    </a:cubicBezTo>
                    <a:lnTo>
                      <a:pt x="29920" y="28791"/>
                    </a:lnTo>
                    <a:lnTo>
                      <a:pt x="13186" y="27340"/>
                    </a:lnTo>
                    <a:lnTo>
                      <a:pt x="13186" y="27340"/>
                    </a:lnTo>
                    <a:lnTo>
                      <a:pt x="17420" y="27703"/>
                    </a:lnTo>
                    <a:lnTo>
                      <a:pt x="19093" y="21493"/>
                    </a:lnTo>
                    <a:lnTo>
                      <a:pt x="25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4971475" y="3640400"/>
                <a:ext cx="759625" cy="452650"/>
              </a:xfrm>
              <a:custGeom>
                <a:avLst/>
                <a:gdLst/>
                <a:ahLst/>
                <a:cxnLst/>
                <a:rect l="l" t="t" r="r" b="b"/>
                <a:pathLst>
                  <a:path w="30385" h="18106" extrusionOk="0">
                    <a:moveTo>
                      <a:pt x="11896" y="1"/>
                    </a:moveTo>
                    <a:cubicBezTo>
                      <a:pt x="11836" y="1"/>
                      <a:pt x="11795" y="41"/>
                      <a:pt x="11795" y="102"/>
                    </a:cubicBezTo>
                    <a:cubicBezTo>
                      <a:pt x="11775" y="142"/>
                      <a:pt x="11816" y="203"/>
                      <a:pt x="11876" y="203"/>
                    </a:cubicBezTo>
                    <a:lnTo>
                      <a:pt x="28530" y="1634"/>
                    </a:lnTo>
                    <a:lnTo>
                      <a:pt x="30183" y="14175"/>
                    </a:lnTo>
                    <a:cubicBezTo>
                      <a:pt x="29420" y="14529"/>
                      <a:pt x="21858" y="17910"/>
                      <a:pt x="14560" y="17910"/>
                    </a:cubicBezTo>
                    <a:cubicBezTo>
                      <a:pt x="13560" y="17910"/>
                      <a:pt x="12565" y="17846"/>
                      <a:pt x="11594" y="17703"/>
                    </a:cubicBezTo>
                    <a:cubicBezTo>
                      <a:pt x="9376" y="17360"/>
                      <a:pt x="1977" y="15606"/>
                      <a:pt x="182" y="6937"/>
                    </a:cubicBezTo>
                    <a:cubicBezTo>
                      <a:pt x="182" y="6904"/>
                      <a:pt x="142" y="6871"/>
                      <a:pt x="105" y="6871"/>
                    </a:cubicBezTo>
                    <a:cubicBezTo>
                      <a:pt x="97" y="6871"/>
                      <a:pt x="89" y="6872"/>
                      <a:pt x="82" y="6876"/>
                    </a:cubicBezTo>
                    <a:cubicBezTo>
                      <a:pt x="21" y="6876"/>
                      <a:pt x="1" y="6937"/>
                      <a:pt x="1" y="6977"/>
                    </a:cubicBezTo>
                    <a:cubicBezTo>
                      <a:pt x="1816" y="15767"/>
                      <a:pt x="9316" y="17562"/>
                      <a:pt x="11574" y="17884"/>
                    </a:cubicBezTo>
                    <a:cubicBezTo>
                      <a:pt x="12562" y="18025"/>
                      <a:pt x="13570" y="18106"/>
                      <a:pt x="14578" y="18106"/>
                    </a:cubicBezTo>
                    <a:cubicBezTo>
                      <a:pt x="22279" y="18106"/>
                      <a:pt x="30243" y="14356"/>
                      <a:pt x="30324" y="14316"/>
                    </a:cubicBezTo>
                    <a:cubicBezTo>
                      <a:pt x="30364" y="14295"/>
                      <a:pt x="30384" y="14255"/>
                      <a:pt x="30384" y="14215"/>
                    </a:cubicBezTo>
                    <a:lnTo>
                      <a:pt x="28711" y="1533"/>
                    </a:lnTo>
                    <a:cubicBezTo>
                      <a:pt x="28711" y="1493"/>
                      <a:pt x="28671" y="1453"/>
                      <a:pt x="28630" y="1453"/>
                    </a:cubicBezTo>
                    <a:lnTo>
                      <a:pt x="1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5371700" y="3494550"/>
                <a:ext cx="46900" cy="159500"/>
              </a:xfrm>
              <a:custGeom>
                <a:avLst/>
                <a:gdLst/>
                <a:ahLst/>
                <a:cxnLst/>
                <a:rect l="l" t="t" r="r" b="b"/>
                <a:pathLst>
                  <a:path w="1876" h="6380" extrusionOk="0">
                    <a:moveTo>
                      <a:pt x="1753" y="1"/>
                    </a:moveTo>
                    <a:cubicBezTo>
                      <a:pt x="1715" y="1"/>
                      <a:pt x="1689" y="23"/>
                      <a:pt x="1674" y="69"/>
                    </a:cubicBezTo>
                    <a:lnTo>
                      <a:pt x="20" y="6258"/>
                    </a:lnTo>
                    <a:cubicBezTo>
                      <a:pt x="0" y="6319"/>
                      <a:pt x="41" y="6379"/>
                      <a:pt x="81" y="6379"/>
                    </a:cubicBezTo>
                    <a:lnTo>
                      <a:pt x="101" y="6379"/>
                    </a:lnTo>
                    <a:cubicBezTo>
                      <a:pt x="141" y="6379"/>
                      <a:pt x="182" y="6359"/>
                      <a:pt x="202" y="6319"/>
                    </a:cubicBezTo>
                    <a:lnTo>
                      <a:pt x="1855" y="109"/>
                    </a:lnTo>
                    <a:cubicBezTo>
                      <a:pt x="1875" y="69"/>
                      <a:pt x="1835" y="8"/>
                      <a:pt x="1795" y="8"/>
                    </a:cubicBezTo>
                    <a:cubicBezTo>
                      <a:pt x="1780" y="3"/>
                      <a:pt x="1766"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5594975" y="3710475"/>
                <a:ext cx="40850" cy="282800"/>
              </a:xfrm>
              <a:custGeom>
                <a:avLst/>
                <a:gdLst/>
                <a:ahLst/>
                <a:cxnLst/>
                <a:rect l="l" t="t" r="r" b="b"/>
                <a:pathLst>
                  <a:path w="1634" h="11312" extrusionOk="0">
                    <a:moveTo>
                      <a:pt x="81" y="0"/>
                    </a:moveTo>
                    <a:cubicBezTo>
                      <a:pt x="41" y="0"/>
                      <a:pt x="1" y="61"/>
                      <a:pt x="1" y="101"/>
                    </a:cubicBezTo>
                    <a:lnTo>
                      <a:pt x="1432" y="11230"/>
                    </a:lnTo>
                    <a:cubicBezTo>
                      <a:pt x="1452" y="11291"/>
                      <a:pt x="1493" y="11311"/>
                      <a:pt x="1533" y="11311"/>
                    </a:cubicBezTo>
                    <a:lnTo>
                      <a:pt x="1553" y="11311"/>
                    </a:lnTo>
                    <a:cubicBezTo>
                      <a:pt x="1594" y="11311"/>
                      <a:pt x="1634" y="11271"/>
                      <a:pt x="1634" y="11210"/>
                    </a:cubicBezTo>
                    <a:lnTo>
                      <a:pt x="182" y="81"/>
                    </a:lnTo>
                    <a:cubicBezTo>
                      <a:pt x="182" y="41"/>
                      <a:pt x="142"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5330375" y="3024475"/>
                <a:ext cx="296900" cy="543375"/>
              </a:xfrm>
              <a:custGeom>
                <a:avLst/>
                <a:gdLst/>
                <a:ahLst/>
                <a:cxnLst/>
                <a:rect l="l" t="t" r="r" b="b"/>
                <a:pathLst>
                  <a:path w="11876" h="21735" extrusionOk="0">
                    <a:moveTo>
                      <a:pt x="3044" y="1"/>
                    </a:moveTo>
                    <a:cubicBezTo>
                      <a:pt x="2056" y="162"/>
                      <a:pt x="988" y="686"/>
                      <a:pt x="0" y="1735"/>
                    </a:cubicBezTo>
                    <a:cubicBezTo>
                      <a:pt x="2016" y="2682"/>
                      <a:pt x="7460" y="6190"/>
                      <a:pt x="8730" y="17017"/>
                    </a:cubicBezTo>
                    <a:cubicBezTo>
                      <a:pt x="8891" y="18428"/>
                      <a:pt x="9073" y="20021"/>
                      <a:pt x="9254" y="21735"/>
                    </a:cubicBezTo>
                    <a:lnTo>
                      <a:pt x="11875" y="17924"/>
                    </a:lnTo>
                    <a:cubicBezTo>
                      <a:pt x="11835" y="17481"/>
                      <a:pt x="11774" y="17057"/>
                      <a:pt x="11734" y="16654"/>
                    </a:cubicBezTo>
                    <a:cubicBezTo>
                      <a:pt x="10565" y="6694"/>
                      <a:pt x="6089" y="2057"/>
                      <a:pt x="3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5743175" y="3695350"/>
                <a:ext cx="96800" cy="218275"/>
              </a:xfrm>
              <a:custGeom>
                <a:avLst/>
                <a:gdLst/>
                <a:ahLst/>
                <a:cxnLst/>
                <a:rect l="l" t="t" r="r" b="b"/>
                <a:pathLst>
                  <a:path w="3872" h="8731" extrusionOk="0">
                    <a:moveTo>
                      <a:pt x="1896" y="1"/>
                    </a:moveTo>
                    <a:cubicBezTo>
                      <a:pt x="1271" y="122"/>
                      <a:pt x="646" y="263"/>
                      <a:pt x="0" y="384"/>
                    </a:cubicBezTo>
                    <a:lnTo>
                      <a:pt x="2037" y="8731"/>
                    </a:lnTo>
                    <a:cubicBezTo>
                      <a:pt x="2642" y="8610"/>
                      <a:pt x="3267" y="8468"/>
                      <a:pt x="3871" y="8347"/>
                    </a:cubicBez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5732075" y="3760300"/>
                <a:ext cx="118975" cy="107700"/>
              </a:xfrm>
              <a:custGeom>
                <a:avLst/>
                <a:gdLst/>
                <a:ahLst/>
                <a:cxnLst/>
                <a:rect l="l" t="t" r="r" b="b"/>
                <a:pathLst>
                  <a:path w="4759" h="4308" extrusionOk="0">
                    <a:moveTo>
                      <a:pt x="2382" y="0"/>
                    </a:moveTo>
                    <a:cubicBezTo>
                      <a:pt x="1420" y="0"/>
                      <a:pt x="540" y="642"/>
                      <a:pt x="283" y="1616"/>
                    </a:cubicBezTo>
                    <a:cubicBezTo>
                      <a:pt x="1" y="2766"/>
                      <a:pt x="686" y="3955"/>
                      <a:pt x="1835" y="4237"/>
                    </a:cubicBezTo>
                    <a:cubicBezTo>
                      <a:pt x="2016" y="4285"/>
                      <a:pt x="2197" y="4307"/>
                      <a:pt x="2376" y="4307"/>
                    </a:cubicBezTo>
                    <a:cubicBezTo>
                      <a:pt x="3336" y="4307"/>
                      <a:pt x="4219" y="3654"/>
                      <a:pt x="4456" y="2685"/>
                    </a:cubicBezTo>
                    <a:cubicBezTo>
                      <a:pt x="4759" y="1536"/>
                      <a:pt x="4073" y="366"/>
                      <a:pt x="2904" y="64"/>
                    </a:cubicBezTo>
                    <a:cubicBezTo>
                      <a:pt x="2730" y="21"/>
                      <a:pt x="2555" y="0"/>
                      <a:pt x="2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5745175" y="3772950"/>
                <a:ext cx="92275" cy="82725"/>
              </a:xfrm>
              <a:custGeom>
                <a:avLst/>
                <a:gdLst/>
                <a:ahLst/>
                <a:cxnLst/>
                <a:rect l="l" t="t" r="r" b="b"/>
                <a:pathLst>
                  <a:path w="3691" h="3309" extrusionOk="0">
                    <a:moveTo>
                      <a:pt x="1840" y="0"/>
                    </a:moveTo>
                    <a:cubicBezTo>
                      <a:pt x="1396" y="0"/>
                      <a:pt x="953" y="177"/>
                      <a:pt x="626" y="526"/>
                    </a:cubicBezTo>
                    <a:cubicBezTo>
                      <a:pt x="1" y="1191"/>
                      <a:pt x="41" y="2239"/>
                      <a:pt x="727" y="2864"/>
                    </a:cubicBezTo>
                    <a:cubicBezTo>
                      <a:pt x="1044" y="3162"/>
                      <a:pt x="1448" y="3309"/>
                      <a:pt x="1852" y="3309"/>
                    </a:cubicBezTo>
                    <a:cubicBezTo>
                      <a:pt x="2295" y="3309"/>
                      <a:pt x="2738" y="3132"/>
                      <a:pt x="3066" y="2784"/>
                    </a:cubicBezTo>
                    <a:cubicBezTo>
                      <a:pt x="3691" y="2118"/>
                      <a:pt x="3650" y="1070"/>
                      <a:pt x="2965" y="445"/>
                    </a:cubicBezTo>
                    <a:cubicBezTo>
                      <a:pt x="2648" y="147"/>
                      <a:pt x="2244"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5746700" y="3770450"/>
                <a:ext cx="89250" cy="87725"/>
              </a:xfrm>
              <a:custGeom>
                <a:avLst/>
                <a:gdLst/>
                <a:ahLst/>
                <a:cxnLst/>
                <a:rect l="l" t="t" r="r" b="b"/>
                <a:pathLst>
                  <a:path w="3570" h="3509" extrusionOk="0">
                    <a:moveTo>
                      <a:pt x="1835" y="202"/>
                    </a:moveTo>
                    <a:cubicBezTo>
                      <a:pt x="2702" y="222"/>
                      <a:pt x="3388" y="948"/>
                      <a:pt x="3347" y="1815"/>
                    </a:cubicBezTo>
                    <a:cubicBezTo>
                      <a:pt x="3347" y="2218"/>
                      <a:pt x="3166" y="2601"/>
                      <a:pt x="2863" y="2904"/>
                    </a:cubicBezTo>
                    <a:cubicBezTo>
                      <a:pt x="2580" y="3168"/>
                      <a:pt x="2208" y="3309"/>
                      <a:pt x="1814" y="3309"/>
                    </a:cubicBezTo>
                    <a:cubicBezTo>
                      <a:pt x="1787" y="3309"/>
                      <a:pt x="1761" y="3308"/>
                      <a:pt x="1734" y="3307"/>
                    </a:cubicBezTo>
                    <a:cubicBezTo>
                      <a:pt x="888" y="3287"/>
                      <a:pt x="202" y="2561"/>
                      <a:pt x="222" y="1714"/>
                    </a:cubicBezTo>
                    <a:cubicBezTo>
                      <a:pt x="242" y="1291"/>
                      <a:pt x="424" y="908"/>
                      <a:pt x="726" y="626"/>
                    </a:cubicBezTo>
                    <a:cubicBezTo>
                      <a:pt x="1009" y="343"/>
                      <a:pt x="1392" y="202"/>
                      <a:pt x="1795" y="202"/>
                    </a:cubicBezTo>
                    <a:close/>
                    <a:moveTo>
                      <a:pt x="1855" y="1"/>
                    </a:moveTo>
                    <a:cubicBezTo>
                      <a:pt x="1392" y="1"/>
                      <a:pt x="928" y="162"/>
                      <a:pt x="585" y="485"/>
                    </a:cubicBezTo>
                    <a:cubicBezTo>
                      <a:pt x="263" y="807"/>
                      <a:pt x="61" y="1230"/>
                      <a:pt x="41" y="1694"/>
                    </a:cubicBezTo>
                    <a:cubicBezTo>
                      <a:pt x="0" y="2662"/>
                      <a:pt x="767" y="3468"/>
                      <a:pt x="1734" y="3509"/>
                    </a:cubicBezTo>
                    <a:lnTo>
                      <a:pt x="1795" y="3509"/>
                    </a:lnTo>
                    <a:cubicBezTo>
                      <a:pt x="2238" y="3509"/>
                      <a:pt x="2662" y="3347"/>
                      <a:pt x="2984" y="3025"/>
                    </a:cubicBezTo>
                    <a:cubicBezTo>
                      <a:pt x="3327" y="2722"/>
                      <a:pt x="3529" y="2279"/>
                      <a:pt x="3549" y="1815"/>
                    </a:cubicBezTo>
                    <a:cubicBezTo>
                      <a:pt x="3569" y="847"/>
                      <a:pt x="2803" y="4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5780475" y="3791625"/>
                <a:ext cx="38825" cy="28750"/>
              </a:xfrm>
              <a:custGeom>
                <a:avLst/>
                <a:gdLst/>
                <a:ahLst/>
                <a:cxnLst/>
                <a:rect l="l" t="t" r="r" b="b"/>
                <a:pathLst>
                  <a:path w="1553" h="1150" extrusionOk="0">
                    <a:moveTo>
                      <a:pt x="81" y="0"/>
                    </a:moveTo>
                    <a:cubicBezTo>
                      <a:pt x="20" y="21"/>
                      <a:pt x="0" y="61"/>
                      <a:pt x="0" y="101"/>
                    </a:cubicBezTo>
                    <a:lnTo>
                      <a:pt x="141" y="1069"/>
                    </a:lnTo>
                    <a:cubicBezTo>
                      <a:pt x="141" y="1109"/>
                      <a:pt x="182" y="1150"/>
                      <a:pt x="242" y="1150"/>
                    </a:cubicBezTo>
                    <a:lnTo>
                      <a:pt x="1472" y="1029"/>
                    </a:lnTo>
                    <a:cubicBezTo>
                      <a:pt x="1512" y="1029"/>
                      <a:pt x="1553" y="988"/>
                      <a:pt x="1553" y="928"/>
                    </a:cubicBezTo>
                    <a:cubicBezTo>
                      <a:pt x="1553" y="888"/>
                      <a:pt x="1512" y="847"/>
                      <a:pt x="1452" y="847"/>
                    </a:cubicBezTo>
                    <a:lnTo>
                      <a:pt x="323" y="948"/>
                    </a:lnTo>
                    <a:lnTo>
                      <a:pt x="182" y="81"/>
                    </a:lnTo>
                    <a:cubicBezTo>
                      <a:pt x="182" y="41"/>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5437225" y="2926700"/>
                <a:ext cx="364450" cy="227125"/>
              </a:xfrm>
              <a:custGeom>
                <a:avLst/>
                <a:gdLst/>
                <a:ahLst/>
                <a:cxnLst/>
                <a:rect l="l" t="t" r="r" b="b"/>
                <a:pathLst>
                  <a:path w="14578" h="9085" extrusionOk="0">
                    <a:moveTo>
                      <a:pt x="4537" y="0"/>
                    </a:moveTo>
                    <a:lnTo>
                      <a:pt x="0" y="2843"/>
                    </a:lnTo>
                    <a:cubicBezTo>
                      <a:pt x="0" y="2843"/>
                      <a:pt x="1049" y="7904"/>
                      <a:pt x="4718" y="8932"/>
                    </a:cubicBezTo>
                    <a:cubicBezTo>
                      <a:pt x="5103" y="9038"/>
                      <a:pt x="5458" y="9085"/>
                      <a:pt x="5785" y="9085"/>
                    </a:cubicBezTo>
                    <a:cubicBezTo>
                      <a:pt x="8123" y="9085"/>
                      <a:pt x="8992" y="6694"/>
                      <a:pt x="8992" y="6694"/>
                    </a:cubicBezTo>
                    <a:cubicBezTo>
                      <a:pt x="10348" y="7161"/>
                      <a:pt x="11400" y="7358"/>
                      <a:pt x="12191" y="7358"/>
                    </a:cubicBezTo>
                    <a:cubicBezTo>
                      <a:pt x="13448" y="7358"/>
                      <a:pt x="14050" y="6862"/>
                      <a:pt x="14174" y="6170"/>
                    </a:cubicBezTo>
                    <a:cubicBezTo>
                      <a:pt x="14577" y="4133"/>
                      <a:pt x="9637" y="464"/>
                      <a:pt x="9637" y="464"/>
                    </a:cubicBezTo>
                    <a:cubicBezTo>
                      <a:pt x="8672" y="1067"/>
                      <a:pt x="7838" y="1280"/>
                      <a:pt x="7139" y="1280"/>
                    </a:cubicBezTo>
                    <a:cubicBezTo>
                      <a:pt x="5431" y="1280"/>
                      <a:pt x="4537" y="0"/>
                      <a:pt x="4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5434700" y="2924350"/>
                <a:ext cx="369475" cy="231700"/>
              </a:xfrm>
              <a:custGeom>
                <a:avLst/>
                <a:gdLst/>
                <a:ahLst/>
                <a:cxnLst/>
                <a:rect l="l" t="t" r="r" b="b"/>
                <a:pathLst>
                  <a:path w="14779" h="9268" extrusionOk="0">
                    <a:moveTo>
                      <a:pt x="4617" y="215"/>
                    </a:moveTo>
                    <a:cubicBezTo>
                      <a:pt x="4837" y="490"/>
                      <a:pt x="5733" y="1459"/>
                      <a:pt x="7239" y="1459"/>
                    </a:cubicBezTo>
                    <a:cubicBezTo>
                      <a:pt x="7942" y="1459"/>
                      <a:pt x="8777" y="1249"/>
                      <a:pt x="9738" y="659"/>
                    </a:cubicBezTo>
                    <a:cubicBezTo>
                      <a:pt x="10263" y="1062"/>
                      <a:pt x="14537" y="4409"/>
                      <a:pt x="14194" y="6244"/>
                    </a:cubicBezTo>
                    <a:cubicBezTo>
                      <a:pt x="14114" y="6606"/>
                      <a:pt x="13912" y="6889"/>
                      <a:pt x="13589" y="7090"/>
                    </a:cubicBezTo>
                    <a:cubicBezTo>
                      <a:pt x="13329" y="7239"/>
                      <a:pt x="12922" y="7363"/>
                      <a:pt x="12299" y="7363"/>
                    </a:cubicBezTo>
                    <a:cubicBezTo>
                      <a:pt x="11573" y="7363"/>
                      <a:pt x="10555" y="7195"/>
                      <a:pt x="9134" y="6707"/>
                    </a:cubicBezTo>
                    <a:cubicBezTo>
                      <a:pt x="9119" y="6702"/>
                      <a:pt x="9105" y="6700"/>
                      <a:pt x="9092" y="6700"/>
                    </a:cubicBezTo>
                    <a:cubicBezTo>
                      <a:pt x="9054" y="6700"/>
                      <a:pt x="9028" y="6722"/>
                      <a:pt x="9013" y="6768"/>
                    </a:cubicBezTo>
                    <a:cubicBezTo>
                      <a:pt x="8977" y="6873"/>
                      <a:pt x="8141" y="9075"/>
                      <a:pt x="5911" y="9075"/>
                    </a:cubicBezTo>
                    <a:cubicBezTo>
                      <a:pt x="5590" y="9075"/>
                      <a:pt x="5240" y="9029"/>
                      <a:pt x="4859" y="8925"/>
                    </a:cubicBezTo>
                    <a:cubicBezTo>
                      <a:pt x="1492" y="7998"/>
                      <a:pt x="343" y="3562"/>
                      <a:pt x="202" y="2977"/>
                    </a:cubicBezTo>
                    <a:lnTo>
                      <a:pt x="4617" y="215"/>
                    </a:lnTo>
                    <a:close/>
                    <a:moveTo>
                      <a:pt x="4643" y="0"/>
                    </a:moveTo>
                    <a:cubicBezTo>
                      <a:pt x="4624" y="0"/>
                      <a:pt x="4602" y="5"/>
                      <a:pt x="4577" y="14"/>
                    </a:cubicBezTo>
                    <a:lnTo>
                      <a:pt x="41" y="2856"/>
                    </a:lnTo>
                    <a:cubicBezTo>
                      <a:pt x="0" y="2877"/>
                      <a:pt x="0" y="2917"/>
                      <a:pt x="0" y="2957"/>
                    </a:cubicBezTo>
                    <a:cubicBezTo>
                      <a:pt x="21" y="3018"/>
                      <a:pt x="1109" y="8098"/>
                      <a:pt x="4799" y="9106"/>
                    </a:cubicBezTo>
                    <a:cubicBezTo>
                      <a:pt x="5202" y="9207"/>
                      <a:pt x="5565" y="9268"/>
                      <a:pt x="5888" y="9268"/>
                    </a:cubicBezTo>
                    <a:cubicBezTo>
                      <a:pt x="8005" y="9268"/>
                      <a:pt x="8972" y="7352"/>
                      <a:pt x="9154" y="6909"/>
                    </a:cubicBezTo>
                    <a:cubicBezTo>
                      <a:pt x="10407" y="7339"/>
                      <a:pt x="11462" y="7549"/>
                      <a:pt x="12295" y="7549"/>
                    </a:cubicBezTo>
                    <a:cubicBezTo>
                      <a:pt x="12869" y="7549"/>
                      <a:pt x="13336" y="7449"/>
                      <a:pt x="13690" y="7252"/>
                    </a:cubicBezTo>
                    <a:cubicBezTo>
                      <a:pt x="14073" y="7030"/>
                      <a:pt x="14295" y="6707"/>
                      <a:pt x="14376" y="6284"/>
                    </a:cubicBezTo>
                    <a:cubicBezTo>
                      <a:pt x="14779" y="4207"/>
                      <a:pt x="10001" y="618"/>
                      <a:pt x="9799" y="477"/>
                    </a:cubicBezTo>
                    <a:cubicBezTo>
                      <a:pt x="9789" y="467"/>
                      <a:pt x="9774" y="462"/>
                      <a:pt x="9756" y="462"/>
                    </a:cubicBezTo>
                    <a:cubicBezTo>
                      <a:pt x="9738" y="462"/>
                      <a:pt x="9718" y="467"/>
                      <a:pt x="9698" y="477"/>
                    </a:cubicBezTo>
                    <a:cubicBezTo>
                      <a:pt x="8739" y="1071"/>
                      <a:pt x="7916" y="1281"/>
                      <a:pt x="7231" y="1281"/>
                    </a:cubicBezTo>
                    <a:cubicBezTo>
                      <a:pt x="5610" y="1281"/>
                      <a:pt x="4761" y="105"/>
                      <a:pt x="4718" y="34"/>
                    </a:cubicBezTo>
                    <a:cubicBezTo>
                      <a:pt x="4695" y="10"/>
                      <a:pt x="4671" y="0"/>
                      <a:pt x="4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5441750" y="2515400"/>
                <a:ext cx="400225" cy="492475"/>
              </a:xfrm>
              <a:custGeom>
                <a:avLst/>
                <a:gdLst/>
                <a:ahLst/>
                <a:cxnLst/>
                <a:rect l="l" t="t" r="r" b="b"/>
                <a:pathLst>
                  <a:path w="16009" h="19699" extrusionOk="0">
                    <a:moveTo>
                      <a:pt x="11767" y="0"/>
                    </a:moveTo>
                    <a:cubicBezTo>
                      <a:pt x="11756" y="0"/>
                      <a:pt x="11746" y="0"/>
                      <a:pt x="11735" y="0"/>
                    </a:cubicBezTo>
                    <a:lnTo>
                      <a:pt x="8327" y="41"/>
                    </a:lnTo>
                    <a:cubicBezTo>
                      <a:pt x="6069" y="61"/>
                      <a:pt x="4235" y="2198"/>
                      <a:pt x="4275" y="4779"/>
                    </a:cubicBezTo>
                    <a:lnTo>
                      <a:pt x="4295" y="6412"/>
                    </a:lnTo>
                    <a:cubicBezTo>
                      <a:pt x="3831" y="6089"/>
                      <a:pt x="3287" y="5908"/>
                      <a:pt x="2702" y="5908"/>
                    </a:cubicBezTo>
                    <a:cubicBezTo>
                      <a:pt x="1210" y="5928"/>
                      <a:pt x="1" y="7158"/>
                      <a:pt x="21" y="8630"/>
                    </a:cubicBezTo>
                    <a:cubicBezTo>
                      <a:pt x="41" y="10109"/>
                      <a:pt x="1250" y="11291"/>
                      <a:pt x="2725" y="11291"/>
                    </a:cubicBezTo>
                    <a:cubicBezTo>
                      <a:pt x="2738" y="11291"/>
                      <a:pt x="2750" y="11291"/>
                      <a:pt x="2763" y="11291"/>
                    </a:cubicBezTo>
                    <a:cubicBezTo>
                      <a:pt x="3348" y="11291"/>
                      <a:pt x="3872" y="11109"/>
                      <a:pt x="4315" y="10787"/>
                    </a:cubicBezTo>
                    <a:lnTo>
                      <a:pt x="4315" y="10787"/>
                    </a:lnTo>
                    <a:cubicBezTo>
                      <a:pt x="4315" y="10847"/>
                      <a:pt x="4295" y="10928"/>
                      <a:pt x="4295" y="10989"/>
                    </a:cubicBezTo>
                    <a:lnTo>
                      <a:pt x="4335" y="14194"/>
                    </a:lnTo>
                    <a:lnTo>
                      <a:pt x="4335" y="14376"/>
                    </a:lnTo>
                    <a:lnTo>
                      <a:pt x="4376" y="17601"/>
                    </a:lnTo>
                    <a:cubicBezTo>
                      <a:pt x="4396" y="18771"/>
                      <a:pt x="5364" y="19698"/>
                      <a:pt x="6513" y="19698"/>
                    </a:cubicBezTo>
                    <a:lnTo>
                      <a:pt x="7864" y="19678"/>
                    </a:lnTo>
                    <a:cubicBezTo>
                      <a:pt x="9033" y="19658"/>
                      <a:pt x="9981" y="18690"/>
                      <a:pt x="9961" y="17541"/>
                    </a:cubicBezTo>
                    <a:lnTo>
                      <a:pt x="9940" y="14678"/>
                    </a:lnTo>
                    <a:lnTo>
                      <a:pt x="11916" y="14658"/>
                    </a:lnTo>
                    <a:cubicBezTo>
                      <a:pt x="14174" y="14638"/>
                      <a:pt x="16009" y="12501"/>
                      <a:pt x="15969" y="9920"/>
                    </a:cubicBezTo>
                    <a:lnTo>
                      <a:pt x="15908" y="4638"/>
                    </a:lnTo>
                    <a:cubicBezTo>
                      <a:pt x="15888" y="2089"/>
                      <a:pt x="14031" y="0"/>
                      <a:pt x="11767"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5439750" y="2512875"/>
                <a:ext cx="404250" cy="497000"/>
              </a:xfrm>
              <a:custGeom>
                <a:avLst/>
                <a:gdLst/>
                <a:ahLst/>
                <a:cxnLst/>
                <a:rect l="l" t="t" r="r" b="b"/>
                <a:pathLst>
                  <a:path w="16170" h="19880" extrusionOk="0">
                    <a:moveTo>
                      <a:pt x="11901" y="202"/>
                    </a:moveTo>
                    <a:cubicBezTo>
                      <a:pt x="12926" y="202"/>
                      <a:pt x="13928" y="664"/>
                      <a:pt x="14678" y="1513"/>
                    </a:cubicBezTo>
                    <a:cubicBezTo>
                      <a:pt x="15444" y="2380"/>
                      <a:pt x="15887" y="3529"/>
                      <a:pt x="15908" y="4739"/>
                    </a:cubicBezTo>
                    <a:lnTo>
                      <a:pt x="15968" y="10021"/>
                    </a:lnTo>
                    <a:cubicBezTo>
                      <a:pt x="15968" y="11251"/>
                      <a:pt x="15565" y="12420"/>
                      <a:pt x="14819" y="13287"/>
                    </a:cubicBezTo>
                    <a:cubicBezTo>
                      <a:pt x="14053" y="14174"/>
                      <a:pt x="13065" y="14658"/>
                      <a:pt x="11996" y="14678"/>
                    </a:cubicBezTo>
                    <a:lnTo>
                      <a:pt x="9920" y="14698"/>
                    </a:lnTo>
                    <a:lnTo>
                      <a:pt x="9960" y="17642"/>
                    </a:lnTo>
                    <a:cubicBezTo>
                      <a:pt x="9960" y="18751"/>
                      <a:pt x="9073" y="19678"/>
                      <a:pt x="7944" y="19678"/>
                    </a:cubicBezTo>
                    <a:lnTo>
                      <a:pt x="6593" y="19698"/>
                    </a:lnTo>
                    <a:lnTo>
                      <a:pt x="6573" y="19698"/>
                    </a:lnTo>
                    <a:cubicBezTo>
                      <a:pt x="6049" y="19698"/>
                      <a:pt x="5544" y="19497"/>
                      <a:pt x="5161" y="19114"/>
                    </a:cubicBezTo>
                    <a:cubicBezTo>
                      <a:pt x="4778" y="18731"/>
                      <a:pt x="4557" y="18227"/>
                      <a:pt x="4557" y="17702"/>
                    </a:cubicBezTo>
                    <a:lnTo>
                      <a:pt x="4476" y="11090"/>
                    </a:lnTo>
                    <a:cubicBezTo>
                      <a:pt x="4476" y="11029"/>
                      <a:pt x="4476" y="10969"/>
                      <a:pt x="4496" y="10908"/>
                    </a:cubicBezTo>
                    <a:lnTo>
                      <a:pt x="4496" y="10706"/>
                    </a:lnTo>
                    <a:lnTo>
                      <a:pt x="4335" y="10807"/>
                    </a:lnTo>
                    <a:cubicBezTo>
                      <a:pt x="3891" y="11130"/>
                      <a:pt x="3387" y="11291"/>
                      <a:pt x="2843" y="11311"/>
                    </a:cubicBezTo>
                    <a:lnTo>
                      <a:pt x="2823" y="11311"/>
                    </a:lnTo>
                    <a:cubicBezTo>
                      <a:pt x="1391" y="11311"/>
                      <a:pt x="222" y="10162"/>
                      <a:pt x="202" y="8731"/>
                    </a:cubicBezTo>
                    <a:cubicBezTo>
                      <a:pt x="182" y="7299"/>
                      <a:pt x="1351" y="6130"/>
                      <a:pt x="2782" y="6110"/>
                    </a:cubicBezTo>
                    <a:cubicBezTo>
                      <a:pt x="3327" y="6110"/>
                      <a:pt x="3871" y="6271"/>
                      <a:pt x="4315" y="6573"/>
                    </a:cubicBezTo>
                    <a:lnTo>
                      <a:pt x="4476" y="6694"/>
                    </a:lnTo>
                    <a:lnTo>
                      <a:pt x="4456" y="4880"/>
                    </a:lnTo>
                    <a:cubicBezTo>
                      <a:pt x="4415" y="2339"/>
                      <a:pt x="6210" y="263"/>
                      <a:pt x="8428" y="243"/>
                    </a:cubicBezTo>
                    <a:lnTo>
                      <a:pt x="11835" y="202"/>
                    </a:lnTo>
                    <a:cubicBezTo>
                      <a:pt x="11857" y="202"/>
                      <a:pt x="11879" y="202"/>
                      <a:pt x="11901" y="202"/>
                    </a:cubicBezTo>
                    <a:close/>
                    <a:moveTo>
                      <a:pt x="11815" y="1"/>
                    </a:moveTo>
                    <a:lnTo>
                      <a:pt x="8407" y="41"/>
                    </a:lnTo>
                    <a:cubicBezTo>
                      <a:pt x="6089" y="81"/>
                      <a:pt x="4234" y="2239"/>
                      <a:pt x="4254" y="4880"/>
                    </a:cubicBezTo>
                    <a:lnTo>
                      <a:pt x="4274" y="6331"/>
                    </a:lnTo>
                    <a:cubicBezTo>
                      <a:pt x="3831" y="6049"/>
                      <a:pt x="3307" y="5928"/>
                      <a:pt x="2782" y="5928"/>
                    </a:cubicBezTo>
                    <a:cubicBezTo>
                      <a:pt x="1230" y="5948"/>
                      <a:pt x="0" y="7198"/>
                      <a:pt x="0" y="8731"/>
                    </a:cubicBezTo>
                    <a:cubicBezTo>
                      <a:pt x="20" y="10263"/>
                      <a:pt x="1290" y="11493"/>
                      <a:pt x="2823" y="11493"/>
                    </a:cubicBezTo>
                    <a:lnTo>
                      <a:pt x="2843" y="11493"/>
                    </a:lnTo>
                    <a:cubicBezTo>
                      <a:pt x="3367" y="11493"/>
                      <a:pt x="3851" y="11352"/>
                      <a:pt x="4294" y="11069"/>
                    </a:cubicBezTo>
                    <a:lnTo>
                      <a:pt x="4294" y="11090"/>
                    </a:lnTo>
                    <a:lnTo>
                      <a:pt x="4355" y="17702"/>
                    </a:lnTo>
                    <a:cubicBezTo>
                      <a:pt x="4375" y="18287"/>
                      <a:pt x="4597" y="18832"/>
                      <a:pt x="5040" y="19255"/>
                    </a:cubicBezTo>
                    <a:cubicBezTo>
                      <a:pt x="5444" y="19658"/>
                      <a:pt x="5988" y="19880"/>
                      <a:pt x="6573" y="19880"/>
                    </a:cubicBezTo>
                    <a:lnTo>
                      <a:pt x="7964" y="19880"/>
                    </a:lnTo>
                    <a:cubicBezTo>
                      <a:pt x="9174" y="19860"/>
                      <a:pt x="10161" y="18852"/>
                      <a:pt x="10141" y="17622"/>
                    </a:cubicBezTo>
                    <a:lnTo>
                      <a:pt x="10121" y="14880"/>
                    </a:lnTo>
                    <a:lnTo>
                      <a:pt x="11996" y="14860"/>
                    </a:lnTo>
                    <a:cubicBezTo>
                      <a:pt x="13105" y="14840"/>
                      <a:pt x="14174" y="14336"/>
                      <a:pt x="14960" y="13408"/>
                    </a:cubicBezTo>
                    <a:cubicBezTo>
                      <a:pt x="15746" y="12501"/>
                      <a:pt x="16170" y="11291"/>
                      <a:pt x="16149" y="10021"/>
                    </a:cubicBezTo>
                    <a:lnTo>
                      <a:pt x="16089" y="4739"/>
                    </a:lnTo>
                    <a:cubicBezTo>
                      <a:pt x="16069" y="3468"/>
                      <a:pt x="15625" y="2279"/>
                      <a:pt x="14819" y="1392"/>
                    </a:cubicBezTo>
                    <a:cubicBezTo>
                      <a:pt x="14012" y="485"/>
                      <a:pt x="12964" y="1"/>
                      <a:pt x="1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5500225" y="2695975"/>
                <a:ext cx="49925" cy="45250"/>
              </a:xfrm>
              <a:custGeom>
                <a:avLst/>
                <a:gdLst/>
                <a:ahLst/>
                <a:cxnLst/>
                <a:rect l="l" t="t" r="r" b="b"/>
                <a:pathLst>
                  <a:path w="1997" h="1810" extrusionOk="0">
                    <a:moveTo>
                      <a:pt x="363" y="0"/>
                    </a:moveTo>
                    <a:cubicBezTo>
                      <a:pt x="273" y="0"/>
                      <a:pt x="179" y="5"/>
                      <a:pt x="81" y="15"/>
                    </a:cubicBezTo>
                    <a:cubicBezTo>
                      <a:pt x="21" y="36"/>
                      <a:pt x="0" y="76"/>
                      <a:pt x="0" y="136"/>
                    </a:cubicBezTo>
                    <a:cubicBezTo>
                      <a:pt x="0" y="177"/>
                      <a:pt x="41" y="217"/>
                      <a:pt x="101" y="217"/>
                    </a:cubicBezTo>
                    <a:cubicBezTo>
                      <a:pt x="203" y="206"/>
                      <a:pt x="300" y="200"/>
                      <a:pt x="393" y="200"/>
                    </a:cubicBezTo>
                    <a:cubicBezTo>
                      <a:pt x="793" y="200"/>
                      <a:pt x="1102" y="307"/>
                      <a:pt x="1331" y="520"/>
                    </a:cubicBezTo>
                    <a:cubicBezTo>
                      <a:pt x="1815" y="963"/>
                      <a:pt x="1775" y="1709"/>
                      <a:pt x="1775" y="1709"/>
                    </a:cubicBezTo>
                    <a:cubicBezTo>
                      <a:pt x="1775" y="1770"/>
                      <a:pt x="1815" y="1810"/>
                      <a:pt x="1855" y="1810"/>
                    </a:cubicBezTo>
                    <a:lnTo>
                      <a:pt x="1875" y="1810"/>
                    </a:lnTo>
                    <a:cubicBezTo>
                      <a:pt x="1916" y="1810"/>
                      <a:pt x="1956" y="1770"/>
                      <a:pt x="1956" y="1729"/>
                    </a:cubicBezTo>
                    <a:cubicBezTo>
                      <a:pt x="1956" y="1689"/>
                      <a:pt x="1996" y="882"/>
                      <a:pt x="1472" y="378"/>
                    </a:cubicBezTo>
                    <a:cubicBezTo>
                      <a:pt x="1187" y="126"/>
                      <a:pt x="81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5399925" y="2362750"/>
                <a:ext cx="494475" cy="327075"/>
              </a:xfrm>
              <a:custGeom>
                <a:avLst/>
                <a:gdLst/>
                <a:ahLst/>
                <a:cxnLst/>
                <a:rect l="l" t="t" r="r" b="b"/>
                <a:pathLst>
                  <a:path w="19779" h="13083" extrusionOk="0">
                    <a:moveTo>
                      <a:pt x="8562" y="0"/>
                    </a:moveTo>
                    <a:cubicBezTo>
                      <a:pt x="6239" y="0"/>
                      <a:pt x="4040" y="535"/>
                      <a:pt x="2500" y="2336"/>
                    </a:cubicBezTo>
                    <a:cubicBezTo>
                      <a:pt x="2500" y="2336"/>
                      <a:pt x="262" y="7034"/>
                      <a:pt x="121" y="8869"/>
                    </a:cubicBezTo>
                    <a:cubicBezTo>
                      <a:pt x="0" y="10340"/>
                      <a:pt x="1633" y="12316"/>
                      <a:pt x="2279" y="13042"/>
                    </a:cubicBezTo>
                    <a:cubicBezTo>
                      <a:pt x="2783" y="12437"/>
                      <a:pt x="3529" y="12034"/>
                      <a:pt x="4375" y="12014"/>
                    </a:cubicBezTo>
                    <a:cubicBezTo>
                      <a:pt x="4960" y="12014"/>
                      <a:pt x="5504" y="12195"/>
                      <a:pt x="5968" y="12518"/>
                    </a:cubicBezTo>
                    <a:cubicBezTo>
                      <a:pt x="5968" y="12518"/>
                      <a:pt x="6170" y="12740"/>
                      <a:pt x="6412" y="13082"/>
                    </a:cubicBezTo>
                    <a:cubicBezTo>
                      <a:pt x="6633" y="12941"/>
                      <a:pt x="6835" y="12740"/>
                      <a:pt x="7077" y="12639"/>
                    </a:cubicBezTo>
                    <a:cubicBezTo>
                      <a:pt x="7400" y="12498"/>
                      <a:pt x="7783" y="12538"/>
                      <a:pt x="8125" y="12478"/>
                    </a:cubicBezTo>
                    <a:cubicBezTo>
                      <a:pt x="8851" y="12336"/>
                      <a:pt x="9355" y="11732"/>
                      <a:pt x="9738" y="11127"/>
                    </a:cubicBezTo>
                    <a:cubicBezTo>
                      <a:pt x="10424" y="9977"/>
                      <a:pt x="10847" y="8667"/>
                      <a:pt x="10928" y="7316"/>
                    </a:cubicBezTo>
                    <a:lnTo>
                      <a:pt x="11109" y="7336"/>
                    </a:lnTo>
                    <a:cubicBezTo>
                      <a:pt x="11916" y="8486"/>
                      <a:pt x="12823" y="9675"/>
                      <a:pt x="14154" y="10139"/>
                    </a:cubicBezTo>
                    <a:cubicBezTo>
                      <a:pt x="14698" y="10320"/>
                      <a:pt x="15283" y="10361"/>
                      <a:pt x="15867" y="10401"/>
                    </a:cubicBezTo>
                    <a:cubicBezTo>
                      <a:pt x="16472" y="10441"/>
                      <a:pt x="17097" y="10482"/>
                      <a:pt x="17722" y="10522"/>
                    </a:cubicBezTo>
                    <a:cubicBezTo>
                      <a:pt x="17829" y="10530"/>
                      <a:pt x="17940" y="10538"/>
                      <a:pt x="18049" y="10538"/>
                    </a:cubicBezTo>
                    <a:cubicBezTo>
                      <a:pt x="18208" y="10538"/>
                      <a:pt x="18365" y="10521"/>
                      <a:pt x="18509" y="10461"/>
                    </a:cubicBezTo>
                    <a:cubicBezTo>
                      <a:pt x="18831" y="10320"/>
                      <a:pt x="19033" y="9998"/>
                      <a:pt x="19174" y="9675"/>
                    </a:cubicBezTo>
                    <a:cubicBezTo>
                      <a:pt x="19779" y="8244"/>
                      <a:pt x="19315" y="6570"/>
                      <a:pt x="18529" y="5240"/>
                    </a:cubicBezTo>
                    <a:cubicBezTo>
                      <a:pt x="16896" y="2377"/>
                      <a:pt x="14678" y="643"/>
                      <a:pt x="11291" y="199"/>
                    </a:cubicBezTo>
                    <a:cubicBezTo>
                      <a:pt x="10383" y="81"/>
                      <a:pt x="9463" y="0"/>
                      <a:pt x="856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5669575" y="2657025"/>
                <a:ext cx="38850" cy="38350"/>
              </a:xfrm>
              <a:custGeom>
                <a:avLst/>
                <a:gdLst/>
                <a:ahLst/>
                <a:cxnLst/>
                <a:rect l="l" t="t" r="r" b="b"/>
                <a:pathLst>
                  <a:path w="1554" h="1534" extrusionOk="0">
                    <a:moveTo>
                      <a:pt x="767" y="1"/>
                    </a:moveTo>
                    <a:cubicBezTo>
                      <a:pt x="343" y="21"/>
                      <a:pt x="1" y="364"/>
                      <a:pt x="1" y="787"/>
                    </a:cubicBezTo>
                    <a:cubicBezTo>
                      <a:pt x="1" y="1199"/>
                      <a:pt x="344" y="1534"/>
                      <a:pt x="752" y="1534"/>
                    </a:cubicBezTo>
                    <a:cubicBezTo>
                      <a:pt x="763" y="1534"/>
                      <a:pt x="775" y="1534"/>
                      <a:pt x="787" y="1533"/>
                    </a:cubicBezTo>
                    <a:cubicBezTo>
                      <a:pt x="1210" y="1533"/>
                      <a:pt x="1553" y="1190"/>
                      <a:pt x="1533" y="767"/>
                    </a:cubicBezTo>
                    <a:cubicBezTo>
                      <a:pt x="1533" y="344"/>
                      <a:pt x="1190" y="1"/>
                      <a:pt x="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5795075" y="2656000"/>
                <a:ext cx="33300" cy="32825"/>
              </a:xfrm>
              <a:custGeom>
                <a:avLst/>
                <a:gdLst/>
                <a:ahLst/>
                <a:cxnLst/>
                <a:rect l="l" t="t" r="r" b="b"/>
                <a:pathLst>
                  <a:path w="1332" h="1313" extrusionOk="0">
                    <a:moveTo>
                      <a:pt x="701" y="1"/>
                    </a:moveTo>
                    <a:cubicBezTo>
                      <a:pt x="689" y="1"/>
                      <a:pt x="678" y="1"/>
                      <a:pt x="666" y="2"/>
                    </a:cubicBezTo>
                    <a:cubicBezTo>
                      <a:pt x="303" y="2"/>
                      <a:pt x="1" y="284"/>
                      <a:pt x="21" y="647"/>
                    </a:cubicBezTo>
                    <a:cubicBezTo>
                      <a:pt x="21" y="1010"/>
                      <a:pt x="303" y="1312"/>
                      <a:pt x="666" y="1312"/>
                    </a:cubicBezTo>
                    <a:cubicBezTo>
                      <a:pt x="1029" y="1292"/>
                      <a:pt x="1332" y="1010"/>
                      <a:pt x="1332" y="647"/>
                    </a:cubicBezTo>
                    <a:cubicBezTo>
                      <a:pt x="1312" y="295"/>
                      <a:pt x="1047" y="1"/>
                      <a:pt x="7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5746700" y="2654175"/>
                <a:ext cx="39350" cy="75975"/>
              </a:xfrm>
              <a:custGeom>
                <a:avLst/>
                <a:gdLst/>
                <a:ahLst/>
                <a:cxnLst/>
                <a:rect l="l" t="t" r="r" b="b"/>
                <a:pathLst>
                  <a:path w="1574" h="3039" extrusionOk="0">
                    <a:moveTo>
                      <a:pt x="258" y="1"/>
                    </a:moveTo>
                    <a:cubicBezTo>
                      <a:pt x="239" y="1"/>
                      <a:pt x="219" y="6"/>
                      <a:pt x="202" y="14"/>
                    </a:cubicBezTo>
                    <a:cubicBezTo>
                      <a:pt x="142" y="34"/>
                      <a:pt x="142" y="95"/>
                      <a:pt x="162" y="135"/>
                    </a:cubicBezTo>
                    <a:lnTo>
                      <a:pt x="1331" y="2071"/>
                    </a:lnTo>
                    <a:lnTo>
                      <a:pt x="61" y="2877"/>
                    </a:lnTo>
                    <a:cubicBezTo>
                      <a:pt x="0" y="2897"/>
                      <a:pt x="0" y="2958"/>
                      <a:pt x="21" y="2998"/>
                    </a:cubicBezTo>
                    <a:cubicBezTo>
                      <a:pt x="41" y="3018"/>
                      <a:pt x="81" y="3038"/>
                      <a:pt x="101" y="3038"/>
                    </a:cubicBezTo>
                    <a:lnTo>
                      <a:pt x="162" y="3038"/>
                    </a:lnTo>
                    <a:lnTo>
                      <a:pt x="1513" y="2192"/>
                    </a:lnTo>
                    <a:cubicBezTo>
                      <a:pt x="1553" y="2151"/>
                      <a:pt x="1573" y="2091"/>
                      <a:pt x="1533" y="2050"/>
                    </a:cubicBezTo>
                    <a:lnTo>
                      <a:pt x="323" y="34"/>
                    </a:lnTo>
                    <a:cubicBezTo>
                      <a:pt x="311" y="11"/>
                      <a:pt x="286"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5653950" y="2633450"/>
                <a:ext cx="39850" cy="20075"/>
              </a:xfrm>
              <a:custGeom>
                <a:avLst/>
                <a:gdLst/>
                <a:ahLst/>
                <a:cxnLst/>
                <a:rect l="l" t="t" r="r" b="b"/>
                <a:pathLst>
                  <a:path w="1594" h="803" extrusionOk="0">
                    <a:moveTo>
                      <a:pt x="1454" y="0"/>
                    </a:moveTo>
                    <a:cubicBezTo>
                      <a:pt x="1435" y="0"/>
                      <a:pt x="1414" y="5"/>
                      <a:pt x="1392" y="16"/>
                    </a:cubicBezTo>
                    <a:lnTo>
                      <a:pt x="81" y="561"/>
                    </a:lnTo>
                    <a:cubicBezTo>
                      <a:pt x="21" y="581"/>
                      <a:pt x="1" y="662"/>
                      <a:pt x="21" y="722"/>
                    </a:cubicBezTo>
                    <a:cubicBezTo>
                      <a:pt x="41" y="762"/>
                      <a:pt x="81" y="803"/>
                      <a:pt x="142" y="803"/>
                    </a:cubicBezTo>
                    <a:cubicBezTo>
                      <a:pt x="142" y="803"/>
                      <a:pt x="162" y="783"/>
                      <a:pt x="182" y="783"/>
                    </a:cubicBezTo>
                    <a:lnTo>
                      <a:pt x="1493" y="238"/>
                    </a:lnTo>
                    <a:cubicBezTo>
                      <a:pt x="1553" y="218"/>
                      <a:pt x="1593" y="137"/>
                      <a:pt x="1553" y="77"/>
                    </a:cubicBezTo>
                    <a:cubicBezTo>
                      <a:pt x="1539" y="33"/>
                      <a:pt x="1503" y="0"/>
                      <a:pt x="1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5794575" y="2634250"/>
                <a:ext cx="38350" cy="10700"/>
              </a:xfrm>
              <a:custGeom>
                <a:avLst/>
                <a:gdLst/>
                <a:ahLst/>
                <a:cxnLst/>
                <a:rect l="l" t="t" r="r" b="b"/>
                <a:pathLst>
                  <a:path w="1534" h="428" extrusionOk="0">
                    <a:moveTo>
                      <a:pt x="118" y="1"/>
                    </a:moveTo>
                    <a:cubicBezTo>
                      <a:pt x="66" y="1"/>
                      <a:pt x="18" y="53"/>
                      <a:pt x="1" y="105"/>
                    </a:cubicBezTo>
                    <a:cubicBezTo>
                      <a:pt x="1" y="166"/>
                      <a:pt x="41" y="247"/>
                      <a:pt x="122" y="247"/>
                    </a:cubicBezTo>
                    <a:lnTo>
                      <a:pt x="1372" y="428"/>
                    </a:lnTo>
                    <a:lnTo>
                      <a:pt x="1392" y="428"/>
                    </a:lnTo>
                    <a:cubicBezTo>
                      <a:pt x="1452" y="428"/>
                      <a:pt x="1513" y="368"/>
                      <a:pt x="1513" y="307"/>
                    </a:cubicBezTo>
                    <a:cubicBezTo>
                      <a:pt x="1533" y="247"/>
                      <a:pt x="1493" y="186"/>
                      <a:pt x="1412" y="166"/>
                    </a:cubicBezTo>
                    <a:lnTo>
                      <a:pt x="142" y="5"/>
                    </a:lnTo>
                    <a:cubicBezTo>
                      <a:pt x="134" y="2"/>
                      <a:pt x="126"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5725025" y="2772450"/>
                <a:ext cx="64050" cy="34800"/>
              </a:xfrm>
              <a:custGeom>
                <a:avLst/>
                <a:gdLst/>
                <a:ahLst/>
                <a:cxnLst/>
                <a:rect l="l" t="t" r="r" b="b"/>
                <a:pathLst>
                  <a:path w="2562" h="1392" extrusionOk="0">
                    <a:moveTo>
                      <a:pt x="2440" y="1"/>
                    </a:moveTo>
                    <a:cubicBezTo>
                      <a:pt x="2400" y="1"/>
                      <a:pt x="2359" y="61"/>
                      <a:pt x="2359" y="102"/>
                    </a:cubicBezTo>
                    <a:cubicBezTo>
                      <a:pt x="2359" y="707"/>
                      <a:pt x="1876" y="1190"/>
                      <a:pt x="1271" y="1211"/>
                    </a:cubicBezTo>
                    <a:cubicBezTo>
                      <a:pt x="686" y="1211"/>
                      <a:pt x="182" y="727"/>
                      <a:pt x="182" y="122"/>
                    </a:cubicBezTo>
                    <a:cubicBezTo>
                      <a:pt x="182" y="82"/>
                      <a:pt x="142" y="41"/>
                      <a:pt x="81" y="41"/>
                    </a:cubicBezTo>
                    <a:cubicBezTo>
                      <a:pt x="41" y="41"/>
                      <a:pt x="1" y="82"/>
                      <a:pt x="1" y="142"/>
                    </a:cubicBezTo>
                    <a:cubicBezTo>
                      <a:pt x="1" y="827"/>
                      <a:pt x="565" y="1392"/>
                      <a:pt x="1271" y="1392"/>
                    </a:cubicBezTo>
                    <a:lnTo>
                      <a:pt x="1291" y="1392"/>
                    </a:lnTo>
                    <a:cubicBezTo>
                      <a:pt x="1997" y="1392"/>
                      <a:pt x="2561" y="807"/>
                      <a:pt x="2541" y="102"/>
                    </a:cubicBezTo>
                    <a:cubicBezTo>
                      <a:pt x="2541" y="61"/>
                      <a:pt x="2501" y="1"/>
                      <a:pt x="2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41"/>
            <p:cNvGrpSpPr/>
            <p:nvPr/>
          </p:nvGrpSpPr>
          <p:grpSpPr>
            <a:xfrm rot="-1232236">
              <a:off x="7040935" y="1637935"/>
              <a:ext cx="827576" cy="534058"/>
              <a:chOff x="8008254" y="1232203"/>
              <a:chExt cx="827615" cy="534083"/>
            </a:xfrm>
          </p:grpSpPr>
          <p:sp>
            <p:nvSpPr>
              <p:cNvPr id="685" name="Google Shape;685;p41"/>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32065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4" name="Picture 3">
            <a:extLst>
              <a:ext uri="{FF2B5EF4-FFF2-40B4-BE49-F238E27FC236}">
                <a16:creationId xmlns:a16="http://schemas.microsoft.com/office/drawing/2014/main" id="{C7F0BD25-09E1-39BD-CEAE-8A1E4DE817CF}"/>
              </a:ext>
            </a:extLst>
          </p:cNvPr>
          <p:cNvPicPr>
            <a:picLocks noChangeAspect="1"/>
          </p:cNvPicPr>
          <p:nvPr/>
        </p:nvPicPr>
        <p:blipFill rotWithShape="1">
          <a:blip r:embed="rId3"/>
          <a:srcRect l="20073" t="38446" r="14507" b="15195"/>
          <a:stretch/>
        </p:blipFill>
        <p:spPr>
          <a:xfrm>
            <a:off x="164498" y="822492"/>
            <a:ext cx="6725979" cy="3260783"/>
          </a:xfrm>
          <a:prstGeom prst="rect">
            <a:avLst/>
          </a:prstGeom>
        </p:spPr>
      </p:pic>
      <p:sp>
        <p:nvSpPr>
          <p:cNvPr id="586" name="Google Shape;586;p41"/>
          <p:cNvSpPr txBox="1">
            <a:spLocks noGrp="1"/>
          </p:cNvSpPr>
          <p:nvPr>
            <p:ph type="title"/>
          </p:nvPr>
        </p:nvSpPr>
        <p:spPr>
          <a:xfrm>
            <a:off x="1765534" y="-5425"/>
            <a:ext cx="5982093" cy="627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effectLst>
                  <a:outerShdw blurRad="38100" dist="38100" dir="2700000" algn="tl">
                    <a:srgbClr val="000000">
                      <a:alpha val="43137"/>
                    </a:srgbClr>
                  </a:outerShdw>
                </a:effectLst>
              </a:rPr>
              <a:t>PURCHASE BEHAVIOUR</a:t>
            </a:r>
          </a:p>
        </p:txBody>
      </p:sp>
      <p:grpSp>
        <p:nvGrpSpPr>
          <p:cNvPr id="588" name="Google Shape;588;p41"/>
          <p:cNvGrpSpPr/>
          <p:nvPr/>
        </p:nvGrpSpPr>
        <p:grpSpPr>
          <a:xfrm>
            <a:off x="7784028" y="2191705"/>
            <a:ext cx="616450" cy="1305975"/>
            <a:chOff x="927650" y="2110250"/>
            <a:chExt cx="616450" cy="1305975"/>
          </a:xfrm>
        </p:grpSpPr>
        <p:sp>
          <p:nvSpPr>
            <p:cNvPr id="589" name="Google Shape;589;p41"/>
            <p:cNvSpPr/>
            <p:nvPr/>
          </p:nvSpPr>
          <p:spPr>
            <a:xfrm>
              <a:off x="1120675" y="2771025"/>
              <a:ext cx="230875" cy="55975"/>
            </a:xfrm>
            <a:custGeom>
              <a:avLst/>
              <a:gdLst/>
              <a:ahLst/>
              <a:cxnLst/>
              <a:rect l="l" t="t" r="r" b="b"/>
              <a:pathLst>
                <a:path w="9235" h="2239" extrusionOk="0">
                  <a:moveTo>
                    <a:pt x="1" y="1"/>
                  </a:moveTo>
                  <a:lnTo>
                    <a:pt x="1" y="1513"/>
                  </a:lnTo>
                  <a:cubicBezTo>
                    <a:pt x="1" y="1916"/>
                    <a:pt x="324" y="2239"/>
                    <a:pt x="707" y="2239"/>
                  </a:cubicBezTo>
                  <a:lnTo>
                    <a:pt x="8509" y="2239"/>
                  </a:lnTo>
                  <a:cubicBezTo>
                    <a:pt x="8912" y="2239"/>
                    <a:pt x="9235" y="1916"/>
                    <a:pt x="9235" y="1513"/>
                  </a:cubicBezTo>
                  <a:lnTo>
                    <a:pt x="92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1117150" y="2768000"/>
              <a:ext cx="237425" cy="62025"/>
            </a:xfrm>
            <a:custGeom>
              <a:avLst/>
              <a:gdLst/>
              <a:ahLst/>
              <a:cxnLst/>
              <a:rect l="l" t="t" r="r" b="b"/>
              <a:pathLst>
                <a:path w="9497" h="2481" extrusionOk="0">
                  <a:moveTo>
                    <a:pt x="9235" y="243"/>
                  </a:moveTo>
                  <a:lnTo>
                    <a:pt x="9235" y="1634"/>
                  </a:lnTo>
                  <a:cubicBezTo>
                    <a:pt x="9235" y="1957"/>
                    <a:pt x="8973" y="2239"/>
                    <a:pt x="8650" y="2239"/>
                  </a:cubicBezTo>
                  <a:lnTo>
                    <a:pt x="848" y="2239"/>
                  </a:lnTo>
                  <a:cubicBezTo>
                    <a:pt x="525" y="2239"/>
                    <a:pt x="263" y="1977"/>
                    <a:pt x="263" y="1634"/>
                  </a:cubicBezTo>
                  <a:lnTo>
                    <a:pt x="263" y="243"/>
                  </a:lnTo>
                  <a:close/>
                  <a:moveTo>
                    <a:pt x="142" y="1"/>
                  </a:moveTo>
                  <a:cubicBezTo>
                    <a:pt x="61" y="1"/>
                    <a:pt x="1" y="61"/>
                    <a:pt x="1" y="122"/>
                  </a:cubicBezTo>
                  <a:lnTo>
                    <a:pt x="1" y="1634"/>
                  </a:lnTo>
                  <a:cubicBezTo>
                    <a:pt x="1" y="2098"/>
                    <a:pt x="384" y="2481"/>
                    <a:pt x="848" y="2481"/>
                  </a:cubicBezTo>
                  <a:lnTo>
                    <a:pt x="8650" y="2481"/>
                  </a:lnTo>
                  <a:cubicBezTo>
                    <a:pt x="9114" y="2481"/>
                    <a:pt x="9497" y="2098"/>
                    <a:pt x="9497" y="1634"/>
                  </a:cubicBezTo>
                  <a:lnTo>
                    <a:pt x="9497" y="122"/>
                  </a:lnTo>
                  <a:cubicBezTo>
                    <a:pt x="9497" y="61"/>
                    <a:pt x="9436" y="1"/>
                    <a:pt x="9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1075825" y="2715600"/>
              <a:ext cx="320100" cy="65550"/>
            </a:xfrm>
            <a:custGeom>
              <a:avLst/>
              <a:gdLst/>
              <a:ahLst/>
              <a:cxnLst/>
              <a:rect l="l" t="t" r="r" b="b"/>
              <a:pathLst>
                <a:path w="12804" h="2622" extrusionOk="0">
                  <a:moveTo>
                    <a:pt x="1009" y="0"/>
                  </a:moveTo>
                  <a:cubicBezTo>
                    <a:pt x="464" y="0"/>
                    <a:pt x="1" y="464"/>
                    <a:pt x="1" y="1008"/>
                  </a:cubicBezTo>
                  <a:lnTo>
                    <a:pt x="1" y="1613"/>
                  </a:lnTo>
                  <a:cubicBezTo>
                    <a:pt x="1" y="2177"/>
                    <a:pt x="464" y="2621"/>
                    <a:pt x="1009" y="2621"/>
                  </a:cubicBezTo>
                  <a:lnTo>
                    <a:pt x="11795" y="2621"/>
                  </a:lnTo>
                  <a:cubicBezTo>
                    <a:pt x="12360" y="2621"/>
                    <a:pt x="12803" y="2177"/>
                    <a:pt x="12803" y="1613"/>
                  </a:cubicBezTo>
                  <a:lnTo>
                    <a:pt x="12803" y="1008"/>
                  </a:lnTo>
                  <a:cubicBezTo>
                    <a:pt x="12803" y="464"/>
                    <a:pt x="12360" y="0"/>
                    <a:pt x="11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952850" y="2361275"/>
              <a:ext cx="566550" cy="390625"/>
            </a:xfrm>
            <a:custGeom>
              <a:avLst/>
              <a:gdLst/>
              <a:ahLst/>
              <a:cxnLst/>
              <a:rect l="l" t="t" r="r" b="b"/>
              <a:pathLst>
                <a:path w="22662" h="15625" extrusionOk="0">
                  <a:moveTo>
                    <a:pt x="3974" y="0"/>
                  </a:moveTo>
                  <a:cubicBezTo>
                    <a:pt x="2838" y="0"/>
                    <a:pt x="1738" y="80"/>
                    <a:pt x="766" y="161"/>
                  </a:cubicBezTo>
                  <a:lnTo>
                    <a:pt x="766" y="826"/>
                  </a:lnTo>
                  <a:lnTo>
                    <a:pt x="726" y="826"/>
                  </a:lnTo>
                  <a:cubicBezTo>
                    <a:pt x="323" y="826"/>
                    <a:pt x="0" y="1169"/>
                    <a:pt x="0" y="1572"/>
                  </a:cubicBezTo>
                  <a:cubicBezTo>
                    <a:pt x="0" y="1975"/>
                    <a:pt x="323" y="2298"/>
                    <a:pt x="726" y="2298"/>
                  </a:cubicBezTo>
                  <a:lnTo>
                    <a:pt x="766" y="2298"/>
                  </a:lnTo>
                  <a:lnTo>
                    <a:pt x="766" y="5241"/>
                  </a:lnTo>
                  <a:lnTo>
                    <a:pt x="726" y="5241"/>
                  </a:lnTo>
                  <a:cubicBezTo>
                    <a:pt x="323" y="5241"/>
                    <a:pt x="0" y="5584"/>
                    <a:pt x="0" y="5987"/>
                  </a:cubicBezTo>
                  <a:cubicBezTo>
                    <a:pt x="0" y="6391"/>
                    <a:pt x="323" y="6713"/>
                    <a:pt x="726" y="6713"/>
                  </a:cubicBezTo>
                  <a:lnTo>
                    <a:pt x="766" y="6713"/>
                  </a:lnTo>
                  <a:lnTo>
                    <a:pt x="766" y="9677"/>
                  </a:lnTo>
                  <a:lnTo>
                    <a:pt x="726" y="9677"/>
                  </a:lnTo>
                  <a:cubicBezTo>
                    <a:pt x="323" y="9677"/>
                    <a:pt x="0" y="10000"/>
                    <a:pt x="0" y="10403"/>
                  </a:cubicBezTo>
                  <a:cubicBezTo>
                    <a:pt x="0" y="10806"/>
                    <a:pt x="323" y="11149"/>
                    <a:pt x="726" y="11149"/>
                  </a:cubicBezTo>
                  <a:lnTo>
                    <a:pt x="766" y="11149"/>
                  </a:lnTo>
                  <a:lnTo>
                    <a:pt x="766" y="11834"/>
                  </a:lnTo>
                  <a:cubicBezTo>
                    <a:pt x="766" y="13931"/>
                    <a:pt x="2460" y="15625"/>
                    <a:pt x="4536" y="15625"/>
                  </a:cubicBezTo>
                  <a:lnTo>
                    <a:pt x="18105" y="15625"/>
                  </a:lnTo>
                  <a:cubicBezTo>
                    <a:pt x="20182" y="15625"/>
                    <a:pt x="21875" y="13931"/>
                    <a:pt x="21875" y="11834"/>
                  </a:cubicBezTo>
                  <a:lnTo>
                    <a:pt x="21875" y="11129"/>
                  </a:lnTo>
                  <a:lnTo>
                    <a:pt x="21916" y="11129"/>
                  </a:lnTo>
                  <a:cubicBezTo>
                    <a:pt x="22319" y="11129"/>
                    <a:pt x="22642" y="10806"/>
                    <a:pt x="22642" y="10403"/>
                  </a:cubicBezTo>
                  <a:cubicBezTo>
                    <a:pt x="22662" y="10000"/>
                    <a:pt x="22319" y="9677"/>
                    <a:pt x="21916" y="9677"/>
                  </a:cubicBezTo>
                  <a:lnTo>
                    <a:pt x="21875" y="9677"/>
                  </a:lnTo>
                  <a:lnTo>
                    <a:pt x="21875" y="6713"/>
                  </a:lnTo>
                  <a:lnTo>
                    <a:pt x="21916" y="6713"/>
                  </a:lnTo>
                  <a:cubicBezTo>
                    <a:pt x="22319" y="6713"/>
                    <a:pt x="22662" y="6391"/>
                    <a:pt x="22662" y="5987"/>
                  </a:cubicBezTo>
                  <a:cubicBezTo>
                    <a:pt x="22662" y="5584"/>
                    <a:pt x="22319" y="5241"/>
                    <a:pt x="21916" y="5241"/>
                  </a:cubicBezTo>
                  <a:lnTo>
                    <a:pt x="21875" y="5241"/>
                  </a:lnTo>
                  <a:lnTo>
                    <a:pt x="21875" y="2298"/>
                  </a:lnTo>
                  <a:lnTo>
                    <a:pt x="21916" y="2298"/>
                  </a:lnTo>
                  <a:cubicBezTo>
                    <a:pt x="22319" y="2298"/>
                    <a:pt x="22662" y="1975"/>
                    <a:pt x="22662" y="1572"/>
                  </a:cubicBezTo>
                  <a:cubicBezTo>
                    <a:pt x="22662" y="1169"/>
                    <a:pt x="22319" y="826"/>
                    <a:pt x="21916" y="826"/>
                  </a:cubicBezTo>
                  <a:lnTo>
                    <a:pt x="21875" y="826"/>
                  </a:lnTo>
                  <a:lnTo>
                    <a:pt x="21875" y="120"/>
                  </a:lnTo>
                  <a:cubicBezTo>
                    <a:pt x="21570" y="72"/>
                    <a:pt x="21243" y="45"/>
                    <a:pt x="20889" y="45"/>
                  </a:cubicBezTo>
                  <a:cubicBezTo>
                    <a:pt x="20658" y="45"/>
                    <a:pt x="20416" y="56"/>
                    <a:pt x="20162" y="80"/>
                  </a:cubicBezTo>
                  <a:cubicBezTo>
                    <a:pt x="17361" y="324"/>
                    <a:pt x="15327" y="1602"/>
                    <a:pt x="12668" y="1602"/>
                  </a:cubicBezTo>
                  <a:cubicBezTo>
                    <a:pt x="11595" y="1602"/>
                    <a:pt x="10421" y="1394"/>
                    <a:pt x="9053" y="826"/>
                  </a:cubicBezTo>
                  <a:cubicBezTo>
                    <a:pt x="7488" y="183"/>
                    <a:pt x="5690" y="0"/>
                    <a:pt x="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949825" y="2358375"/>
              <a:ext cx="572600" cy="396550"/>
            </a:xfrm>
            <a:custGeom>
              <a:avLst/>
              <a:gdLst/>
              <a:ahLst/>
              <a:cxnLst/>
              <a:rect l="l" t="t" r="r" b="b"/>
              <a:pathLst>
                <a:path w="22904" h="15862" extrusionOk="0">
                  <a:moveTo>
                    <a:pt x="4077" y="243"/>
                  </a:moveTo>
                  <a:cubicBezTo>
                    <a:pt x="5724" y="243"/>
                    <a:pt x="7560" y="416"/>
                    <a:pt x="9113" y="1063"/>
                  </a:cubicBezTo>
                  <a:cubicBezTo>
                    <a:pt x="10508" y="1635"/>
                    <a:pt x="11698" y="1846"/>
                    <a:pt x="12782" y="1846"/>
                  </a:cubicBezTo>
                  <a:cubicBezTo>
                    <a:pt x="14222" y="1846"/>
                    <a:pt x="15475" y="1474"/>
                    <a:pt x="16775" y="1083"/>
                  </a:cubicBezTo>
                  <a:cubicBezTo>
                    <a:pt x="17883" y="761"/>
                    <a:pt x="19013" y="438"/>
                    <a:pt x="20283" y="317"/>
                  </a:cubicBezTo>
                  <a:cubicBezTo>
                    <a:pt x="20555" y="299"/>
                    <a:pt x="20810" y="289"/>
                    <a:pt x="21051" y="289"/>
                  </a:cubicBezTo>
                  <a:cubicBezTo>
                    <a:pt x="21347" y="289"/>
                    <a:pt x="21620" y="304"/>
                    <a:pt x="21875" y="337"/>
                  </a:cubicBezTo>
                  <a:lnTo>
                    <a:pt x="21875" y="1083"/>
                  </a:lnTo>
                  <a:lnTo>
                    <a:pt x="22037" y="1083"/>
                  </a:lnTo>
                  <a:cubicBezTo>
                    <a:pt x="22379" y="1083"/>
                    <a:pt x="22642" y="1345"/>
                    <a:pt x="22642" y="1688"/>
                  </a:cubicBezTo>
                  <a:cubicBezTo>
                    <a:pt x="22642" y="2011"/>
                    <a:pt x="22379" y="2293"/>
                    <a:pt x="22037" y="2293"/>
                  </a:cubicBezTo>
                  <a:lnTo>
                    <a:pt x="21875" y="2293"/>
                  </a:lnTo>
                  <a:lnTo>
                    <a:pt x="21875" y="5499"/>
                  </a:lnTo>
                  <a:lnTo>
                    <a:pt x="22037" y="5499"/>
                  </a:lnTo>
                  <a:cubicBezTo>
                    <a:pt x="22379" y="5499"/>
                    <a:pt x="22642" y="5761"/>
                    <a:pt x="22642" y="6103"/>
                  </a:cubicBezTo>
                  <a:cubicBezTo>
                    <a:pt x="22642" y="6446"/>
                    <a:pt x="22379" y="6708"/>
                    <a:pt x="22037" y="6708"/>
                  </a:cubicBezTo>
                  <a:lnTo>
                    <a:pt x="21875" y="6708"/>
                  </a:lnTo>
                  <a:lnTo>
                    <a:pt x="21875" y="9914"/>
                  </a:lnTo>
                  <a:lnTo>
                    <a:pt x="22037" y="9914"/>
                  </a:lnTo>
                  <a:cubicBezTo>
                    <a:pt x="22379" y="9914"/>
                    <a:pt x="22642" y="10176"/>
                    <a:pt x="22642" y="10519"/>
                  </a:cubicBezTo>
                  <a:cubicBezTo>
                    <a:pt x="22642" y="10862"/>
                    <a:pt x="22379" y="11124"/>
                    <a:pt x="22037" y="11124"/>
                  </a:cubicBezTo>
                  <a:lnTo>
                    <a:pt x="21875" y="11124"/>
                  </a:lnTo>
                  <a:lnTo>
                    <a:pt x="21875" y="11950"/>
                  </a:lnTo>
                  <a:cubicBezTo>
                    <a:pt x="21875" y="13966"/>
                    <a:pt x="20242" y="15600"/>
                    <a:pt x="18226" y="15600"/>
                  </a:cubicBezTo>
                  <a:lnTo>
                    <a:pt x="4657" y="15600"/>
                  </a:lnTo>
                  <a:cubicBezTo>
                    <a:pt x="2661" y="15600"/>
                    <a:pt x="1008" y="13966"/>
                    <a:pt x="1008" y="11950"/>
                  </a:cubicBezTo>
                  <a:lnTo>
                    <a:pt x="1008" y="11124"/>
                  </a:lnTo>
                  <a:lnTo>
                    <a:pt x="847" y="11124"/>
                  </a:lnTo>
                  <a:cubicBezTo>
                    <a:pt x="524" y="11124"/>
                    <a:pt x="242" y="10862"/>
                    <a:pt x="242" y="10519"/>
                  </a:cubicBezTo>
                  <a:cubicBezTo>
                    <a:pt x="242" y="10176"/>
                    <a:pt x="524" y="9914"/>
                    <a:pt x="847" y="9914"/>
                  </a:cubicBezTo>
                  <a:lnTo>
                    <a:pt x="1008" y="9914"/>
                  </a:lnTo>
                  <a:lnTo>
                    <a:pt x="1008" y="6708"/>
                  </a:lnTo>
                  <a:lnTo>
                    <a:pt x="847" y="6708"/>
                  </a:lnTo>
                  <a:cubicBezTo>
                    <a:pt x="524" y="6708"/>
                    <a:pt x="242" y="6446"/>
                    <a:pt x="242" y="6103"/>
                  </a:cubicBezTo>
                  <a:cubicBezTo>
                    <a:pt x="242" y="5761"/>
                    <a:pt x="524" y="5499"/>
                    <a:pt x="847" y="5499"/>
                  </a:cubicBezTo>
                  <a:lnTo>
                    <a:pt x="1008" y="5499"/>
                  </a:lnTo>
                  <a:lnTo>
                    <a:pt x="1008" y="2293"/>
                  </a:lnTo>
                  <a:lnTo>
                    <a:pt x="847" y="2293"/>
                  </a:lnTo>
                  <a:cubicBezTo>
                    <a:pt x="524" y="2293"/>
                    <a:pt x="242" y="2011"/>
                    <a:pt x="242" y="1688"/>
                  </a:cubicBezTo>
                  <a:cubicBezTo>
                    <a:pt x="242" y="1345"/>
                    <a:pt x="524" y="1083"/>
                    <a:pt x="847" y="1083"/>
                  </a:cubicBezTo>
                  <a:lnTo>
                    <a:pt x="1008" y="1083"/>
                  </a:lnTo>
                  <a:lnTo>
                    <a:pt x="1008" y="398"/>
                  </a:lnTo>
                  <a:cubicBezTo>
                    <a:pt x="1822" y="331"/>
                    <a:pt x="2902" y="243"/>
                    <a:pt x="4077" y="243"/>
                  </a:cubicBezTo>
                  <a:close/>
                  <a:moveTo>
                    <a:pt x="4065" y="0"/>
                  </a:moveTo>
                  <a:cubicBezTo>
                    <a:pt x="3012" y="0"/>
                    <a:pt x="1941" y="67"/>
                    <a:pt x="887" y="156"/>
                  </a:cubicBezTo>
                  <a:lnTo>
                    <a:pt x="766" y="176"/>
                  </a:lnTo>
                  <a:lnTo>
                    <a:pt x="766" y="821"/>
                  </a:lnTo>
                  <a:cubicBezTo>
                    <a:pt x="323" y="882"/>
                    <a:pt x="0" y="1245"/>
                    <a:pt x="0" y="1688"/>
                  </a:cubicBezTo>
                  <a:cubicBezTo>
                    <a:pt x="0" y="2132"/>
                    <a:pt x="323" y="2495"/>
                    <a:pt x="766" y="2535"/>
                  </a:cubicBezTo>
                  <a:lnTo>
                    <a:pt x="766" y="5237"/>
                  </a:lnTo>
                  <a:cubicBezTo>
                    <a:pt x="323" y="5297"/>
                    <a:pt x="0" y="5660"/>
                    <a:pt x="0" y="6103"/>
                  </a:cubicBezTo>
                  <a:cubicBezTo>
                    <a:pt x="0" y="6547"/>
                    <a:pt x="323" y="6910"/>
                    <a:pt x="766" y="6950"/>
                  </a:cubicBezTo>
                  <a:lnTo>
                    <a:pt x="766" y="9672"/>
                  </a:lnTo>
                  <a:cubicBezTo>
                    <a:pt x="323" y="9712"/>
                    <a:pt x="0" y="10075"/>
                    <a:pt x="0" y="10519"/>
                  </a:cubicBezTo>
                  <a:cubicBezTo>
                    <a:pt x="0" y="10962"/>
                    <a:pt x="323" y="11325"/>
                    <a:pt x="766" y="11386"/>
                  </a:cubicBezTo>
                  <a:lnTo>
                    <a:pt x="766" y="11950"/>
                  </a:lnTo>
                  <a:cubicBezTo>
                    <a:pt x="766" y="14108"/>
                    <a:pt x="2520" y="15862"/>
                    <a:pt x="4657" y="15862"/>
                  </a:cubicBezTo>
                  <a:lnTo>
                    <a:pt x="18226" y="15862"/>
                  </a:lnTo>
                  <a:cubicBezTo>
                    <a:pt x="20383" y="15862"/>
                    <a:pt x="22117" y="14108"/>
                    <a:pt x="22117" y="11950"/>
                  </a:cubicBezTo>
                  <a:lnTo>
                    <a:pt x="22117" y="11386"/>
                  </a:lnTo>
                  <a:cubicBezTo>
                    <a:pt x="22561" y="11325"/>
                    <a:pt x="22904" y="10962"/>
                    <a:pt x="22904" y="10519"/>
                  </a:cubicBezTo>
                  <a:cubicBezTo>
                    <a:pt x="22904" y="10075"/>
                    <a:pt x="22561" y="9712"/>
                    <a:pt x="22117" y="9672"/>
                  </a:cubicBezTo>
                  <a:lnTo>
                    <a:pt x="22117" y="6950"/>
                  </a:lnTo>
                  <a:cubicBezTo>
                    <a:pt x="22561" y="6910"/>
                    <a:pt x="22904" y="6547"/>
                    <a:pt x="22904" y="6103"/>
                  </a:cubicBezTo>
                  <a:cubicBezTo>
                    <a:pt x="22904" y="5660"/>
                    <a:pt x="22561" y="5297"/>
                    <a:pt x="22117" y="5237"/>
                  </a:cubicBezTo>
                  <a:lnTo>
                    <a:pt x="22117" y="2535"/>
                  </a:lnTo>
                  <a:cubicBezTo>
                    <a:pt x="22561" y="2495"/>
                    <a:pt x="22904" y="2132"/>
                    <a:pt x="22904" y="1688"/>
                  </a:cubicBezTo>
                  <a:cubicBezTo>
                    <a:pt x="22904" y="1245"/>
                    <a:pt x="22561" y="882"/>
                    <a:pt x="22117" y="821"/>
                  </a:cubicBezTo>
                  <a:lnTo>
                    <a:pt x="22117" y="115"/>
                  </a:lnTo>
                  <a:lnTo>
                    <a:pt x="22017" y="95"/>
                  </a:lnTo>
                  <a:cubicBezTo>
                    <a:pt x="21746" y="52"/>
                    <a:pt x="21453" y="32"/>
                    <a:pt x="21137" y="32"/>
                  </a:cubicBezTo>
                  <a:cubicBezTo>
                    <a:pt x="20863" y="32"/>
                    <a:pt x="20571" y="47"/>
                    <a:pt x="20263" y="75"/>
                  </a:cubicBezTo>
                  <a:cubicBezTo>
                    <a:pt x="18952" y="176"/>
                    <a:pt x="17823" y="519"/>
                    <a:pt x="16714" y="841"/>
                  </a:cubicBezTo>
                  <a:cubicBezTo>
                    <a:pt x="15428" y="1224"/>
                    <a:pt x="14182" y="1593"/>
                    <a:pt x="12758" y="1593"/>
                  </a:cubicBezTo>
                  <a:cubicBezTo>
                    <a:pt x="11704" y="1593"/>
                    <a:pt x="10552" y="1390"/>
                    <a:pt x="9214" y="841"/>
                  </a:cubicBezTo>
                  <a:cubicBezTo>
                    <a:pt x="7666" y="202"/>
                    <a:pt x="5892" y="0"/>
                    <a:pt x="4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949825" y="2268500"/>
              <a:ext cx="572600" cy="42875"/>
            </a:xfrm>
            <a:custGeom>
              <a:avLst/>
              <a:gdLst/>
              <a:ahLst/>
              <a:cxnLst/>
              <a:rect l="l" t="t" r="r" b="b"/>
              <a:pathLst>
                <a:path w="22904" h="1715" extrusionOk="0">
                  <a:moveTo>
                    <a:pt x="22037" y="243"/>
                  </a:moveTo>
                  <a:cubicBezTo>
                    <a:pt x="22379" y="243"/>
                    <a:pt x="22642" y="525"/>
                    <a:pt x="22642" y="868"/>
                  </a:cubicBezTo>
                  <a:cubicBezTo>
                    <a:pt x="22642" y="1190"/>
                    <a:pt x="22379" y="1473"/>
                    <a:pt x="22037" y="1473"/>
                  </a:cubicBezTo>
                  <a:lnTo>
                    <a:pt x="847" y="1473"/>
                  </a:lnTo>
                  <a:cubicBezTo>
                    <a:pt x="524" y="1473"/>
                    <a:pt x="242" y="1190"/>
                    <a:pt x="242" y="868"/>
                  </a:cubicBezTo>
                  <a:cubicBezTo>
                    <a:pt x="242" y="525"/>
                    <a:pt x="524" y="243"/>
                    <a:pt x="847" y="243"/>
                  </a:cubicBezTo>
                  <a:close/>
                  <a:moveTo>
                    <a:pt x="847" y="1"/>
                  </a:moveTo>
                  <a:cubicBezTo>
                    <a:pt x="383" y="1"/>
                    <a:pt x="0" y="384"/>
                    <a:pt x="0" y="868"/>
                  </a:cubicBezTo>
                  <a:cubicBezTo>
                    <a:pt x="0" y="1331"/>
                    <a:pt x="383" y="1715"/>
                    <a:pt x="847" y="1715"/>
                  </a:cubicBezTo>
                  <a:lnTo>
                    <a:pt x="22037" y="1715"/>
                  </a:lnTo>
                  <a:cubicBezTo>
                    <a:pt x="22521" y="1715"/>
                    <a:pt x="22904" y="1331"/>
                    <a:pt x="22904" y="868"/>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968975" y="2110250"/>
              <a:ext cx="533800" cy="164325"/>
            </a:xfrm>
            <a:custGeom>
              <a:avLst/>
              <a:gdLst/>
              <a:ahLst/>
              <a:cxnLst/>
              <a:rect l="l" t="t" r="r" b="b"/>
              <a:pathLst>
                <a:path w="21352" h="6573" extrusionOk="0">
                  <a:moveTo>
                    <a:pt x="17460" y="242"/>
                  </a:moveTo>
                  <a:cubicBezTo>
                    <a:pt x="19476" y="242"/>
                    <a:pt x="21109" y="1895"/>
                    <a:pt x="21109" y="3911"/>
                  </a:cubicBezTo>
                  <a:lnTo>
                    <a:pt x="21109" y="6331"/>
                  </a:lnTo>
                  <a:lnTo>
                    <a:pt x="242" y="6331"/>
                  </a:lnTo>
                  <a:lnTo>
                    <a:pt x="242" y="3911"/>
                  </a:lnTo>
                  <a:cubicBezTo>
                    <a:pt x="242" y="1895"/>
                    <a:pt x="1895" y="242"/>
                    <a:pt x="3891" y="242"/>
                  </a:cubicBezTo>
                  <a:close/>
                  <a:moveTo>
                    <a:pt x="3891" y="0"/>
                  </a:moveTo>
                  <a:cubicBezTo>
                    <a:pt x="1754" y="0"/>
                    <a:pt x="0" y="1754"/>
                    <a:pt x="0" y="3911"/>
                  </a:cubicBezTo>
                  <a:lnTo>
                    <a:pt x="0" y="6452"/>
                  </a:lnTo>
                  <a:cubicBezTo>
                    <a:pt x="0" y="6532"/>
                    <a:pt x="61" y="6573"/>
                    <a:pt x="121" y="6573"/>
                  </a:cubicBezTo>
                  <a:lnTo>
                    <a:pt x="21230" y="6573"/>
                  </a:lnTo>
                  <a:cubicBezTo>
                    <a:pt x="21311" y="6573"/>
                    <a:pt x="21351" y="6532"/>
                    <a:pt x="21351" y="6452"/>
                  </a:cubicBezTo>
                  <a:lnTo>
                    <a:pt x="21351" y="3911"/>
                  </a:lnTo>
                  <a:cubicBezTo>
                    <a:pt x="21351" y="1754"/>
                    <a:pt x="19617" y="0"/>
                    <a:pt x="17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968975" y="2305300"/>
              <a:ext cx="533800" cy="80175"/>
            </a:xfrm>
            <a:custGeom>
              <a:avLst/>
              <a:gdLst/>
              <a:ahLst/>
              <a:cxnLst/>
              <a:rect l="l" t="t" r="r" b="b"/>
              <a:pathLst>
                <a:path w="21352" h="3207" extrusionOk="0">
                  <a:moveTo>
                    <a:pt x="21109" y="243"/>
                  </a:moveTo>
                  <a:lnTo>
                    <a:pt x="21109" y="2944"/>
                  </a:lnTo>
                  <a:lnTo>
                    <a:pt x="242" y="2944"/>
                  </a:lnTo>
                  <a:lnTo>
                    <a:pt x="242" y="243"/>
                  </a:lnTo>
                  <a:close/>
                  <a:moveTo>
                    <a:pt x="121" y="1"/>
                  </a:moveTo>
                  <a:cubicBezTo>
                    <a:pt x="61" y="1"/>
                    <a:pt x="0" y="61"/>
                    <a:pt x="0" y="122"/>
                  </a:cubicBezTo>
                  <a:lnTo>
                    <a:pt x="0" y="3065"/>
                  </a:lnTo>
                  <a:cubicBezTo>
                    <a:pt x="0" y="3146"/>
                    <a:pt x="61" y="3206"/>
                    <a:pt x="121" y="3206"/>
                  </a:cubicBezTo>
                  <a:lnTo>
                    <a:pt x="21230" y="3206"/>
                  </a:lnTo>
                  <a:cubicBezTo>
                    <a:pt x="21311" y="3206"/>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949825" y="2378900"/>
              <a:ext cx="572600" cy="43375"/>
            </a:xfrm>
            <a:custGeom>
              <a:avLst/>
              <a:gdLst/>
              <a:ahLst/>
              <a:cxnLst/>
              <a:rect l="l" t="t" r="r" b="b"/>
              <a:pathLst>
                <a:path w="22904" h="1735" extrusionOk="0">
                  <a:moveTo>
                    <a:pt x="22037" y="262"/>
                  </a:moveTo>
                  <a:cubicBezTo>
                    <a:pt x="22379" y="262"/>
                    <a:pt x="22642" y="524"/>
                    <a:pt x="22642" y="867"/>
                  </a:cubicBezTo>
                  <a:cubicBezTo>
                    <a:pt x="22642" y="1190"/>
                    <a:pt x="22379" y="1472"/>
                    <a:pt x="22037" y="1472"/>
                  </a:cubicBezTo>
                  <a:lnTo>
                    <a:pt x="847" y="1472"/>
                  </a:lnTo>
                  <a:cubicBezTo>
                    <a:pt x="524" y="1472"/>
                    <a:pt x="242" y="1190"/>
                    <a:pt x="242" y="867"/>
                  </a:cubicBezTo>
                  <a:cubicBezTo>
                    <a:pt x="242" y="524"/>
                    <a:pt x="524" y="262"/>
                    <a:pt x="847" y="262"/>
                  </a:cubicBezTo>
                  <a:close/>
                  <a:moveTo>
                    <a:pt x="847" y="0"/>
                  </a:moveTo>
                  <a:cubicBezTo>
                    <a:pt x="383" y="0"/>
                    <a:pt x="0" y="383"/>
                    <a:pt x="0" y="867"/>
                  </a:cubicBezTo>
                  <a:cubicBezTo>
                    <a:pt x="0" y="1331"/>
                    <a:pt x="383" y="1734"/>
                    <a:pt x="847" y="1734"/>
                  </a:cubicBezTo>
                  <a:lnTo>
                    <a:pt x="22037" y="1734"/>
                  </a:lnTo>
                  <a:cubicBezTo>
                    <a:pt x="22521" y="1734"/>
                    <a:pt x="22904" y="1331"/>
                    <a:pt x="22904" y="867"/>
                  </a:cubicBezTo>
                  <a:cubicBezTo>
                    <a:pt x="22904" y="383"/>
                    <a:pt x="22521" y="0"/>
                    <a:pt x="22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968975" y="2415675"/>
              <a:ext cx="533800" cy="80175"/>
            </a:xfrm>
            <a:custGeom>
              <a:avLst/>
              <a:gdLst/>
              <a:ahLst/>
              <a:cxnLst/>
              <a:rect l="l" t="t" r="r" b="b"/>
              <a:pathLst>
                <a:path w="21352" h="3207" extrusionOk="0">
                  <a:moveTo>
                    <a:pt x="21109" y="263"/>
                  </a:moveTo>
                  <a:lnTo>
                    <a:pt x="21109" y="2945"/>
                  </a:lnTo>
                  <a:lnTo>
                    <a:pt x="242" y="2945"/>
                  </a:lnTo>
                  <a:lnTo>
                    <a:pt x="242" y="263"/>
                  </a:lnTo>
                  <a:close/>
                  <a:moveTo>
                    <a:pt x="121" y="1"/>
                  </a:moveTo>
                  <a:cubicBezTo>
                    <a:pt x="61" y="1"/>
                    <a:pt x="0" y="61"/>
                    <a:pt x="0" y="122"/>
                  </a:cubicBezTo>
                  <a:lnTo>
                    <a:pt x="0" y="3065"/>
                  </a:lnTo>
                  <a:cubicBezTo>
                    <a:pt x="0" y="3146"/>
                    <a:pt x="61" y="3207"/>
                    <a:pt x="121" y="3207"/>
                  </a:cubicBezTo>
                  <a:lnTo>
                    <a:pt x="21230" y="3207"/>
                  </a:lnTo>
                  <a:cubicBezTo>
                    <a:pt x="21311" y="3207"/>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949825" y="2489275"/>
              <a:ext cx="572600" cy="43375"/>
            </a:xfrm>
            <a:custGeom>
              <a:avLst/>
              <a:gdLst/>
              <a:ahLst/>
              <a:cxnLst/>
              <a:rect l="l" t="t" r="r" b="b"/>
              <a:pathLst>
                <a:path w="22904" h="1735" extrusionOk="0">
                  <a:moveTo>
                    <a:pt x="22037" y="263"/>
                  </a:moveTo>
                  <a:cubicBezTo>
                    <a:pt x="22379" y="263"/>
                    <a:pt x="22642" y="525"/>
                    <a:pt x="22642" y="867"/>
                  </a:cubicBezTo>
                  <a:cubicBezTo>
                    <a:pt x="22642" y="1210"/>
                    <a:pt x="22379" y="1472"/>
                    <a:pt x="22037" y="1472"/>
                  </a:cubicBezTo>
                  <a:lnTo>
                    <a:pt x="847" y="1472"/>
                  </a:lnTo>
                  <a:cubicBezTo>
                    <a:pt x="524" y="1472"/>
                    <a:pt x="242" y="1210"/>
                    <a:pt x="242" y="867"/>
                  </a:cubicBezTo>
                  <a:cubicBezTo>
                    <a:pt x="242" y="525"/>
                    <a:pt x="524" y="263"/>
                    <a:pt x="847" y="263"/>
                  </a:cubicBezTo>
                  <a:close/>
                  <a:moveTo>
                    <a:pt x="847" y="1"/>
                  </a:moveTo>
                  <a:cubicBezTo>
                    <a:pt x="383" y="1"/>
                    <a:pt x="0" y="384"/>
                    <a:pt x="0" y="867"/>
                  </a:cubicBezTo>
                  <a:cubicBezTo>
                    <a:pt x="0" y="1331"/>
                    <a:pt x="383" y="1734"/>
                    <a:pt x="847" y="1734"/>
                  </a:cubicBezTo>
                  <a:lnTo>
                    <a:pt x="22037" y="1734"/>
                  </a:lnTo>
                  <a:cubicBezTo>
                    <a:pt x="22521" y="1734"/>
                    <a:pt x="22904" y="1331"/>
                    <a:pt x="22904" y="867"/>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968975" y="2526075"/>
              <a:ext cx="533800" cy="80150"/>
            </a:xfrm>
            <a:custGeom>
              <a:avLst/>
              <a:gdLst/>
              <a:ahLst/>
              <a:cxnLst/>
              <a:rect l="l" t="t" r="r" b="b"/>
              <a:pathLst>
                <a:path w="21352" h="3206" extrusionOk="0">
                  <a:moveTo>
                    <a:pt x="21109" y="262"/>
                  </a:moveTo>
                  <a:lnTo>
                    <a:pt x="21109" y="2944"/>
                  </a:lnTo>
                  <a:lnTo>
                    <a:pt x="242" y="2944"/>
                  </a:lnTo>
                  <a:lnTo>
                    <a:pt x="242" y="262"/>
                  </a:lnTo>
                  <a:close/>
                  <a:moveTo>
                    <a:pt x="121" y="0"/>
                  </a:moveTo>
                  <a:cubicBezTo>
                    <a:pt x="61" y="0"/>
                    <a:pt x="0" y="61"/>
                    <a:pt x="0" y="121"/>
                  </a:cubicBezTo>
                  <a:lnTo>
                    <a:pt x="0" y="3085"/>
                  </a:lnTo>
                  <a:cubicBezTo>
                    <a:pt x="0" y="3146"/>
                    <a:pt x="61" y="3206"/>
                    <a:pt x="121" y="3206"/>
                  </a:cubicBezTo>
                  <a:lnTo>
                    <a:pt x="21230" y="3206"/>
                  </a:lnTo>
                  <a:cubicBezTo>
                    <a:pt x="21311" y="3206"/>
                    <a:pt x="21351" y="3146"/>
                    <a:pt x="21351" y="3085"/>
                  </a:cubicBezTo>
                  <a:lnTo>
                    <a:pt x="21351" y="121"/>
                  </a:lnTo>
                  <a:cubicBezTo>
                    <a:pt x="21351" y="61"/>
                    <a:pt x="21311" y="0"/>
                    <a:pt x="21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968975" y="2636450"/>
              <a:ext cx="533800" cy="118475"/>
            </a:xfrm>
            <a:custGeom>
              <a:avLst/>
              <a:gdLst/>
              <a:ahLst/>
              <a:cxnLst/>
              <a:rect l="l" t="t" r="r" b="b"/>
              <a:pathLst>
                <a:path w="21352" h="4739" extrusionOk="0">
                  <a:moveTo>
                    <a:pt x="21109" y="263"/>
                  </a:moveTo>
                  <a:lnTo>
                    <a:pt x="21109" y="827"/>
                  </a:lnTo>
                  <a:cubicBezTo>
                    <a:pt x="21109" y="2843"/>
                    <a:pt x="19476" y="4477"/>
                    <a:pt x="17460" y="4477"/>
                  </a:cubicBezTo>
                  <a:lnTo>
                    <a:pt x="3891" y="4477"/>
                  </a:lnTo>
                  <a:cubicBezTo>
                    <a:pt x="1895" y="4477"/>
                    <a:pt x="242" y="2843"/>
                    <a:pt x="242" y="827"/>
                  </a:cubicBezTo>
                  <a:lnTo>
                    <a:pt x="242" y="263"/>
                  </a:lnTo>
                  <a:close/>
                  <a:moveTo>
                    <a:pt x="121" y="1"/>
                  </a:moveTo>
                  <a:cubicBezTo>
                    <a:pt x="61" y="1"/>
                    <a:pt x="0" y="61"/>
                    <a:pt x="0" y="142"/>
                  </a:cubicBezTo>
                  <a:lnTo>
                    <a:pt x="0" y="827"/>
                  </a:lnTo>
                  <a:cubicBezTo>
                    <a:pt x="0" y="2985"/>
                    <a:pt x="1754" y="4739"/>
                    <a:pt x="3891" y="4739"/>
                  </a:cubicBezTo>
                  <a:lnTo>
                    <a:pt x="17460" y="4739"/>
                  </a:lnTo>
                  <a:cubicBezTo>
                    <a:pt x="19617" y="4739"/>
                    <a:pt x="21351" y="2985"/>
                    <a:pt x="21351" y="827"/>
                  </a:cubicBezTo>
                  <a:lnTo>
                    <a:pt x="21351" y="14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949825" y="2599650"/>
              <a:ext cx="572600" cy="43375"/>
            </a:xfrm>
            <a:custGeom>
              <a:avLst/>
              <a:gdLst/>
              <a:ahLst/>
              <a:cxnLst/>
              <a:rect l="l" t="t" r="r" b="b"/>
              <a:pathLst>
                <a:path w="22904" h="1735" extrusionOk="0">
                  <a:moveTo>
                    <a:pt x="22037" y="263"/>
                  </a:moveTo>
                  <a:cubicBezTo>
                    <a:pt x="22379" y="263"/>
                    <a:pt x="22642" y="525"/>
                    <a:pt x="22642" y="868"/>
                  </a:cubicBezTo>
                  <a:cubicBezTo>
                    <a:pt x="22642" y="1211"/>
                    <a:pt x="22379" y="1473"/>
                    <a:pt x="22037" y="1473"/>
                  </a:cubicBezTo>
                  <a:lnTo>
                    <a:pt x="847" y="1473"/>
                  </a:lnTo>
                  <a:cubicBezTo>
                    <a:pt x="524" y="1473"/>
                    <a:pt x="242" y="1211"/>
                    <a:pt x="242" y="868"/>
                  </a:cubicBezTo>
                  <a:cubicBezTo>
                    <a:pt x="242" y="525"/>
                    <a:pt x="524" y="263"/>
                    <a:pt x="847" y="263"/>
                  </a:cubicBezTo>
                  <a:close/>
                  <a:moveTo>
                    <a:pt x="847" y="1"/>
                  </a:moveTo>
                  <a:cubicBezTo>
                    <a:pt x="383" y="1"/>
                    <a:pt x="0" y="404"/>
                    <a:pt x="0" y="868"/>
                  </a:cubicBezTo>
                  <a:cubicBezTo>
                    <a:pt x="0" y="1352"/>
                    <a:pt x="383" y="1735"/>
                    <a:pt x="847" y="1735"/>
                  </a:cubicBezTo>
                  <a:lnTo>
                    <a:pt x="22037" y="1735"/>
                  </a:lnTo>
                  <a:cubicBezTo>
                    <a:pt x="22521" y="1735"/>
                    <a:pt x="22904" y="1352"/>
                    <a:pt x="22904" y="868"/>
                  </a:cubicBezTo>
                  <a:cubicBezTo>
                    <a:pt x="22904" y="40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930675" y="2826975"/>
              <a:ext cx="610400" cy="586225"/>
            </a:xfrm>
            <a:custGeom>
              <a:avLst/>
              <a:gdLst/>
              <a:ahLst/>
              <a:cxnLst/>
              <a:rect l="l" t="t" r="r" b="b"/>
              <a:pathLst>
                <a:path w="24416" h="23449" extrusionOk="0">
                  <a:moveTo>
                    <a:pt x="1613" y="1"/>
                  </a:moveTo>
                  <a:cubicBezTo>
                    <a:pt x="726" y="1"/>
                    <a:pt x="0" y="727"/>
                    <a:pt x="0" y="1593"/>
                  </a:cubicBezTo>
                  <a:lnTo>
                    <a:pt x="0" y="21856"/>
                  </a:lnTo>
                  <a:cubicBezTo>
                    <a:pt x="0" y="22723"/>
                    <a:pt x="726" y="23449"/>
                    <a:pt x="1613" y="23449"/>
                  </a:cubicBezTo>
                  <a:lnTo>
                    <a:pt x="22823" y="23449"/>
                  </a:lnTo>
                  <a:cubicBezTo>
                    <a:pt x="23710" y="23449"/>
                    <a:pt x="24416" y="22723"/>
                    <a:pt x="24416" y="21856"/>
                  </a:cubicBezTo>
                  <a:lnTo>
                    <a:pt x="24416" y="1593"/>
                  </a:lnTo>
                  <a:cubicBezTo>
                    <a:pt x="24416" y="727"/>
                    <a:pt x="23710" y="1"/>
                    <a:pt x="22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927650" y="2823950"/>
              <a:ext cx="616450" cy="592275"/>
            </a:xfrm>
            <a:custGeom>
              <a:avLst/>
              <a:gdLst/>
              <a:ahLst/>
              <a:cxnLst/>
              <a:rect l="l" t="t" r="r" b="b"/>
              <a:pathLst>
                <a:path w="24658" h="23691" extrusionOk="0">
                  <a:moveTo>
                    <a:pt x="22944" y="243"/>
                  </a:moveTo>
                  <a:cubicBezTo>
                    <a:pt x="23750" y="243"/>
                    <a:pt x="24416" y="908"/>
                    <a:pt x="24416" y="1714"/>
                  </a:cubicBezTo>
                  <a:lnTo>
                    <a:pt x="24416" y="21977"/>
                  </a:lnTo>
                  <a:cubicBezTo>
                    <a:pt x="24416" y="22783"/>
                    <a:pt x="23750" y="23449"/>
                    <a:pt x="22944" y="23449"/>
                  </a:cubicBezTo>
                  <a:lnTo>
                    <a:pt x="1734" y="23449"/>
                  </a:lnTo>
                  <a:cubicBezTo>
                    <a:pt x="907" y="23449"/>
                    <a:pt x="242" y="22783"/>
                    <a:pt x="242" y="21977"/>
                  </a:cubicBezTo>
                  <a:lnTo>
                    <a:pt x="242" y="1714"/>
                  </a:lnTo>
                  <a:cubicBezTo>
                    <a:pt x="242" y="908"/>
                    <a:pt x="907" y="243"/>
                    <a:pt x="1734" y="243"/>
                  </a:cubicBezTo>
                  <a:close/>
                  <a:moveTo>
                    <a:pt x="1734" y="1"/>
                  </a:moveTo>
                  <a:cubicBezTo>
                    <a:pt x="766" y="1"/>
                    <a:pt x="0" y="767"/>
                    <a:pt x="0" y="1714"/>
                  </a:cubicBezTo>
                  <a:lnTo>
                    <a:pt x="0" y="21977"/>
                  </a:lnTo>
                  <a:cubicBezTo>
                    <a:pt x="0" y="22924"/>
                    <a:pt x="766" y="23691"/>
                    <a:pt x="1734" y="23691"/>
                  </a:cubicBezTo>
                  <a:lnTo>
                    <a:pt x="22944" y="23691"/>
                  </a:lnTo>
                  <a:cubicBezTo>
                    <a:pt x="23892" y="23691"/>
                    <a:pt x="24658" y="22924"/>
                    <a:pt x="24658" y="21977"/>
                  </a:cubicBezTo>
                  <a:lnTo>
                    <a:pt x="24658" y="1714"/>
                  </a:lnTo>
                  <a:cubicBezTo>
                    <a:pt x="24658" y="767"/>
                    <a:pt x="23892" y="1"/>
                    <a:pt x="22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1008800" y="2938875"/>
              <a:ext cx="454650" cy="422400"/>
            </a:xfrm>
            <a:custGeom>
              <a:avLst/>
              <a:gdLst/>
              <a:ahLst/>
              <a:cxnLst/>
              <a:rect l="l" t="t" r="r" b="b"/>
              <a:pathLst>
                <a:path w="18186" h="16896" extrusionOk="0">
                  <a:moveTo>
                    <a:pt x="1794" y="1"/>
                  </a:moveTo>
                  <a:cubicBezTo>
                    <a:pt x="807" y="1"/>
                    <a:pt x="0" y="807"/>
                    <a:pt x="0" y="1815"/>
                  </a:cubicBezTo>
                  <a:lnTo>
                    <a:pt x="0" y="15081"/>
                  </a:lnTo>
                  <a:cubicBezTo>
                    <a:pt x="0" y="16089"/>
                    <a:pt x="807" y="16896"/>
                    <a:pt x="1794" y="16896"/>
                  </a:cubicBezTo>
                  <a:lnTo>
                    <a:pt x="16371" y="16896"/>
                  </a:lnTo>
                  <a:cubicBezTo>
                    <a:pt x="17379" y="16896"/>
                    <a:pt x="18186" y="16089"/>
                    <a:pt x="18186" y="15081"/>
                  </a:cubicBezTo>
                  <a:lnTo>
                    <a:pt x="18186" y="1815"/>
                  </a:lnTo>
                  <a:cubicBezTo>
                    <a:pt x="18186" y="807"/>
                    <a:pt x="17379" y="1"/>
                    <a:pt x="16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1303650" y="2966600"/>
              <a:ext cx="73100" cy="166350"/>
            </a:xfrm>
            <a:custGeom>
              <a:avLst/>
              <a:gdLst/>
              <a:ahLst/>
              <a:cxnLst/>
              <a:rect l="l" t="t" r="r" b="b"/>
              <a:pathLst>
                <a:path w="2924"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1303650" y="3103200"/>
              <a:ext cx="73100" cy="29750"/>
            </a:xfrm>
            <a:custGeom>
              <a:avLst/>
              <a:gdLst/>
              <a:ahLst/>
              <a:cxnLst/>
              <a:rect l="l" t="t" r="r" b="b"/>
              <a:pathLst>
                <a:path w="2924" h="1190" extrusionOk="0">
                  <a:moveTo>
                    <a:pt x="1" y="0"/>
                  </a:moveTo>
                  <a:lnTo>
                    <a:pt x="1" y="746"/>
                  </a:lnTo>
                  <a:cubicBezTo>
                    <a:pt x="1" y="988"/>
                    <a:pt x="18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1094975" y="2966600"/>
              <a:ext cx="73125" cy="166350"/>
            </a:xfrm>
            <a:custGeom>
              <a:avLst/>
              <a:gdLst/>
              <a:ahLst/>
              <a:cxnLst/>
              <a:rect l="l" t="t" r="r" b="b"/>
              <a:pathLst>
                <a:path w="2925"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1094975" y="3103200"/>
              <a:ext cx="73125" cy="29750"/>
            </a:xfrm>
            <a:custGeom>
              <a:avLst/>
              <a:gdLst/>
              <a:ahLst/>
              <a:cxnLst/>
              <a:rect l="l" t="t" r="r" b="b"/>
              <a:pathLst>
                <a:path w="2925" h="1190" extrusionOk="0">
                  <a:moveTo>
                    <a:pt x="1" y="0"/>
                  </a:moveTo>
                  <a:lnTo>
                    <a:pt x="1" y="746"/>
                  </a:lnTo>
                  <a:cubicBezTo>
                    <a:pt x="1" y="988"/>
                    <a:pt x="20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1005250" y="3280100"/>
              <a:ext cx="461225" cy="6600"/>
            </a:xfrm>
            <a:custGeom>
              <a:avLst/>
              <a:gdLst/>
              <a:ahLst/>
              <a:cxnLst/>
              <a:rect l="l" t="t" r="r" b="b"/>
              <a:pathLst>
                <a:path w="18449" h="264" extrusionOk="0">
                  <a:moveTo>
                    <a:pt x="142" y="1"/>
                  </a:moveTo>
                  <a:cubicBezTo>
                    <a:pt x="61" y="1"/>
                    <a:pt x="1" y="61"/>
                    <a:pt x="1" y="142"/>
                  </a:cubicBezTo>
                  <a:cubicBezTo>
                    <a:pt x="1" y="203"/>
                    <a:pt x="61" y="263"/>
                    <a:pt x="142" y="263"/>
                  </a:cubicBezTo>
                  <a:lnTo>
                    <a:pt x="18328" y="263"/>
                  </a:lnTo>
                  <a:cubicBezTo>
                    <a:pt x="18388" y="263"/>
                    <a:pt x="18449" y="203"/>
                    <a:pt x="18449" y="142"/>
                  </a:cubicBezTo>
                  <a:cubicBezTo>
                    <a:pt x="18449" y="61"/>
                    <a:pt x="18388" y="1"/>
                    <a:pt x="18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1"/>
          <p:cNvGrpSpPr/>
          <p:nvPr/>
        </p:nvGrpSpPr>
        <p:grpSpPr>
          <a:xfrm>
            <a:off x="7539991" y="3496934"/>
            <a:ext cx="1104524" cy="1350005"/>
            <a:chOff x="435091" y="3496934"/>
            <a:chExt cx="1104524" cy="1350005"/>
          </a:xfrm>
        </p:grpSpPr>
        <p:sp>
          <p:nvSpPr>
            <p:cNvPr id="612" name="Google Shape;612;p41"/>
            <p:cNvSpPr/>
            <p:nvPr/>
          </p:nvSpPr>
          <p:spPr>
            <a:xfrm>
              <a:off x="506275" y="3597450"/>
              <a:ext cx="962144" cy="1245414"/>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506250" y="3540948"/>
              <a:ext cx="962198" cy="1305991"/>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435091" y="3496934"/>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774814"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774814"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506254"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506254"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41"/>
          <p:cNvGrpSpPr/>
          <p:nvPr/>
        </p:nvGrpSpPr>
        <p:grpSpPr>
          <a:xfrm>
            <a:off x="6041504" y="1509742"/>
            <a:ext cx="1826568" cy="3337357"/>
            <a:chOff x="6109322" y="1509742"/>
            <a:chExt cx="1826568" cy="3337357"/>
          </a:xfrm>
        </p:grpSpPr>
        <p:grpSp>
          <p:nvGrpSpPr>
            <p:cNvPr id="620" name="Google Shape;620;p41"/>
            <p:cNvGrpSpPr/>
            <p:nvPr/>
          </p:nvGrpSpPr>
          <p:grpSpPr>
            <a:xfrm flipH="1">
              <a:off x="6109322" y="2362750"/>
              <a:ext cx="1734425" cy="2484350"/>
              <a:chOff x="4880250" y="2362750"/>
              <a:chExt cx="1734425" cy="2484350"/>
            </a:xfrm>
          </p:grpSpPr>
          <p:sp>
            <p:nvSpPr>
              <p:cNvPr id="621" name="Google Shape;621;p41"/>
              <p:cNvSpPr/>
              <p:nvPr/>
            </p:nvSpPr>
            <p:spPr>
              <a:xfrm>
                <a:off x="5143375" y="4015425"/>
                <a:ext cx="963725" cy="829150"/>
              </a:xfrm>
              <a:custGeom>
                <a:avLst/>
                <a:gdLst/>
                <a:ahLst/>
                <a:cxnLst/>
                <a:rect l="l" t="t" r="r" b="b"/>
                <a:pathLst>
                  <a:path w="38549" h="33166" extrusionOk="0">
                    <a:moveTo>
                      <a:pt x="32803" y="0"/>
                    </a:moveTo>
                    <a:lnTo>
                      <a:pt x="5363" y="1411"/>
                    </a:lnTo>
                    <a:cubicBezTo>
                      <a:pt x="5363" y="1411"/>
                      <a:pt x="544" y="12137"/>
                      <a:pt x="0" y="33166"/>
                    </a:cubicBezTo>
                    <a:lnTo>
                      <a:pt x="37561" y="33166"/>
                    </a:lnTo>
                    <a:cubicBezTo>
                      <a:pt x="37561" y="33166"/>
                      <a:pt x="38549" y="25726"/>
                      <a:pt x="3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5141350" y="4012900"/>
                <a:ext cx="966275" cy="834200"/>
              </a:xfrm>
              <a:custGeom>
                <a:avLst/>
                <a:gdLst/>
                <a:ahLst/>
                <a:cxnLst/>
                <a:rect l="l" t="t" r="r" b="b"/>
                <a:pathLst>
                  <a:path w="38651" h="33368" extrusionOk="0">
                    <a:moveTo>
                      <a:pt x="32823" y="182"/>
                    </a:moveTo>
                    <a:cubicBezTo>
                      <a:pt x="38146" y="24134"/>
                      <a:pt x="37642" y="32279"/>
                      <a:pt x="37561" y="33166"/>
                    </a:cubicBezTo>
                    <a:lnTo>
                      <a:pt x="182" y="33166"/>
                    </a:lnTo>
                    <a:cubicBezTo>
                      <a:pt x="726" y="13226"/>
                      <a:pt x="5162" y="2440"/>
                      <a:pt x="5505" y="1613"/>
                    </a:cubicBezTo>
                    <a:lnTo>
                      <a:pt x="32823" y="182"/>
                    </a:lnTo>
                    <a:close/>
                    <a:moveTo>
                      <a:pt x="32884" y="0"/>
                    </a:moveTo>
                    <a:lnTo>
                      <a:pt x="5444" y="1432"/>
                    </a:lnTo>
                    <a:cubicBezTo>
                      <a:pt x="5404" y="1432"/>
                      <a:pt x="5384" y="1452"/>
                      <a:pt x="5363" y="1472"/>
                    </a:cubicBezTo>
                    <a:cubicBezTo>
                      <a:pt x="5343" y="1512"/>
                      <a:pt x="4134" y="4234"/>
                      <a:pt x="2884" y="9476"/>
                    </a:cubicBezTo>
                    <a:cubicBezTo>
                      <a:pt x="1714" y="14335"/>
                      <a:pt x="283" y="22400"/>
                      <a:pt x="0" y="33267"/>
                    </a:cubicBezTo>
                    <a:cubicBezTo>
                      <a:pt x="0" y="33287"/>
                      <a:pt x="0" y="33307"/>
                      <a:pt x="21" y="33327"/>
                    </a:cubicBezTo>
                    <a:cubicBezTo>
                      <a:pt x="41" y="33347"/>
                      <a:pt x="61" y="33368"/>
                      <a:pt x="81" y="33368"/>
                    </a:cubicBezTo>
                    <a:lnTo>
                      <a:pt x="37642" y="33368"/>
                    </a:lnTo>
                    <a:cubicBezTo>
                      <a:pt x="37682" y="33368"/>
                      <a:pt x="37723" y="33327"/>
                      <a:pt x="37723" y="33267"/>
                    </a:cubicBezTo>
                    <a:cubicBezTo>
                      <a:pt x="37743" y="33206"/>
                      <a:pt x="38650" y="25525"/>
                      <a:pt x="32985" y="81"/>
                    </a:cubicBezTo>
                    <a:cubicBezTo>
                      <a:pt x="32985" y="20"/>
                      <a:pt x="32944" y="0"/>
                      <a:pt x="32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5291550" y="4064800"/>
                <a:ext cx="85725" cy="453675"/>
              </a:xfrm>
              <a:custGeom>
                <a:avLst/>
                <a:gdLst/>
                <a:ahLst/>
                <a:cxnLst/>
                <a:rect l="l" t="t" r="r" b="b"/>
                <a:pathLst>
                  <a:path w="3429" h="18147" extrusionOk="0">
                    <a:moveTo>
                      <a:pt x="3347" y="1"/>
                    </a:moveTo>
                    <a:cubicBezTo>
                      <a:pt x="3287" y="1"/>
                      <a:pt x="3247" y="21"/>
                      <a:pt x="3226" y="61"/>
                    </a:cubicBezTo>
                    <a:cubicBezTo>
                      <a:pt x="3206" y="142"/>
                      <a:pt x="1311" y="6674"/>
                      <a:pt x="1" y="18046"/>
                    </a:cubicBezTo>
                    <a:cubicBezTo>
                      <a:pt x="1" y="18086"/>
                      <a:pt x="41" y="18146"/>
                      <a:pt x="81" y="18146"/>
                    </a:cubicBezTo>
                    <a:lnTo>
                      <a:pt x="101" y="18146"/>
                    </a:lnTo>
                    <a:cubicBezTo>
                      <a:pt x="142" y="18146"/>
                      <a:pt x="182" y="18106"/>
                      <a:pt x="202" y="18066"/>
                    </a:cubicBezTo>
                    <a:cubicBezTo>
                      <a:pt x="1493" y="6715"/>
                      <a:pt x="3388" y="182"/>
                      <a:pt x="3408" y="122"/>
                    </a:cubicBezTo>
                    <a:cubicBezTo>
                      <a:pt x="3428" y="82"/>
                      <a:pt x="3388" y="21"/>
                      <a:pt x="3347"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5521400" y="4088000"/>
                <a:ext cx="5050" cy="685000"/>
              </a:xfrm>
              <a:custGeom>
                <a:avLst/>
                <a:gdLst/>
                <a:ahLst/>
                <a:cxnLst/>
                <a:rect l="l" t="t" r="r" b="b"/>
                <a:pathLst>
                  <a:path w="202" h="27400" extrusionOk="0">
                    <a:moveTo>
                      <a:pt x="101" y="0"/>
                    </a:moveTo>
                    <a:cubicBezTo>
                      <a:pt x="41" y="0"/>
                      <a:pt x="0" y="41"/>
                      <a:pt x="0" y="101"/>
                    </a:cubicBezTo>
                    <a:lnTo>
                      <a:pt x="0" y="27299"/>
                    </a:lnTo>
                    <a:cubicBezTo>
                      <a:pt x="0" y="27360"/>
                      <a:pt x="41" y="27400"/>
                      <a:pt x="101" y="27400"/>
                    </a:cubicBezTo>
                    <a:cubicBezTo>
                      <a:pt x="162" y="27400"/>
                      <a:pt x="202" y="27360"/>
                      <a:pt x="202" y="27299"/>
                    </a:cubicBezTo>
                    <a:lnTo>
                      <a:pt x="202" y="101"/>
                    </a:lnTo>
                    <a:cubicBezTo>
                      <a:pt x="202" y="41"/>
                      <a:pt x="162"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5691250" y="4064800"/>
                <a:ext cx="26750" cy="367975"/>
              </a:xfrm>
              <a:custGeom>
                <a:avLst/>
                <a:gdLst/>
                <a:ahLst/>
                <a:cxnLst/>
                <a:rect l="l" t="t" r="r" b="b"/>
                <a:pathLst>
                  <a:path w="1070" h="14719" extrusionOk="0">
                    <a:moveTo>
                      <a:pt x="81" y="1"/>
                    </a:moveTo>
                    <a:cubicBezTo>
                      <a:pt x="41" y="1"/>
                      <a:pt x="1" y="61"/>
                      <a:pt x="1" y="102"/>
                    </a:cubicBezTo>
                    <a:cubicBezTo>
                      <a:pt x="1" y="203"/>
                      <a:pt x="767" y="10062"/>
                      <a:pt x="868" y="14638"/>
                    </a:cubicBezTo>
                    <a:cubicBezTo>
                      <a:pt x="868" y="14679"/>
                      <a:pt x="928" y="14719"/>
                      <a:pt x="968" y="14719"/>
                    </a:cubicBezTo>
                    <a:cubicBezTo>
                      <a:pt x="1029" y="14719"/>
                      <a:pt x="1069" y="14679"/>
                      <a:pt x="1069" y="14638"/>
                    </a:cubicBezTo>
                    <a:cubicBezTo>
                      <a:pt x="968" y="10062"/>
                      <a:pt x="202" y="182"/>
                      <a:pt x="182" y="82"/>
                    </a:cubicBezTo>
                    <a:cubicBezTo>
                      <a:pt x="182" y="41"/>
                      <a:pt x="142" y="1"/>
                      <a:pt x="81"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5882800" y="4064800"/>
                <a:ext cx="59500" cy="694600"/>
              </a:xfrm>
              <a:custGeom>
                <a:avLst/>
                <a:gdLst/>
                <a:ahLst/>
                <a:cxnLst/>
                <a:rect l="l" t="t" r="r" b="b"/>
                <a:pathLst>
                  <a:path w="2380" h="27784" extrusionOk="0">
                    <a:moveTo>
                      <a:pt x="81" y="1"/>
                    </a:moveTo>
                    <a:cubicBezTo>
                      <a:pt x="40" y="1"/>
                      <a:pt x="0" y="61"/>
                      <a:pt x="0" y="102"/>
                    </a:cubicBezTo>
                    <a:cubicBezTo>
                      <a:pt x="20" y="263"/>
                      <a:pt x="2198" y="15888"/>
                      <a:pt x="2077" y="27683"/>
                    </a:cubicBezTo>
                    <a:cubicBezTo>
                      <a:pt x="2077" y="27743"/>
                      <a:pt x="2117" y="27784"/>
                      <a:pt x="2178" y="27784"/>
                    </a:cubicBezTo>
                    <a:cubicBezTo>
                      <a:pt x="2218" y="27784"/>
                      <a:pt x="2278" y="27743"/>
                      <a:pt x="2278" y="27683"/>
                    </a:cubicBezTo>
                    <a:cubicBezTo>
                      <a:pt x="2379" y="15888"/>
                      <a:pt x="202" y="243"/>
                      <a:pt x="182" y="82"/>
                    </a:cubicBezTo>
                    <a:cubicBezTo>
                      <a:pt x="182" y="41"/>
                      <a:pt x="141"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5055150" y="2391900"/>
                <a:ext cx="930225" cy="921100"/>
              </a:xfrm>
              <a:custGeom>
                <a:avLst/>
                <a:gdLst/>
                <a:ahLst/>
                <a:cxnLst/>
                <a:rect l="l" t="t" r="r" b="b"/>
                <a:pathLst>
                  <a:path w="37209" h="36844" extrusionOk="0">
                    <a:moveTo>
                      <a:pt x="17642" y="1"/>
                    </a:moveTo>
                    <a:cubicBezTo>
                      <a:pt x="17642" y="1"/>
                      <a:pt x="11977" y="3570"/>
                      <a:pt x="10949" y="9779"/>
                    </a:cubicBezTo>
                    <a:cubicBezTo>
                      <a:pt x="10303" y="13751"/>
                      <a:pt x="12239" y="14678"/>
                      <a:pt x="9396" y="19013"/>
                    </a:cubicBezTo>
                    <a:cubicBezTo>
                      <a:pt x="6553" y="23328"/>
                      <a:pt x="1" y="24437"/>
                      <a:pt x="4436" y="32380"/>
                    </a:cubicBezTo>
                    <a:cubicBezTo>
                      <a:pt x="6321" y="35771"/>
                      <a:pt x="9153" y="36844"/>
                      <a:pt x="12135" y="36844"/>
                    </a:cubicBezTo>
                    <a:cubicBezTo>
                      <a:pt x="16139" y="36844"/>
                      <a:pt x="20414" y="34909"/>
                      <a:pt x="23025" y="34054"/>
                    </a:cubicBezTo>
                    <a:cubicBezTo>
                      <a:pt x="24892" y="33448"/>
                      <a:pt x="25977" y="33232"/>
                      <a:pt x="26823" y="33232"/>
                    </a:cubicBezTo>
                    <a:cubicBezTo>
                      <a:pt x="28031" y="33232"/>
                      <a:pt x="28751" y="33674"/>
                      <a:pt x="30566" y="34054"/>
                    </a:cubicBezTo>
                    <a:cubicBezTo>
                      <a:pt x="30843" y="34113"/>
                      <a:pt x="31111" y="34142"/>
                      <a:pt x="31370" y="34142"/>
                    </a:cubicBezTo>
                    <a:cubicBezTo>
                      <a:pt x="35410" y="34142"/>
                      <a:pt x="37208" y="27249"/>
                      <a:pt x="34840" y="24255"/>
                    </a:cubicBezTo>
                    <a:cubicBezTo>
                      <a:pt x="32320" y="21090"/>
                      <a:pt x="34134" y="18429"/>
                      <a:pt x="34013" y="15929"/>
                    </a:cubicBezTo>
                    <a:cubicBezTo>
                      <a:pt x="33913" y="13428"/>
                      <a:pt x="32158" y="7461"/>
                      <a:pt x="29114" y="5465"/>
                    </a:cubicBezTo>
                    <a:cubicBezTo>
                      <a:pt x="26090" y="3469"/>
                      <a:pt x="17642" y="1"/>
                      <a:pt x="1764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150950" y="2698400"/>
                <a:ext cx="461725" cy="506050"/>
              </a:xfrm>
              <a:custGeom>
                <a:avLst/>
                <a:gdLst/>
                <a:ahLst/>
                <a:cxnLst/>
                <a:rect l="l" t="t" r="r" b="b"/>
                <a:pathLst>
                  <a:path w="18469" h="20242" extrusionOk="0">
                    <a:moveTo>
                      <a:pt x="16828" y="3105"/>
                    </a:moveTo>
                    <a:cubicBezTo>
                      <a:pt x="16790" y="3125"/>
                      <a:pt x="16757" y="3150"/>
                      <a:pt x="16714" y="3164"/>
                    </a:cubicBezTo>
                    <a:lnTo>
                      <a:pt x="16694" y="3164"/>
                    </a:lnTo>
                    <a:lnTo>
                      <a:pt x="16828" y="3105"/>
                    </a:lnTo>
                    <a:close/>
                    <a:moveTo>
                      <a:pt x="14119" y="0"/>
                    </a:moveTo>
                    <a:cubicBezTo>
                      <a:pt x="13905" y="0"/>
                      <a:pt x="13643" y="58"/>
                      <a:pt x="13327" y="201"/>
                    </a:cubicBezTo>
                    <a:cubicBezTo>
                      <a:pt x="12117" y="745"/>
                      <a:pt x="9920" y="3164"/>
                      <a:pt x="9597" y="3527"/>
                    </a:cubicBezTo>
                    <a:cubicBezTo>
                      <a:pt x="9610" y="2652"/>
                      <a:pt x="9233" y="2013"/>
                      <a:pt x="8686" y="2013"/>
                    </a:cubicBezTo>
                    <a:cubicBezTo>
                      <a:pt x="8390" y="2013"/>
                      <a:pt x="8043" y="2201"/>
                      <a:pt x="7682" y="2640"/>
                    </a:cubicBezTo>
                    <a:cubicBezTo>
                      <a:pt x="6512" y="4031"/>
                      <a:pt x="0" y="15382"/>
                      <a:pt x="0" y="15382"/>
                    </a:cubicBezTo>
                    <a:lnTo>
                      <a:pt x="6976" y="20241"/>
                    </a:lnTo>
                    <a:cubicBezTo>
                      <a:pt x="6976" y="20241"/>
                      <a:pt x="13125" y="11350"/>
                      <a:pt x="15343" y="8306"/>
                    </a:cubicBezTo>
                    <a:cubicBezTo>
                      <a:pt x="17561" y="5261"/>
                      <a:pt x="18468" y="3648"/>
                      <a:pt x="17944" y="3104"/>
                    </a:cubicBezTo>
                    <a:cubicBezTo>
                      <a:pt x="17819" y="2980"/>
                      <a:pt x="17663" y="2900"/>
                      <a:pt x="17458" y="2900"/>
                    </a:cubicBezTo>
                    <a:cubicBezTo>
                      <a:pt x="17297" y="2900"/>
                      <a:pt x="17105" y="2949"/>
                      <a:pt x="16875" y="3064"/>
                    </a:cubicBezTo>
                    <a:cubicBezTo>
                      <a:pt x="17319" y="2681"/>
                      <a:pt x="17359" y="1975"/>
                      <a:pt x="16714" y="1652"/>
                    </a:cubicBezTo>
                    <a:cubicBezTo>
                      <a:pt x="16647" y="1619"/>
                      <a:pt x="16569" y="1604"/>
                      <a:pt x="16481" y="1604"/>
                    </a:cubicBezTo>
                    <a:cubicBezTo>
                      <a:pt x="16409" y="1604"/>
                      <a:pt x="16332" y="1614"/>
                      <a:pt x="16250" y="1632"/>
                    </a:cubicBezTo>
                    <a:lnTo>
                      <a:pt x="16311" y="1592"/>
                    </a:lnTo>
                    <a:cubicBezTo>
                      <a:pt x="16726" y="1131"/>
                      <a:pt x="16461" y="494"/>
                      <a:pt x="15767" y="494"/>
                    </a:cubicBezTo>
                    <a:cubicBezTo>
                      <a:pt x="15551" y="494"/>
                      <a:pt x="15293" y="556"/>
                      <a:pt x="15000" y="705"/>
                    </a:cubicBezTo>
                    <a:cubicBezTo>
                      <a:pt x="14899" y="765"/>
                      <a:pt x="14778" y="826"/>
                      <a:pt x="14637" y="927"/>
                    </a:cubicBezTo>
                    <a:lnTo>
                      <a:pt x="14597" y="906"/>
                    </a:lnTo>
                    <a:lnTo>
                      <a:pt x="14819" y="806"/>
                    </a:lnTo>
                    <a:cubicBezTo>
                      <a:pt x="14971" y="547"/>
                      <a:pt x="14778" y="0"/>
                      <a:pt x="14119"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148425" y="2746200"/>
                <a:ext cx="466250" cy="460775"/>
              </a:xfrm>
              <a:custGeom>
                <a:avLst/>
                <a:gdLst/>
                <a:ahLst/>
                <a:cxnLst/>
                <a:rect l="l" t="t" r="r" b="b"/>
                <a:pathLst>
                  <a:path w="18650" h="18431" extrusionOk="0">
                    <a:moveTo>
                      <a:pt x="8782" y="0"/>
                    </a:moveTo>
                    <a:cubicBezTo>
                      <a:pt x="8512" y="0"/>
                      <a:pt x="8139" y="135"/>
                      <a:pt x="7702" y="668"/>
                    </a:cubicBezTo>
                    <a:cubicBezTo>
                      <a:pt x="6553" y="2039"/>
                      <a:pt x="283" y="12966"/>
                      <a:pt x="20" y="13430"/>
                    </a:cubicBezTo>
                    <a:cubicBezTo>
                      <a:pt x="0" y="13470"/>
                      <a:pt x="20" y="13531"/>
                      <a:pt x="61" y="13551"/>
                    </a:cubicBezTo>
                    <a:lnTo>
                      <a:pt x="7037" y="18410"/>
                    </a:lnTo>
                    <a:cubicBezTo>
                      <a:pt x="7057" y="18430"/>
                      <a:pt x="7057" y="18430"/>
                      <a:pt x="7077" y="18430"/>
                    </a:cubicBezTo>
                    <a:lnTo>
                      <a:pt x="7097" y="18430"/>
                    </a:lnTo>
                    <a:cubicBezTo>
                      <a:pt x="7117" y="18430"/>
                      <a:pt x="7158" y="18410"/>
                      <a:pt x="7158" y="18390"/>
                    </a:cubicBezTo>
                    <a:cubicBezTo>
                      <a:pt x="7218" y="18309"/>
                      <a:pt x="13327" y="9458"/>
                      <a:pt x="15525" y="6454"/>
                    </a:cubicBezTo>
                    <a:cubicBezTo>
                      <a:pt x="17944" y="3127"/>
                      <a:pt x="18650" y="1676"/>
                      <a:pt x="18125" y="1132"/>
                    </a:cubicBezTo>
                    <a:cubicBezTo>
                      <a:pt x="17944" y="970"/>
                      <a:pt x="17763" y="890"/>
                      <a:pt x="17521" y="890"/>
                    </a:cubicBezTo>
                    <a:cubicBezTo>
                      <a:pt x="16755" y="930"/>
                      <a:pt x="15545" y="1998"/>
                      <a:pt x="13710" y="4257"/>
                    </a:cubicBezTo>
                    <a:cubicBezTo>
                      <a:pt x="13670" y="4297"/>
                      <a:pt x="13690" y="4357"/>
                      <a:pt x="13730" y="4398"/>
                    </a:cubicBezTo>
                    <a:cubicBezTo>
                      <a:pt x="13746" y="4413"/>
                      <a:pt x="13764" y="4420"/>
                      <a:pt x="13782" y="4420"/>
                    </a:cubicBezTo>
                    <a:cubicBezTo>
                      <a:pt x="13811" y="4420"/>
                      <a:pt x="13839" y="4402"/>
                      <a:pt x="13851" y="4378"/>
                    </a:cubicBezTo>
                    <a:cubicBezTo>
                      <a:pt x="15625" y="2200"/>
                      <a:pt x="16815" y="1111"/>
                      <a:pt x="17541" y="1091"/>
                    </a:cubicBezTo>
                    <a:cubicBezTo>
                      <a:pt x="17561" y="1089"/>
                      <a:pt x="17581" y="1087"/>
                      <a:pt x="17601" y="1087"/>
                    </a:cubicBezTo>
                    <a:cubicBezTo>
                      <a:pt x="17742" y="1087"/>
                      <a:pt x="17879" y="1149"/>
                      <a:pt x="17984" y="1273"/>
                    </a:cubicBezTo>
                    <a:cubicBezTo>
                      <a:pt x="18529" y="1817"/>
                      <a:pt x="17037" y="4035"/>
                      <a:pt x="15363" y="6353"/>
                    </a:cubicBezTo>
                    <a:cubicBezTo>
                      <a:pt x="13287" y="9196"/>
                      <a:pt x="7682" y="17321"/>
                      <a:pt x="7057" y="18208"/>
                    </a:cubicBezTo>
                    <a:lnTo>
                      <a:pt x="222" y="13450"/>
                    </a:lnTo>
                    <a:cubicBezTo>
                      <a:pt x="807" y="12462"/>
                      <a:pt x="6754" y="2099"/>
                      <a:pt x="7843" y="789"/>
                    </a:cubicBezTo>
                    <a:cubicBezTo>
                      <a:pt x="8171" y="399"/>
                      <a:pt x="8486" y="190"/>
                      <a:pt x="8771" y="190"/>
                    </a:cubicBezTo>
                    <a:cubicBezTo>
                      <a:pt x="8854" y="190"/>
                      <a:pt x="8935" y="208"/>
                      <a:pt x="9012" y="244"/>
                    </a:cubicBezTo>
                    <a:cubicBezTo>
                      <a:pt x="9476" y="446"/>
                      <a:pt x="9718" y="1232"/>
                      <a:pt x="9577" y="2099"/>
                    </a:cubicBezTo>
                    <a:cubicBezTo>
                      <a:pt x="9315" y="3692"/>
                      <a:pt x="9133" y="4458"/>
                      <a:pt x="9133" y="4458"/>
                    </a:cubicBezTo>
                    <a:cubicBezTo>
                      <a:pt x="9113" y="4478"/>
                      <a:pt x="9133" y="4498"/>
                      <a:pt x="9133" y="4519"/>
                    </a:cubicBezTo>
                    <a:cubicBezTo>
                      <a:pt x="9133" y="4539"/>
                      <a:pt x="9900" y="6333"/>
                      <a:pt x="8771" y="8269"/>
                    </a:cubicBezTo>
                    <a:cubicBezTo>
                      <a:pt x="8750" y="8309"/>
                      <a:pt x="8771" y="8369"/>
                      <a:pt x="8811" y="8390"/>
                    </a:cubicBezTo>
                    <a:cubicBezTo>
                      <a:pt x="8826" y="8397"/>
                      <a:pt x="8843" y="8402"/>
                      <a:pt x="8860" y="8402"/>
                    </a:cubicBezTo>
                    <a:cubicBezTo>
                      <a:pt x="8890" y="8402"/>
                      <a:pt x="8919" y="8388"/>
                      <a:pt x="8932" y="8349"/>
                    </a:cubicBezTo>
                    <a:cubicBezTo>
                      <a:pt x="10021" y="6474"/>
                      <a:pt x="9416" y="4740"/>
                      <a:pt x="9315" y="4478"/>
                    </a:cubicBezTo>
                    <a:cubicBezTo>
                      <a:pt x="9355" y="4317"/>
                      <a:pt x="9537" y="3571"/>
                      <a:pt x="9758" y="2140"/>
                    </a:cubicBezTo>
                    <a:cubicBezTo>
                      <a:pt x="9920" y="1172"/>
                      <a:pt x="9637" y="325"/>
                      <a:pt x="9093" y="63"/>
                    </a:cubicBezTo>
                    <a:cubicBezTo>
                      <a:pt x="9015" y="30"/>
                      <a:pt x="8910" y="0"/>
                      <a:pt x="8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6442775" y="2736175"/>
                <a:ext cx="141650" cy="104850"/>
              </a:xfrm>
              <a:custGeom>
                <a:avLst/>
                <a:gdLst/>
                <a:ahLst/>
                <a:cxnLst/>
                <a:rect l="l" t="t" r="r" b="b"/>
                <a:pathLst>
                  <a:path w="5666" h="4194" extrusionOk="0">
                    <a:moveTo>
                      <a:pt x="4801" y="0"/>
                    </a:moveTo>
                    <a:cubicBezTo>
                      <a:pt x="3398" y="0"/>
                      <a:pt x="398" y="3600"/>
                      <a:pt x="41" y="4033"/>
                    </a:cubicBezTo>
                    <a:cubicBezTo>
                      <a:pt x="1" y="4073"/>
                      <a:pt x="21" y="4133"/>
                      <a:pt x="61" y="4174"/>
                    </a:cubicBezTo>
                    <a:cubicBezTo>
                      <a:pt x="61" y="4174"/>
                      <a:pt x="81" y="4194"/>
                      <a:pt x="122" y="4194"/>
                    </a:cubicBezTo>
                    <a:cubicBezTo>
                      <a:pt x="142" y="4194"/>
                      <a:pt x="162" y="4174"/>
                      <a:pt x="182" y="4154"/>
                    </a:cubicBezTo>
                    <a:cubicBezTo>
                      <a:pt x="1143" y="2985"/>
                      <a:pt x="3707" y="179"/>
                      <a:pt x="4795" y="179"/>
                    </a:cubicBezTo>
                    <a:cubicBezTo>
                      <a:pt x="4871" y="179"/>
                      <a:pt x="4940" y="193"/>
                      <a:pt x="5001" y="222"/>
                    </a:cubicBezTo>
                    <a:cubicBezTo>
                      <a:pt x="5323" y="383"/>
                      <a:pt x="5404" y="605"/>
                      <a:pt x="5424" y="787"/>
                    </a:cubicBezTo>
                    <a:cubicBezTo>
                      <a:pt x="5464" y="1028"/>
                      <a:pt x="5364" y="1311"/>
                      <a:pt x="5142" y="1492"/>
                    </a:cubicBezTo>
                    <a:cubicBezTo>
                      <a:pt x="5101" y="1533"/>
                      <a:pt x="5101" y="1593"/>
                      <a:pt x="5142" y="1633"/>
                    </a:cubicBezTo>
                    <a:cubicBezTo>
                      <a:pt x="5165" y="1645"/>
                      <a:pt x="5195" y="1657"/>
                      <a:pt x="5220" y="1657"/>
                    </a:cubicBezTo>
                    <a:cubicBezTo>
                      <a:pt x="5239" y="1657"/>
                      <a:pt x="5254" y="1650"/>
                      <a:pt x="5263" y="1633"/>
                    </a:cubicBezTo>
                    <a:cubicBezTo>
                      <a:pt x="5525" y="1391"/>
                      <a:pt x="5666" y="1069"/>
                      <a:pt x="5626" y="746"/>
                    </a:cubicBezTo>
                    <a:cubicBezTo>
                      <a:pt x="5585" y="444"/>
                      <a:pt x="5384" y="202"/>
                      <a:pt x="5081" y="61"/>
                    </a:cubicBezTo>
                    <a:cubicBezTo>
                      <a:pt x="4997" y="19"/>
                      <a:pt x="4903" y="0"/>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6417075" y="2708325"/>
                <a:ext cx="150725" cy="104475"/>
              </a:xfrm>
              <a:custGeom>
                <a:avLst/>
                <a:gdLst/>
                <a:ahLst/>
                <a:cxnLst/>
                <a:rect l="l" t="t" r="r" b="b"/>
                <a:pathLst>
                  <a:path w="6029" h="4179" extrusionOk="0">
                    <a:moveTo>
                      <a:pt x="5121" y="0"/>
                    </a:moveTo>
                    <a:cubicBezTo>
                      <a:pt x="4895" y="0"/>
                      <a:pt x="4625" y="64"/>
                      <a:pt x="4315" y="227"/>
                    </a:cubicBezTo>
                    <a:cubicBezTo>
                      <a:pt x="3025" y="872"/>
                      <a:pt x="162" y="3897"/>
                      <a:pt x="41" y="4017"/>
                    </a:cubicBezTo>
                    <a:cubicBezTo>
                      <a:pt x="0" y="4058"/>
                      <a:pt x="0" y="4118"/>
                      <a:pt x="41" y="4138"/>
                    </a:cubicBezTo>
                    <a:cubicBezTo>
                      <a:pt x="61" y="4159"/>
                      <a:pt x="81" y="4179"/>
                      <a:pt x="101" y="4179"/>
                    </a:cubicBezTo>
                    <a:cubicBezTo>
                      <a:pt x="121" y="4179"/>
                      <a:pt x="162" y="4159"/>
                      <a:pt x="162" y="4138"/>
                    </a:cubicBezTo>
                    <a:cubicBezTo>
                      <a:pt x="202" y="4118"/>
                      <a:pt x="3146" y="1034"/>
                      <a:pt x="4396" y="388"/>
                    </a:cubicBezTo>
                    <a:cubicBezTo>
                      <a:pt x="4679" y="242"/>
                      <a:pt x="4922" y="184"/>
                      <a:pt x="5120" y="184"/>
                    </a:cubicBezTo>
                    <a:cubicBezTo>
                      <a:pt x="5388" y="184"/>
                      <a:pt x="5573" y="290"/>
                      <a:pt x="5666" y="429"/>
                    </a:cubicBezTo>
                    <a:cubicBezTo>
                      <a:pt x="5827" y="630"/>
                      <a:pt x="5807" y="913"/>
                      <a:pt x="5605" y="1134"/>
                    </a:cubicBezTo>
                    <a:cubicBezTo>
                      <a:pt x="5565" y="1175"/>
                      <a:pt x="5565" y="1235"/>
                      <a:pt x="5605" y="1276"/>
                    </a:cubicBezTo>
                    <a:cubicBezTo>
                      <a:pt x="5622" y="1284"/>
                      <a:pt x="5642" y="1289"/>
                      <a:pt x="5661" y="1289"/>
                    </a:cubicBezTo>
                    <a:cubicBezTo>
                      <a:pt x="5689" y="1289"/>
                      <a:pt x="5714" y="1279"/>
                      <a:pt x="5726" y="1255"/>
                    </a:cubicBezTo>
                    <a:cubicBezTo>
                      <a:pt x="6009" y="973"/>
                      <a:pt x="6029" y="590"/>
                      <a:pt x="5827" y="308"/>
                    </a:cubicBezTo>
                    <a:cubicBezTo>
                      <a:pt x="5695" y="140"/>
                      <a:pt x="5455" y="0"/>
                      <a:pt x="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6387325" y="2696025"/>
                <a:ext cx="139150" cy="94100"/>
              </a:xfrm>
              <a:custGeom>
                <a:avLst/>
                <a:gdLst/>
                <a:ahLst/>
                <a:cxnLst/>
                <a:rect l="l" t="t" r="r" b="b"/>
                <a:pathLst>
                  <a:path w="5566" h="3764" extrusionOk="0">
                    <a:moveTo>
                      <a:pt x="4644" y="0"/>
                    </a:moveTo>
                    <a:cubicBezTo>
                      <a:pt x="4428" y="0"/>
                      <a:pt x="4160" y="52"/>
                      <a:pt x="3832" y="195"/>
                    </a:cubicBezTo>
                    <a:cubicBezTo>
                      <a:pt x="2521" y="780"/>
                      <a:pt x="142" y="3501"/>
                      <a:pt x="41" y="3602"/>
                    </a:cubicBezTo>
                    <a:cubicBezTo>
                      <a:pt x="1" y="3643"/>
                      <a:pt x="1" y="3703"/>
                      <a:pt x="41" y="3743"/>
                    </a:cubicBezTo>
                    <a:cubicBezTo>
                      <a:pt x="61" y="3764"/>
                      <a:pt x="81" y="3764"/>
                      <a:pt x="102" y="3764"/>
                    </a:cubicBezTo>
                    <a:cubicBezTo>
                      <a:pt x="142" y="3764"/>
                      <a:pt x="162" y="3743"/>
                      <a:pt x="182" y="3723"/>
                    </a:cubicBezTo>
                    <a:cubicBezTo>
                      <a:pt x="202" y="3703"/>
                      <a:pt x="2622" y="941"/>
                      <a:pt x="3912" y="376"/>
                    </a:cubicBezTo>
                    <a:cubicBezTo>
                      <a:pt x="4224" y="239"/>
                      <a:pt x="4468" y="191"/>
                      <a:pt x="4656" y="191"/>
                    </a:cubicBezTo>
                    <a:cubicBezTo>
                      <a:pt x="4966" y="191"/>
                      <a:pt x="5127" y="321"/>
                      <a:pt x="5203" y="397"/>
                    </a:cubicBezTo>
                    <a:cubicBezTo>
                      <a:pt x="5344" y="558"/>
                      <a:pt x="5344" y="739"/>
                      <a:pt x="5283" y="840"/>
                    </a:cubicBezTo>
                    <a:cubicBezTo>
                      <a:pt x="5263" y="901"/>
                      <a:pt x="5283" y="941"/>
                      <a:pt x="5323" y="981"/>
                    </a:cubicBezTo>
                    <a:cubicBezTo>
                      <a:pt x="5334" y="987"/>
                      <a:pt x="5347" y="989"/>
                      <a:pt x="5359" y="989"/>
                    </a:cubicBezTo>
                    <a:cubicBezTo>
                      <a:pt x="5393" y="989"/>
                      <a:pt x="5430" y="970"/>
                      <a:pt x="5444" y="941"/>
                    </a:cubicBezTo>
                    <a:cubicBezTo>
                      <a:pt x="5565" y="759"/>
                      <a:pt x="5505" y="477"/>
                      <a:pt x="5344" y="276"/>
                    </a:cubicBezTo>
                    <a:cubicBezTo>
                      <a:pt x="5253" y="171"/>
                      <a:pt x="5036"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5614650" y="3011375"/>
                <a:ext cx="788325" cy="794900"/>
              </a:xfrm>
              <a:custGeom>
                <a:avLst/>
                <a:gdLst/>
                <a:ahLst/>
                <a:cxnLst/>
                <a:rect l="l" t="t" r="r" b="b"/>
                <a:pathLst>
                  <a:path w="31533" h="31796" extrusionOk="0">
                    <a:moveTo>
                      <a:pt x="20827" y="0"/>
                    </a:moveTo>
                    <a:lnTo>
                      <a:pt x="13770" y="8085"/>
                    </a:lnTo>
                    <a:lnTo>
                      <a:pt x="5343" y="948"/>
                    </a:lnTo>
                    <a:lnTo>
                      <a:pt x="0" y="3468"/>
                    </a:lnTo>
                    <a:lnTo>
                      <a:pt x="2278" y="12763"/>
                    </a:lnTo>
                    <a:cubicBezTo>
                      <a:pt x="4799" y="25384"/>
                      <a:pt x="12984" y="31795"/>
                      <a:pt x="12984" y="31795"/>
                    </a:cubicBezTo>
                    <a:cubicBezTo>
                      <a:pt x="27480" y="27541"/>
                      <a:pt x="31533" y="6351"/>
                      <a:pt x="31533" y="6351"/>
                    </a:cubicBezTo>
                    <a:lnTo>
                      <a:pt x="20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6095500" y="3085425"/>
                <a:ext cx="268175" cy="168925"/>
              </a:xfrm>
              <a:custGeom>
                <a:avLst/>
                <a:gdLst/>
                <a:ahLst/>
                <a:cxnLst/>
                <a:rect l="l" t="t" r="r" b="b"/>
                <a:pathLst>
                  <a:path w="10727" h="6757" extrusionOk="0">
                    <a:moveTo>
                      <a:pt x="95" y="0"/>
                    </a:moveTo>
                    <a:cubicBezTo>
                      <a:pt x="61" y="0"/>
                      <a:pt x="33" y="18"/>
                      <a:pt x="20" y="42"/>
                    </a:cubicBezTo>
                    <a:cubicBezTo>
                      <a:pt x="0" y="103"/>
                      <a:pt x="0" y="143"/>
                      <a:pt x="61" y="184"/>
                    </a:cubicBezTo>
                    <a:lnTo>
                      <a:pt x="10565" y="6756"/>
                    </a:lnTo>
                    <a:lnTo>
                      <a:pt x="10625" y="6756"/>
                    </a:lnTo>
                    <a:cubicBezTo>
                      <a:pt x="10646" y="6756"/>
                      <a:pt x="10686" y="6756"/>
                      <a:pt x="10706" y="6716"/>
                    </a:cubicBezTo>
                    <a:cubicBezTo>
                      <a:pt x="10726" y="6676"/>
                      <a:pt x="10706" y="6615"/>
                      <a:pt x="10666" y="6595"/>
                    </a:cubicBezTo>
                    <a:lnTo>
                      <a:pt x="162" y="22"/>
                    </a:lnTo>
                    <a:cubicBezTo>
                      <a:pt x="138" y="7"/>
                      <a:pt x="115"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5919575" y="3009025"/>
                <a:ext cx="485925" cy="799750"/>
              </a:xfrm>
              <a:custGeom>
                <a:avLst/>
                <a:gdLst/>
                <a:ahLst/>
                <a:cxnLst/>
                <a:rect l="l" t="t" r="r" b="b"/>
                <a:pathLst>
                  <a:path w="19437" h="31990" extrusionOk="0">
                    <a:moveTo>
                      <a:pt x="8634" y="1"/>
                    </a:moveTo>
                    <a:cubicBezTo>
                      <a:pt x="8607" y="1"/>
                      <a:pt x="8581" y="10"/>
                      <a:pt x="8570" y="34"/>
                    </a:cubicBezTo>
                    <a:lnTo>
                      <a:pt x="41" y="9893"/>
                    </a:lnTo>
                    <a:cubicBezTo>
                      <a:pt x="1" y="9933"/>
                      <a:pt x="1" y="9994"/>
                      <a:pt x="41" y="10034"/>
                    </a:cubicBezTo>
                    <a:cubicBezTo>
                      <a:pt x="58" y="10042"/>
                      <a:pt x="78" y="10047"/>
                      <a:pt x="99" y="10047"/>
                    </a:cubicBezTo>
                    <a:cubicBezTo>
                      <a:pt x="128" y="10047"/>
                      <a:pt x="159" y="10037"/>
                      <a:pt x="182" y="10014"/>
                    </a:cubicBezTo>
                    <a:lnTo>
                      <a:pt x="8650" y="215"/>
                    </a:lnTo>
                    <a:lnTo>
                      <a:pt x="19235" y="6486"/>
                    </a:lnTo>
                    <a:cubicBezTo>
                      <a:pt x="19094" y="7111"/>
                      <a:pt x="18025" y="12131"/>
                      <a:pt x="15404" y="17534"/>
                    </a:cubicBezTo>
                    <a:cubicBezTo>
                      <a:pt x="12844" y="22837"/>
                      <a:pt x="8227" y="29611"/>
                      <a:pt x="767" y="31808"/>
                    </a:cubicBezTo>
                    <a:cubicBezTo>
                      <a:pt x="727" y="31808"/>
                      <a:pt x="686" y="31869"/>
                      <a:pt x="707" y="31909"/>
                    </a:cubicBezTo>
                    <a:cubicBezTo>
                      <a:pt x="727" y="31950"/>
                      <a:pt x="747" y="31990"/>
                      <a:pt x="807" y="31990"/>
                    </a:cubicBezTo>
                    <a:lnTo>
                      <a:pt x="828" y="31990"/>
                    </a:lnTo>
                    <a:cubicBezTo>
                      <a:pt x="8348" y="29772"/>
                      <a:pt x="13005" y="22937"/>
                      <a:pt x="15586" y="17615"/>
                    </a:cubicBezTo>
                    <a:cubicBezTo>
                      <a:pt x="18388" y="11828"/>
                      <a:pt x="19416" y="6506"/>
                      <a:pt x="19437" y="6465"/>
                    </a:cubicBezTo>
                    <a:cubicBezTo>
                      <a:pt x="19437" y="6425"/>
                      <a:pt x="19416" y="6385"/>
                      <a:pt x="19376" y="6365"/>
                    </a:cubicBezTo>
                    <a:lnTo>
                      <a:pt x="8691" y="14"/>
                    </a:lnTo>
                    <a:cubicBezTo>
                      <a:pt x="8674" y="5"/>
                      <a:pt x="8654" y="1"/>
                      <a:pt x="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5224525" y="2969550"/>
                <a:ext cx="783300" cy="1180975"/>
              </a:xfrm>
              <a:custGeom>
                <a:avLst/>
                <a:gdLst/>
                <a:ahLst/>
                <a:cxnLst/>
                <a:rect l="l" t="t" r="r" b="b"/>
                <a:pathLst>
                  <a:path w="31332" h="47239" extrusionOk="0">
                    <a:moveTo>
                      <a:pt x="16190" y="0"/>
                    </a:moveTo>
                    <a:lnTo>
                      <a:pt x="9920" y="2419"/>
                    </a:lnTo>
                    <a:lnTo>
                      <a:pt x="182" y="45706"/>
                    </a:lnTo>
                    <a:cubicBezTo>
                      <a:pt x="0" y="46492"/>
                      <a:pt x="605" y="47238"/>
                      <a:pt x="1411" y="47238"/>
                    </a:cubicBezTo>
                    <a:lnTo>
                      <a:pt x="29940" y="47238"/>
                    </a:lnTo>
                    <a:cubicBezTo>
                      <a:pt x="30726" y="47238"/>
                      <a:pt x="31331" y="46533"/>
                      <a:pt x="31170" y="45767"/>
                    </a:cubicBezTo>
                    <a:cubicBezTo>
                      <a:pt x="29275" y="35807"/>
                      <a:pt x="27944" y="15363"/>
                      <a:pt x="24617" y="8165"/>
                    </a:cubicBezTo>
                    <a:cubicBezTo>
                      <a:pt x="21129" y="605"/>
                      <a:pt x="16190" y="0"/>
                      <a:pt x="16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5832900" y="3161900"/>
                <a:ext cx="173400" cy="953850"/>
              </a:xfrm>
              <a:custGeom>
                <a:avLst/>
                <a:gdLst/>
                <a:ahLst/>
                <a:cxnLst/>
                <a:rect l="l" t="t" r="r" b="b"/>
                <a:pathLst>
                  <a:path w="6936" h="38154" extrusionOk="0">
                    <a:moveTo>
                      <a:pt x="114" y="0"/>
                    </a:moveTo>
                    <a:cubicBezTo>
                      <a:pt x="102" y="0"/>
                      <a:pt x="91" y="3"/>
                      <a:pt x="81" y="8"/>
                    </a:cubicBezTo>
                    <a:cubicBezTo>
                      <a:pt x="20" y="28"/>
                      <a:pt x="0" y="88"/>
                      <a:pt x="20" y="129"/>
                    </a:cubicBezTo>
                    <a:lnTo>
                      <a:pt x="786" y="1984"/>
                    </a:lnTo>
                    <a:cubicBezTo>
                      <a:pt x="807" y="2004"/>
                      <a:pt x="1573" y="4342"/>
                      <a:pt x="2419" y="8355"/>
                    </a:cubicBezTo>
                    <a:cubicBezTo>
                      <a:pt x="3246" y="12286"/>
                      <a:pt x="3992" y="17951"/>
                      <a:pt x="4859" y="24504"/>
                    </a:cubicBezTo>
                    <a:lnTo>
                      <a:pt x="5141" y="26560"/>
                    </a:lnTo>
                    <a:cubicBezTo>
                      <a:pt x="5363" y="28254"/>
                      <a:pt x="5605" y="29968"/>
                      <a:pt x="5867" y="31782"/>
                    </a:cubicBezTo>
                    <a:cubicBezTo>
                      <a:pt x="6170" y="33819"/>
                      <a:pt x="6472" y="35936"/>
                      <a:pt x="6754" y="38073"/>
                    </a:cubicBezTo>
                    <a:cubicBezTo>
                      <a:pt x="6754" y="38133"/>
                      <a:pt x="6795" y="38153"/>
                      <a:pt x="6835" y="38153"/>
                    </a:cubicBezTo>
                    <a:lnTo>
                      <a:pt x="6855" y="38153"/>
                    </a:lnTo>
                    <a:cubicBezTo>
                      <a:pt x="6916" y="38153"/>
                      <a:pt x="6936" y="38113"/>
                      <a:pt x="6936" y="38052"/>
                    </a:cubicBezTo>
                    <a:cubicBezTo>
                      <a:pt x="6653" y="35895"/>
                      <a:pt x="6351" y="33798"/>
                      <a:pt x="6069" y="31762"/>
                    </a:cubicBezTo>
                    <a:cubicBezTo>
                      <a:pt x="5807" y="29948"/>
                      <a:pt x="5545" y="28214"/>
                      <a:pt x="5323" y="26520"/>
                    </a:cubicBezTo>
                    <a:lnTo>
                      <a:pt x="5061" y="24484"/>
                    </a:lnTo>
                    <a:cubicBezTo>
                      <a:pt x="4174" y="17911"/>
                      <a:pt x="3428" y="12246"/>
                      <a:pt x="2601" y="8314"/>
                    </a:cubicBezTo>
                    <a:cubicBezTo>
                      <a:pt x="1754" y="4282"/>
                      <a:pt x="968" y="1943"/>
                      <a:pt x="968" y="1923"/>
                    </a:cubicBezTo>
                    <a:lnTo>
                      <a:pt x="202" y="68"/>
                    </a:lnTo>
                    <a:cubicBezTo>
                      <a:pt x="187" y="23"/>
                      <a:pt x="149"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4961900" y="3244250"/>
                <a:ext cx="359925" cy="913325"/>
              </a:xfrm>
              <a:custGeom>
                <a:avLst/>
                <a:gdLst/>
                <a:ahLst/>
                <a:cxnLst/>
                <a:rect l="l" t="t" r="r" b="b"/>
                <a:pathLst>
                  <a:path w="14397" h="36533" extrusionOk="0">
                    <a:moveTo>
                      <a:pt x="10928" y="0"/>
                    </a:moveTo>
                    <a:cubicBezTo>
                      <a:pt x="8408" y="4698"/>
                      <a:pt x="5908" y="11674"/>
                      <a:pt x="3489" y="20807"/>
                    </a:cubicBezTo>
                    <a:cubicBezTo>
                      <a:pt x="1332" y="28972"/>
                      <a:pt x="21" y="35908"/>
                      <a:pt x="1" y="35988"/>
                    </a:cubicBezTo>
                    <a:lnTo>
                      <a:pt x="2985" y="36533"/>
                    </a:lnTo>
                    <a:cubicBezTo>
                      <a:pt x="3025" y="36271"/>
                      <a:pt x="7844" y="10847"/>
                      <a:pt x="14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5184700" y="3845750"/>
                <a:ext cx="273200" cy="224625"/>
              </a:xfrm>
              <a:custGeom>
                <a:avLst/>
                <a:gdLst/>
                <a:ahLst/>
                <a:cxnLst/>
                <a:rect l="l" t="t" r="r" b="b"/>
                <a:pathLst>
                  <a:path w="10928" h="8985" extrusionOk="0">
                    <a:moveTo>
                      <a:pt x="5686" y="0"/>
                    </a:moveTo>
                    <a:cubicBezTo>
                      <a:pt x="4941" y="0"/>
                      <a:pt x="4061" y="214"/>
                      <a:pt x="3065" y="819"/>
                    </a:cubicBezTo>
                    <a:cubicBezTo>
                      <a:pt x="2097" y="1424"/>
                      <a:pt x="1311" y="2795"/>
                      <a:pt x="706" y="5033"/>
                    </a:cubicBezTo>
                    <a:cubicBezTo>
                      <a:pt x="262" y="6565"/>
                      <a:pt x="81" y="7936"/>
                      <a:pt x="81" y="7977"/>
                    </a:cubicBezTo>
                    <a:cubicBezTo>
                      <a:pt x="0" y="8461"/>
                      <a:pt x="343" y="8904"/>
                      <a:pt x="827" y="8985"/>
                    </a:cubicBezTo>
                    <a:lnTo>
                      <a:pt x="948" y="8985"/>
                    </a:lnTo>
                    <a:cubicBezTo>
                      <a:pt x="1371" y="8985"/>
                      <a:pt x="1754" y="8662"/>
                      <a:pt x="1815" y="8219"/>
                    </a:cubicBezTo>
                    <a:cubicBezTo>
                      <a:pt x="2097" y="6162"/>
                      <a:pt x="2964" y="2956"/>
                      <a:pt x="3992" y="2331"/>
                    </a:cubicBezTo>
                    <a:cubicBezTo>
                      <a:pt x="4608" y="1950"/>
                      <a:pt x="5171" y="1764"/>
                      <a:pt x="5685" y="1764"/>
                    </a:cubicBezTo>
                    <a:cubicBezTo>
                      <a:pt x="6014" y="1764"/>
                      <a:pt x="6323" y="1839"/>
                      <a:pt x="6613" y="1989"/>
                    </a:cubicBezTo>
                    <a:cubicBezTo>
                      <a:pt x="8004" y="2715"/>
                      <a:pt x="8992" y="5073"/>
                      <a:pt x="9133" y="7977"/>
                    </a:cubicBezTo>
                    <a:cubicBezTo>
                      <a:pt x="9153" y="8448"/>
                      <a:pt x="9555" y="8804"/>
                      <a:pt x="10023" y="8804"/>
                    </a:cubicBezTo>
                    <a:cubicBezTo>
                      <a:pt x="10035" y="8804"/>
                      <a:pt x="10048" y="8804"/>
                      <a:pt x="10061" y="8803"/>
                    </a:cubicBezTo>
                    <a:cubicBezTo>
                      <a:pt x="10545" y="8783"/>
                      <a:pt x="10928" y="8360"/>
                      <a:pt x="10908" y="7876"/>
                    </a:cubicBezTo>
                    <a:cubicBezTo>
                      <a:pt x="10706" y="4307"/>
                      <a:pt x="9396" y="1464"/>
                      <a:pt x="7440" y="436"/>
                    </a:cubicBezTo>
                    <a:cubicBezTo>
                      <a:pt x="6995" y="199"/>
                      <a:pt x="6403" y="0"/>
                      <a:pt x="5686" y="0"/>
                    </a:cubicBezTo>
                    <a:close/>
                  </a:path>
                </a:pathLst>
              </a:custGeom>
              <a:solidFill>
                <a:srgbClr val="5C6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4941250" y="4100600"/>
                <a:ext cx="832700" cy="633300"/>
              </a:xfrm>
              <a:custGeom>
                <a:avLst/>
                <a:gdLst/>
                <a:ahLst/>
                <a:cxnLst/>
                <a:rect l="l" t="t" r="r" b="b"/>
                <a:pathLst>
                  <a:path w="33308" h="25332" extrusionOk="0">
                    <a:moveTo>
                      <a:pt x="32218" y="0"/>
                    </a:moveTo>
                    <a:lnTo>
                      <a:pt x="1311" y="1210"/>
                    </a:lnTo>
                    <a:lnTo>
                      <a:pt x="61" y="20868"/>
                    </a:lnTo>
                    <a:cubicBezTo>
                      <a:pt x="0" y="21936"/>
                      <a:pt x="787" y="22843"/>
                      <a:pt x="1855" y="22924"/>
                    </a:cubicBezTo>
                    <a:lnTo>
                      <a:pt x="31210" y="25323"/>
                    </a:lnTo>
                    <a:cubicBezTo>
                      <a:pt x="31269" y="25329"/>
                      <a:pt x="31328" y="25331"/>
                      <a:pt x="31386" y="25331"/>
                    </a:cubicBezTo>
                    <a:cubicBezTo>
                      <a:pt x="32419" y="25331"/>
                      <a:pt x="33288" y="24497"/>
                      <a:pt x="33307" y="23428"/>
                    </a:cubicBezTo>
                    <a:lnTo>
                      <a:pt x="32884" y="686"/>
                    </a:lnTo>
                    <a:lnTo>
                      <a:pt x="32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754775" y="4108675"/>
                <a:ext cx="4550" cy="599825"/>
              </a:xfrm>
              <a:custGeom>
                <a:avLst/>
                <a:gdLst/>
                <a:ahLst/>
                <a:cxnLst/>
                <a:rect l="l" t="t" r="r" b="b"/>
                <a:pathLst>
                  <a:path w="182" h="23993" extrusionOk="0">
                    <a:moveTo>
                      <a:pt x="81" y="0"/>
                    </a:moveTo>
                    <a:cubicBezTo>
                      <a:pt x="40" y="0"/>
                      <a:pt x="0" y="40"/>
                      <a:pt x="0" y="101"/>
                    </a:cubicBezTo>
                    <a:lnTo>
                      <a:pt x="0" y="23891"/>
                    </a:lnTo>
                    <a:cubicBezTo>
                      <a:pt x="0" y="23932"/>
                      <a:pt x="40" y="23992"/>
                      <a:pt x="81" y="23992"/>
                    </a:cubicBezTo>
                    <a:cubicBezTo>
                      <a:pt x="141" y="23992"/>
                      <a:pt x="182" y="23932"/>
                      <a:pt x="182" y="23891"/>
                    </a:cubicBezTo>
                    <a:lnTo>
                      <a:pt x="182" y="101"/>
                    </a:lnTo>
                    <a:cubicBezTo>
                      <a:pt x="182" y="40"/>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4896900" y="4100600"/>
                <a:ext cx="849825" cy="677575"/>
              </a:xfrm>
              <a:custGeom>
                <a:avLst/>
                <a:gdLst/>
                <a:ahLst/>
                <a:cxnLst/>
                <a:rect l="l" t="t" r="r" b="b"/>
                <a:pathLst>
                  <a:path w="33993" h="27103" extrusionOk="0">
                    <a:moveTo>
                      <a:pt x="33992" y="0"/>
                    </a:moveTo>
                    <a:lnTo>
                      <a:pt x="1331" y="767"/>
                    </a:lnTo>
                    <a:lnTo>
                      <a:pt x="61" y="22642"/>
                    </a:lnTo>
                    <a:cubicBezTo>
                      <a:pt x="0" y="23690"/>
                      <a:pt x="807" y="24597"/>
                      <a:pt x="1855" y="24698"/>
                    </a:cubicBezTo>
                    <a:lnTo>
                      <a:pt x="31210" y="27098"/>
                    </a:lnTo>
                    <a:cubicBezTo>
                      <a:pt x="31259" y="27101"/>
                      <a:pt x="31308" y="27103"/>
                      <a:pt x="31356" y="27103"/>
                    </a:cubicBezTo>
                    <a:cubicBezTo>
                      <a:pt x="32421" y="27103"/>
                      <a:pt x="33308" y="26263"/>
                      <a:pt x="33327" y="25202"/>
                    </a:cubicBezTo>
                    <a:lnTo>
                      <a:pt x="33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4894375" y="4098075"/>
                <a:ext cx="854875" cy="682500"/>
              </a:xfrm>
              <a:custGeom>
                <a:avLst/>
                <a:gdLst/>
                <a:ahLst/>
                <a:cxnLst/>
                <a:rect l="l" t="t" r="r" b="b"/>
                <a:pathLst>
                  <a:path w="34195" h="27300" extrusionOk="0">
                    <a:moveTo>
                      <a:pt x="33993" y="202"/>
                    </a:moveTo>
                    <a:lnTo>
                      <a:pt x="33327" y="25283"/>
                    </a:lnTo>
                    <a:cubicBezTo>
                      <a:pt x="33327" y="25807"/>
                      <a:pt x="33106" y="26291"/>
                      <a:pt x="32722" y="26634"/>
                    </a:cubicBezTo>
                    <a:cubicBezTo>
                      <a:pt x="32378" y="26942"/>
                      <a:pt x="31935" y="27104"/>
                      <a:pt x="31483" y="27104"/>
                    </a:cubicBezTo>
                    <a:cubicBezTo>
                      <a:pt x="31433" y="27104"/>
                      <a:pt x="31382" y="27102"/>
                      <a:pt x="31331" y="27098"/>
                    </a:cubicBezTo>
                    <a:lnTo>
                      <a:pt x="1976" y="24698"/>
                    </a:lnTo>
                    <a:cubicBezTo>
                      <a:pt x="948" y="24618"/>
                      <a:pt x="202" y="23751"/>
                      <a:pt x="262" y="22743"/>
                    </a:cubicBezTo>
                    <a:lnTo>
                      <a:pt x="1512" y="948"/>
                    </a:lnTo>
                    <a:lnTo>
                      <a:pt x="33993" y="202"/>
                    </a:lnTo>
                    <a:close/>
                    <a:moveTo>
                      <a:pt x="34093" y="1"/>
                    </a:moveTo>
                    <a:lnTo>
                      <a:pt x="1432" y="767"/>
                    </a:lnTo>
                    <a:cubicBezTo>
                      <a:pt x="1371" y="767"/>
                      <a:pt x="1331" y="807"/>
                      <a:pt x="1331" y="868"/>
                    </a:cubicBezTo>
                    <a:lnTo>
                      <a:pt x="81" y="22723"/>
                    </a:lnTo>
                    <a:cubicBezTo>
                      <a:pt x="0" y="23852"/>
                      <a:pt x="827" y="24799"/>
                      <a:pt x="1956" y="24880"/>
                    </a:cubicBezTo>
                    <a:lnTo>
                      <a:pt x="31311" y="27279"/>
                    </a:lnTo>
                    <a:cubicBezTo>
                      <a:pt x="31372" y="27279"/>
                      <a:pt x="31432" y="27299"/>
                      <a:pt x="31472" y="27299"/>
                    </a:cubicBezTo>
                    <a:cubicBezTo>
                      <a:pt x="31976" y="27299"/>
                      <a:pt x="32460" y="27118"/>
                      <a:pt x="32843" y="26775"/>
                    </a:cubicBezTo>
                    <a:cubicBezTo>
                      <a:pt x="33267" y="26392"/>
                      <a:pt x="33509" y="25868"/>
                      <a:pt x="33529" y="25303"/>
                    </a:cubicBezTo>
                    <a:lnTo>
                      <a:pt x="34194" y="101"/>
                    </a:lnTo>
                    <a:cubicBezTo>
                      <a:pt x="34194" y="81"/>
                      <a:pt x="34174" y="41"/>
                      <a:pt x="34154" y="21"/>
                    </a:cubicBezTo>
                    <a:cubicBezTo>
                      <a:pt x="34134" y="21"/>
                      <a:pt x="34114" y="1"/>
                      <a:pt x="34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4954850" y="4286075"/>
                <a:ext cx="701650" cy="456700"/>
              </a:xfrm>
              <a:custGeom>
                <a:avLst/>
                <a:gdLst/>
                <a:ahLst/>
                <a:cxnLst/>
                <a:rect l="l" t="t" r="r" b="b"/>
                <a:pathLst>
                  <a:path w="28066" h="18268" extrusionOk="0">
                    <a:moveTo>
                      <a:pt x="27864" y="202"/>
                    </a:moveTo>
                    <a:lnTo>
                      <a:pt x="27864" y="18066"/>
                    </a:lnTo>
                    <a:lnTo>
                      <a:pt x="182" y="15767"/>
                    </a:lnTo>
                    <a:lnTo>
                      <a:pt x="485" y="1977"/>
                    </a:lnTo>
                    <a:lnTo>
                      <a:pt x="27864" y="202"/>
                    </a:lnTo>
                    <a:close/>
                    <a:moveTo>
                      <a:pt x="27965" y="1"/>
                    </a:moveTo>
                    <a:lnTo>
                      <a:pt x="404" y="1795"/>
                    </a:lnTo>
                    <a:cubicBezTo>
                      <a:pt x="343" y="1795"/>
                      <a:pt x="303" y="1836"/>
                      <a:pt x="303" y="1876"/>
                    </a:cubicBezTo>
                    <a:lnTo>
                      <a:pt x="1" y="15868"/>
                    </a:lnTo>
                    <a:cubicBezTo>
                      <a:pt x="1" y="15908"/>
                      <a:pt x="41" y="15949"/>
                      <a:pt x="81" y="15949"/>
                    </a:cubicBezTo>
                    <a:lnTo>
                      <a:pt x="27965" y="18267"/>
                    </a:lnTo>
                    <a:cubicBezTo>
                      <a:pt x="27985" y="18267"/>
                      <a:pt x="28005" y="18247"/>
                      <a:pt x="28025" y="18247"/>
                    </a:cubicBezTo>
                    <a:cubicBezTo>
                      <a:pt x="28045" y="18227"/>
                      <a:pt x="28066" y="18187"/>
                      <a:pt x="28066" y="18166"/>
                    </a:cubicBezTo>
                    <a:lnTo>
                      <a:pt x="28066" y="102"/>
                    </a:lnTo>
                    <a:cubicBezTo>
                      <a:pt x="28066" y="82"/>
                      <a:pt x="28045" y="61"/>
                      <a:pt x="28025" y="41"/>
                    </a:cubicBezTo>
                    <a:cubicBezTo>
                      <a:pt x="28005" y="21"/>
                      <a:pt x="27985" y="1"/>
                      <a:pt x="27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672100" y="4330950"/>
                <a:ext cx="23725" cy="399225"/>
              </a:xfrm>
              <a:custGeom>
                <a:avLst/>
                <a:gdLst/>
                <a:ahLst/>
                <a:cxnLst/>
                <a:rect l="l" t="t" r="r" b="b"/>
                <a:pathLst>
                  <a:path w="949" h="15969" extrusionOk="0">
                    <a:moveTo>
                      <a:pt x="867" y="0"/>
                    </a:moveTo>
                    <a:cubicBezTo>
                      <a:pt x="807" y="0"/>
                      <a:pt x="767" y="41"/>
                      <a:pt x="767" y="81"/>
                    </a:cubicBezTo>
                    <a:lnTo>
                      <a:pt x="1" y="15867"/>
                    </a:lnTo>
                    <a:cubicBezTo>
                      <a:pt x="1" y="15928"/>
                      <a:pt x="41" y="15968"/>
                      <a:pt x="81" y="15968"/>
                    </a:cubicBezTo>
                    <a:lnTo>
                      <a:pt x="101" y="15968"/>
                    </a:lnTo>
                    <a:cubicBezTo>
                      <a:pt x="142" y="15968"/>
                      <a:pt x="182" y="15928"/>
                      <a:pt x="182" y="15867"/>
                    </a:cubicBezTo>
                    <a:lnTo>
                      <a:pt x="948" y="101"/>
                    </a:lnTo>
                    <a:cubicBezTo>
                      <a:pt x="948" y="41"/>
                      <a:pt x="908" y="0"/>
                      <a:pt x="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442775" y="3070850"/>
                <a:ext cx="254050" cy="1142675"/>
              </a:xfrm>
              <a:custGeom>
                <a:avLst/>
                <a:gdLst/>
                <a:ahLst/>
                <a:cxnLst/>
                <a:rect l="l" t="t" r="r" b="b"/>
                <a:pathLst>
                  <a:path w="10162" h="45707" extrusionOk="0">
                    <a:moveTo>
                      <a:pt x="806" y="0"/>
                    </a:moveTo>
                    <a:lnTo>
                      <a:pt x="0" y="3630"/>
                    </a:lnTo>
                    <a:cubicBezTo>
                      <a:pt x="1835" y="5968"/>
                      <a:pt x="3589" y="9597"/>
                      <a:pt x="4234" y="15162"/>
                    </a:cubicBezTo>
                    <a:cubicBezTo>
                      <a:pt x="5403" y="25041"/>
                      <a:pt x="7057" y="44134"/>
                      <a:pt x="7077" y="44315"/>
                    </a:cubicBezTo>
                    <a:cubicBezTo>
                      <a:pt x="7137" y="45102"/>
                      <a:pt x="7803" y="45707"/>
                      <a:pt x="8589" y="45707"/>
                    </a:cubicBezTo>
                    <a:cubicBezTo>
                      <a:pt x="8629" y="45707"/>
                      <a:pt x="8670" y="45707"/>
                      <a:pt x="8710" y="45686"/>
                    </a:cubicBezTo>
                    <a:cubicBezTo>
                      <a:pt x="9536" y="45626"/>
                      <a:pt x="10161" y="44900"/>
                      <a:pt x="10081" y="44053"/>
                    </a:cubicBezTo>
                    <a:cubicBezTo>
                      <a:pt x="10081" y="43872"/>
                      <a:pt x="8407" y="24739"/>
                      <a:pt x="7238" y="14799"/>
                    </a:cubicBezTo>
                    <a:cubicBezTo>
                      <a:pt x="6331" y="7138"/>
                      <a:pt x="3468" y="2601"/>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4882775" y="4098575"/>
                <a:ext cx="854875" cy="380075"/>
              </a:xfrm>
              <a:custGeom>
                <a:avLst/>
                <a:gdLst/>
                <a:ahLst/>
                <a:cxnLst/>
                <a:rect l="l" t="t" r="r" b="b"/>
                <a:pathLst>
                  <a:path w="34195" h="15203" extrusionOk="0">
                    <a:moveTo>
                      <a:pt x="34195" y="1"/>
                    </a:moveTo>
                    <a:lnTo>
                      <a:pt x="968" y="364"/>
                    </a:lnTo>
                    <a:cubicBezTo>
                      <a:pt x="968" y="364"/>
                      <a:pt x="1" y="8670"/>
                      <a:pt x="1" y="9900"/>
                    </a:cubicBezTo>
                    <a:cubicBezTo>
                      <a:pt x="1" y="11130"/>
                      <a:pt x="41" y="12158"/>
                      <a:pt x="3650" y="12481"/>
                    </a:cubicBezTo>
                    <a:cubicBezTo>
                      <a:pt x="7239" y="12824"/>
                      <a:pt x="13045" y="12703"/>
                      <a:pt x="14194" y="14900"/>
                    </a:cubicBezTo>
                    <a:lnTo>
                      <a:pt x="18166" y="15203"/>
                    </a:lnTo>
                    <a:cubicBezTo>
                      <a:pt x="18166" y="15203"/>
                      <a:pt x="18771" y="13690"/>
                      <a:pt x="21251" y="13630"/>
                    </a:cubicBezTo>
                    <a:cubicBezTo>
                      <a:pt x="23711" y="13590"/>
                      <a:pt x="30969" y="13650"/>
                      <a:pt x="32118" y="12844"/>
                    </a:cubicBezTo>
                    <a:cubicBezTo>
                      <a:pt x="33267" y="12037"/>
                      <a:pt x="33892" y="11755"/>
                      <a:pt x="34013" y="6009"/>
                    </a:cubicBezTo>
                    <a:cubicBezTo>
                      <a:pt x="34134" y="263"/>
                      <a:pt x="34195" y="1"/>
                      <a:pt x="34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5237125" y="4458050"/>
                <a:ext cx="110900" cy="97750"/>
              </a:xfrm>
              <a:custGeom>
                <a:avLst/>
                <a:gdLst/>
                <a:ahLst/>
                <a:cxnLst/>
                <a:rect l="l" t="t" r="r" b="b"/>
                <a:pathLst>
                  <a:path w="4436" h="3910" extrusionOk="0">
                    <a:moveTo>
                      <a:pt x="1188" y="1"/>
                    </a:moveTo>
                    <a:cubicBezTo>
                      <a:pt x="551" y="1"/>
                      <a:pt x="20" y="99"/>
                      <a:pt x="20" y="521"/>
                    </a:cubicBezTo>
                    <a:cubicBezTo>
                      <a:pt x="0" y="1126"/>
                      <a:pt x="242" y="1146"/>
                      <a:pt x="242" y="1146"/>
                    </a:cubicBezTo>
                    <a:cubicBezTo>
                      <a:pt x="161" y="1146"/>
                      <a:pt x="61" y="1267"/>
                      <a:pt x="81" y="1590"/>
                    </a:cubicBezTo>
                    <a:cubicBezTo>
                      <a:pt x="119" y="1877"/>
                      <a:pt x="486" y="1910"/>
                      <a:pt x="522" y="1912"/>
                    </a:cubicBezTo>
                    <a:lnTo>
                      <a:pt x="522" y="1912"/>
                    </a:lnTo>
                    <a:lnTo>
                      <a:pt x="202" y="1892"/>
                    </a:lnTo>
                    <a:lnTo>
                      <a:pt x="202" y="1892"/>
                    </a:lnTo>
                    <a:cubicBezTo>
                      <a:pt x="202" y="1892"/>
                      <a:pt x="121" y="2961"/>
                      <a:pt x="303" y="3384"/>
                    </a:cubicBezTo>
                    <a:cubicBezTo>
                      <a:pt x="450" y="3679"/>
                      <a:pt x="1567" y="3909"/>
                      <a:pt x="2536" y="3909"/>
                    </a:cubicBezTo>
                    <a:cubicBezTo>
                      <a:pt x="2892" y="3909"/>
                      <a:pt x="3228" y="3878"/>
                      <a:pt x="3488" y="3807"/>
                    </a:cubicBezTo>
                    <a:cubicBezTo>
                      <a:pt x="4436" y="3566"/>
                      <a:pt x="4053" y="2033"/>
                      <a:pt x="4053" y="2033"/>
                    </a:cubicBezTo>
                    <a:cubicBezTo>
                      <a:pt x="4073" y="1408"/>
                      <a:pt x="3770" y="1307"/>
                      <a:pt x="3770" y="1307"/>
                    </a:cubicBezTo>
                    <a:cubicBezTo>
                      <a:pt x="3911" y="1267"/>
                      <a:pt x="4093" y="541"/>
                      <a:pt x="3952" y="360"/>
                    </a:cubicBezTo>
                    <a:cubicBezTo>
                      <a:pt x="3790" y="178"/>
                      <a:pt x="2964" y="98"/>
                      <a:pt x="2036" y="37"/>
                    </a:cubicBezTo>
                    <a:cubicBezTo>
                      <a:pt x="1757" y="19"/>
                      <a:pt x="14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5240650" y="4503325"/>
                <a:ext cx="96300" cy="39850"/>
              </a:xfrm>
              <a:custGeom>
                <a:avLst/>
                <a:gdLst/>
                <a:ahLst/>
                <a:cxnLst/>
                <a:rect l="l" t="t" r="r" b="b"/>
                <a:pathLst>
                  <a:path w="3852" h="1594" extrusionOk="0">
                    <a:moveTo>
                      <a:pt x="101" y="0"/>
                    </a:moveTo>
                    <a:cubicBezTo>
                      <a:pt x="61" y="0"/>
                      <a:pt x="0" y="41"/>
                      <a:pt x="0" y="81"/>
                    </a:cubicBezTo>
                    <a:cubicBezTo>
                      <a:pt x="0" y="142"/>
                      <a:pt x="41" y="182"/>
                      <a:pt x="101" y="182"/>
                    </a:cubicBezTo>
                    <a:lnTo>
                      <a:pt x="3549" y="303"/>
                    </a:lnTo>
                    <a:cubicBezTo>
                      <a:pt x="3569" y="525"/>
                      <a:pt x="3629" y="1130"/>
                      <a:pt x="3549" y="1472"/>
                    </a:cubicBezTo>
                    <a:cubicBezTo>
                      <a:pt x="3529" y="1533"/>
                      <a:pt x="3549" y="1573"/>
                      <a:pt x="3609" y="1593"/>
                    </a:cubicBezTo>
                    <a:lnTo>
                      <a:pt x="3629" y="1593"/>
                    </a:lnTo>
                    <a:cubicBezTo>
                      <a:pt x="3670" y="1593"/>
                      <a:pt x="3710" y="1573"/>
                      <a:pt x="3730" y="1533"/>
                    </a:cubicBezTo>
                    <a:cubicBezTo>
                      <a:pt x="3851" y="1069"/>
                      <a:pt x="3730" y="242"/>
                      <a:pt x="3730" y="202"/>
                    </a:cubicBezTo>
                    <a:cubicBezTo>
                      <a:pt x="3710" y="162"/>
                      <a:pt x="3690" y="121"/>
                      <a:pt x="3629"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5237125" y="4484175"/>
                <a:ext cx="99300" cy="7575"/>
              </a:xfrm>
              <a:custGeom>
                <a:avLst/>
                <a:gdLst/>
                <a:ahLst/>
                <a:cxnLst/>
                <a:rect l="l" t="t" r="r" b="b"/>
                <a:pathLst>
                  <a:path w="3972" h="303" extrusionOk="0">
                    <a:moveTo>
                      <a:pt x="101" y="0"/>
                    </a:moveTo>
                    <a:cubicBezTo>
                      <a:pt x="40" y="0"/>
                      <a:pt x="0" y="41"/>
                      <a:pt x="0" y="101"/>
                    </a:cubicBezTo>
                    <a:cubicBezTo>
                      <a:pt x="0" y="162"/>
                      <a:pt x="40" y="202"/>
                      <a:pt x="81" y="202"/>
                    </a:cubicBezTo>
                    <a:lnTo>
                      <a:pt x="3871" y="303"/>
                    </a:lnTo>
                    <a:cubicBezTo>
                      <a:pt x="3932" y="303"/>
                      <a:pt x="3972" y="262"/>
                      <a:pt x="3972" y="222"/>
                    </a:cubicBezTo>
                    <a:cubicBezTo>
                      <a:pt x="3972" y="162"/>
                      <a:pt x="3932" y="121"/>
                      <a:pt x="3891"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5219475" y="4366725"/>
                <a:ext cx="130075" cy="105875"/>
              </a:xfrm>
              <a:custGeom>
                <a:avLst/>
                <a:gdLst/>
                <a:ahLst/>
                <a:cxnLst/>
                <a:rect l="l" t="t" r="r" b="b"/>
                <a:pathLst>
                  <a:path w="5203" h="4235" extrusionOk="0">
                    <a:moveTo>
                      <a:pt x="2581" y="202"/>
                    </a:moveTo>
                    <a:cubicBezTo>
                      <a:pt x="2783" y="263"/>
                      <a:pt x="4295" y="747"/>
                      <a:pt x="4638" y="1856"/>
                    </a:cubicBezTo>
                    <a:cubicBezTo>
                      <a:pt x="4940" y="2904"/>
                      <a:pt x="4496" y="3831"/>
                      <a:pt x="4376" y="4053"/>
                    </a:cubicBezTo>
                    <a:lnTo>
                      <a:pt x="1513" y="3973"/>
                    </a:lnTo>
                    <a:lnTo>
                      <a:pt x="928" y="3791"/>
                    </a:lnTo>
                    <a:cubicBezTo>
                      <a:pt x="827" y="3549"/>
                      <a:pt x="263" y="2279"/>
                      <a:pt x="726" y="1533"/>
                    </a:cubicBezTo>
                    <a:cubicBezTo>
                      <a:pt x="1331" y="545"/>
                      <a:pt x="2400" y="243"/>
                      <a:pt x="2581" y="202"/>
                    </a:cubicBezTo>
                    <a:close/>
                    <a:moveTo>
                      <a:pt x="2561" y="1"/>
                    </a:moveTo>
                    <a:cubicBezTo>
                      <a:pt x="2500" y="21"/>
                      <a:pt x="1250" y="303"/>
                      <a:pt x="565" y="1432"/>
                    </a:cubicBezTo>
                    <a:cubicBezTo>
                      <a:pt x="0" y="2339"/>
                      <a:pt x="746" y="3852"/>
                      <a:pt x="787" y="3912"/>
                    </a:cubicBezTo>
                    <a:cubicBezTo>
                      <a:pt x="787" y="3932"/>
                      <a:pt x="807" y="3952"/>
                      <a:pt x="827" y="3952"/>
                    </a:cubicBezTo>
                    <a:lnTo>
                      <a:pt x="1472" y="4154"/>
                    </a:lnTo>
                    <a:lnTo>
                      <a:pt x="1492" y="4154"/>
                    </a:lnTo>
                    <a:lnTo>
                      <a:pt x="4416" y="4235"/>
                    </a:lnTo>
                    <a:lnTo>
                      <a:pt x="4436" y="4235"/>
                    </a:lnTo>
                    <a:cubicBezTo>
                      <a:pt x="4456" y="4235"/>
                      <a:pt x="4496" y="4214"/>
                      <a:pt x="4517" y="4194"/>
                    </a:cubicBezTo>
                    <a:cubicBezTo>
                      <a:pt x="4537" y="4154"/>
                      <a:pt x="5202" y="3085"/>
                      <a:pt x="4819" y="1795"/>
                    </a:cubicBezTo>
                    <a:cubicBezTo>
                      <a:pt x="4416" y="505"/>
                      <a:pt x="2682" y="21"/>
                      <a:pt x="2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4880250" y="4096425"/>
                <a:ext cx="859925" cy="384250"/>
              </a:xfrm>
              <a:custGeom>
                <a:avLst/>
                <a:gdLst/>
                <a:ahLst/>
                <a:cxnLst/>
                <a:rect l="l" t="t" r="r" b="b"/>
                <a:pathLst>
                  <a:path w="34397" h="15370" extrusionOk="0">
                    <a:moveTo>
                      <a:pt x="34284" y="1"/>
                    </a:moveTo>
                    <a:cubicBezTo>
                      <a:pt x="34241" y="1"/>
                      <a:pt x="34211" y="34"/>
                      <a:pt x="34195" y="67"/>
                    </a:cubicBezTo>
                    <a:cubicBezTo>
                      <a:pt x="34195" y="107"/>
                      <a:pt x="34134" y="490"/>
                      <a:pt x="34013" y="6095"/>
                    </a:cubicBezTo>
                    <a:cubicBezTo>
                      <a:pt x="33892" y="11639"/>
                      <a:pt x="33308" y="12063"/>
                      <a:pt x="32259" y="12789"/>
                    </a:cubicBezTo>
                    <a:lnTo>
                      <a:pt x="32158" y="12849"/>
                    </a:lnTo>
                    <a:cubicBezTo>
                      <a:pt x="31191" y="13535"/>
                      <a:pt x="25586" y="13595"/>
                      <a:pt x="22562" y="13615"/>
                    </a:cubicBezTo>
                    <a:cubicBezTo>
                      <a:pt x="22078" y="13615"/>
                      <a:pt x="21674" y="13635"/>
                      <a:pt x="21332" y="13635"/>
                    </a:cubicBezTo>
                    <a:cubicBezTo>
                      <a:pt x="19094" y="13676"/>
                      <a:pt x="18348" y="14885"/>
                      <a:pt x="18207" y="15188"/>
                    </a:cubicBezTo>
                    <a:lnTo>
                      <a:pt x="14356" y="14885"/>
                    </a:lnTo>
                    <a:cubicBezTo>
                      <a:pt x="13348" y="13091"/>
                      <a:pt x="9396" y="12849"/>
                      <a:pt x="5908" y="12627"/>
                    </a:cubicBezTo>
                    <a:cubicBezTo>
                      <a:pt x="5142" y="12587"/>
                      <a:pt x="4416" y="12547"/>
                      <a:pt x="3751" y="12486"/>
                    </a:cubicBezTo>
                    <a:cubicBezTo>
                      <a:pt x="182" y="12164"/>
                      <a:pt x="182" y="11155"/>
                      <a:pt x="182" y="9986"/>
                    </a:cubicBezTo>
                    <a:cubicBezTo>
                      <a:pt x="182" y="8776"/>
                      <a:pt x="1150" y="551"/>
                      <a:pt x="1150" y="470"/>
                    </a:cubicBezTo>
                    <a:cubicBezTo>
                      <a:pt x="1170" y="409"/>
                      <a:pt x="1130" y="369"/>
                      <a:pt x="1069" y="369"/>
                    </a:cubicBezTo>
                    <a:cubicBezTo>
                      <a:pt x="1062" y="365"/>
                      <a:pt x="1054" y="364"/>
                      <a:pt x="1046" y="364"/>
                    </a:cubicBezTo>
                    <a:cubicBezTo>
                      <a:pt x="1009" y="364"/>
                      <a:pt x="968" y="400"/>
                      <a:pt x="968" y="450"/>
                    </a:cubicBezTo>
                    <a:cubicBezTo>
                      <a:pt x="928" y="792"/>
                      <a:pt x="1" y="8776"/>
                      <a:pt x="1" y="9986"/>
                    </a:cubicBezTo>
                    <a:cubicBezTo>
                      <a:pt x="1" y="11196"/>
                      <a:pt x="1" y="12325"/>
                      <a:pt x="3731" y="12668"/>
                    </a:cubicBezTo>
                    <a:cubicBezTo>
                      <a:pt x="4396" y="12728"/>
                      <a:pt x="5122" y="12768"/>
                      <a:pt x="5908" y="12829"/>
                    </a:cubicBezTo>
                    <a:cubicBezTo>
                      <a:pt x="9194" y="13030"/>
                      <a:pt x="13307" y="13272"/>
                      <a:pt x="14215" y="15026"/>
                    </a:cubicBezTo>
                    <a:cubicBezTo>
                      <a:pt x="14215" y="15047"/>
                      <a:pt x="14255" y="15067"/>
                      <a:pt x="14275" y="15067"/>
                    </a:cubicBezTo>
                    <a:lnTo>
                      <a:pt x="18247" y="15369"/>
                    </a:lnTo>
                    <a:lnTo>
                      <a:pt x="18267" y="15369"/>
                    </a:lnTo>
                    <a:cubicBezTo>
                      <a:pt x="18287" y="15369"/>
                      <a:pt x="18328" y="15349"/>
                      <a:pt x="18348" y="15329"/>
                    </a:cubicBezTo>
                    <a:cubicBezTo>
                      <a:pt x="18348" y="15309"/>
                      <a:pt x="18973" y="13857"/>
                      <a:pt x="21352" y="13817"/>
                    </a:cubicBezTo>
                    <a:cubicBezTo>
                      <a:pt x="21674" y="13817"/>
                      <a:pt x="22078" y="13817"/>
                      <a:pt x="22562" y="13797"/>
                    </a:cubicBezTo>
                    <a:cubicBezTo>
                      <a:pt x="25808" y="13776"/>
                      <a:pt x="31251" y="13736"/>
                      <a:pt x="32279" y="13010"/>
                    </a:cubicBezTo>
                    <a:lnTo>
                      <a:pt x="32360" y="12950"/>
                    </a:lnTo>
                    <a:cubicBezTo>
                      <a:pt x="33469" y="12164"/>
                      <a:pt x="34074" y="11740"/>
                      <a:pt x="34195" y="6095"/>
                    </a:cubicBezTo>
                    <a:cubicBezTo>
                      <a:pt x="34316" y="551"/>
                      <a:pt x="34376" y="127"/>
                      <a:pt x="34376" y="107"/>
                    </a:cubicBezTo>
                    <a:cubicBezTo>
                      <a:pt x="34396" y="67"/>
                      <a:pt x="34356" y="6"/>
                      <a:pt x="34316" y="6"/>
                    </a:cubicBezTo>
                    <a:cubicBezTo>
                      <a:pt x="34305" y="2"/>
                      <a:pt x="34294" y="1"/>
                      <a:pt x="34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4954850" y="4105125"/>
                <a:ext cx="114450" cy="5075"/>
              </a:xfrm>
              <a:custGeom>
                <a:avLst/>
                <a:gdLst/>
                <a:ahLst/>
                <a:cxnLst/>
                <a:rect l="l" t="t" r="r" b="b"/>
                <a:pathLst>
                  <a:path w="4578" h="203" extrusionOk="0">
                    <a:moveTo>
                      <a:pt x="101" y="1"/>
                    </a:moveTo>
                    <a:cubicBezTo>
                      <a:pt x="41" y="1"/>
                      <a:pt x="1" y="41"/>
                      <a:pt x="1" y="82"/>
                    </a:cubicBezTo>
                    <a:cubicBezTo>
                      <a:pt x="1" y="142"/>
                      <a:pt x="41" y="182"/>
                      <a:pt x="101" y="182"/>
                    </a:cubicBezTo>
                    <a:lnTo>
                      <a:pt x="4476" y="203"/>
                    </a:lnTo>
                    <a:cubicBezTo>
                      <a:pt x="4537" y="203"/>
                      <a:pt x="4577" y="162"/>
                      <a:pt x="4577" y="102"/>
                    </a:cubicBezTo>
                    <a:cubicBezTo>
                      <a:pt x="4577" y="61"/>
                      <a:pt x="4537" y="21"/>
                      <a:pt x="4476" y="21"/>
                    </a:cubicBez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5583900" y="4098075"/>
                <a:ext cx="123000" cy="4575"/>
              </a:xfrm>
              <a:custGeom>
                <a:avLst/>
                <a:gdLst/>
                <a:ahLst/>
                <a:cxnLst/>
                <a:rect l="l" t="t" r="r" b="b"/>
                <a:pathLst>
                  <a:path w="4920" h="183" extrusionOk="0">
                    <a:moveTo>
                      <a:pt x="101" y="1"/>
                    </a:moveTo>
                    <a:cubicBezTo>
                      <a:pt x="41" y="1"/>
                      <a:pt x="0" y="41"/>
                      <a:pt x="0" y="101"/>
                    </a:cubicBezTo>
                    <a:cubicBezTo>
                      <a:pt x="0" y="142"/>
                      <a:pt x="41" y="182"/>
                      <a:pt x="101" y="182"/>
                    </a:cubicBezTo>
                    <a:lnTo>
                      <a:pt x="4819" y="182"/>
                    </a:lnTo>
                    <a:cubicBezTo>
                      <a:pt x="4879" y="182"/>
                      <a:pt x="4920" y="142"/>
                      <a:pt x="4920" y="101"/>
                    </a:cubicBezTo>
                    <a:cubicBezTo>
                      <a:pt x="4920" y="41"/>
                      <a:pt x="4879" y="1"/>
                      <a:pt x="4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5744175" y="4098200"/>
                <a:ext cx="21700" cy="21575"/>
              </a:xfrm>
              <a:custGeom>
                <a:avLst/>
                <a:gdLst/>
                <a:ahLst/>
                <a:cxnLst/>
                <a:rect l="l" t="t" r="r" b="b"/>
                <a:pathLst>
                  <a:path w="868" h="863" extrusionOk="0">
                    <a:moveTo>
                      <a:pt x="94" y="1"/>
                    </a:moveTo>
                    <a:cubicBezTo>
                      <a:pt x="71" y="1"/>
                      <a:pt x="51" y="6"/>
                      <a:pt x="41" y="16"/>
                    </a:cubicBezTo>
                    <a:cubicBezTo>
                      <a:pt x="1" y="56"/>
                      <a:pt x="1" y="117"/>
                      <a:pt x="41" y="157"/>
                    </a:cubicBezTo>
                    <a:lnTo>
                      <a:pt x="706" y="842"/>
                    </a:lnTo>
                    <a:cubicBezTo>
                      <a:pt x="726" y="863"/>
                      <a:pt x="747" y="863"/>
                      <a:pt x="767" y="863"/>
                    </a:cubicBezTo>
                    <a:cubicBezTo>
                      <a:pt x="787" y="863"/>
                      <a:pt x="827" y="863"/>
                      <a:pt x="827" y="842"/>
                    </a:cubicBezTo>
                    <a:cubicBezTo>
                      <a:pt x="868" y="802"/>
                      <a:pt x="868" y="742"/>
                      <a:pt x="847" y="721"/>
                    </a:cubicBezTo>
                    <a:lnTo>
                      <a:pt x="162" y="16"/>
                    </a:lnTo>
                    <a:cubicBezTo>
                      <a:pt x="142" y="6"/>
                      <a:pt x="117"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5968475" y="3199000"/>
                <a:ext cx="634100" cy="618800"/>
              </a:xfrm>
              <a:custGeom>
                <a:avLst/>
                <a:gdLst/>
                <a:ahLst/>
                <a:cxnLst/>
                <a:rect l="l" t="t" r="r" b="b"/>
                <a:pathLst>
                  <a:path w="25364" h="24752" extrusionOk="0">
                    <a:moveTo>
                      <a:pt x="25044" y="1"/>
                    </a:moveTo>
                    <a:cubicBezTo>
                      <a:pt x="25017" y="1"/>
                      <a:pt x="24989" y="5"/>
                      <a:pt x="24961" y="16"/>
                    </a:cubicBezTo>
                    <a:lnTo>
                      <a:pt x="15969" y="2979"/>
                    </a:lnTo>
                    <a:cubicBezTo>
                      <a:pt x="15626" y="3100"/>
                      <a:pt x="15323" y="3302"/>
                      <a:pt x="15102" y="3564"/>
                    </a:cubicBezTo>
                    <a:lnTo>
                      <a:pt x="686" y="20580"/>
                    </a:lnTo>
                    <a:cubicBezTo>
                      <a:pt x="1" y="21387"/>
                      <a:pt x="222" y="22617"/>
                      <a:pt x="1150" y="23141"/>
                    </a:cubicBezTo>
                    <a:lnTo>
                      <a:pt x="3589" y="24532"/>
                    </a:lnTo>
                    <a:cubicBezTo>
                      <a:pt x="3848" y="24680"/>
                      <a:pt x="4134" y="24752"/>
                      <a:pt x="4418" y="24752"/>
                    </a:cubicBezTo>
                    <a:cubicBezTo>
                      <a:pt x="4909" y="24752"/>
                      <a:pt x="5394" y="24537"/>
                      <a:pt x="5726" y="24129"/>
                    </a:cubicBezTo>
                    <a:lnTo>
                      <a:pt x="25223" y="399"/>
                    </a:lnTo>
                    <a:cubicBezTo>
                      <a:pt x="25363" y="223"/>
                      <a:pt x="25228" y="1"/>
                      <a:pt x="2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5494175" y="3530000"/>
                <a:ext cx="739450" cy="440575"/>
              </a:xfrm>
              <a:custGeom>
                <a:avLst/>
                <a:gdLst/>
                <a:ahLst/>
                <a:cxnLst/>
                <a:rect l="l" t="t" r="r" b="b"/>
                <a:pathLst>
                  <a:path w="29578" h="17623" extrusionOk="0">
                    <a:moveTo>
                      <a:pt x="28626" y="0"/>
                    </a:moveTo>
                    <a:cubicBezTo>
                      <a:pt x="27917" y="0"/>
                      <a:pt x="26691" y="407"/>
                      <a:pt x="24759" y="1494"/>
                    </a:cubicBezTo>
                    <a:cubicBezTo>
                      <a:pt x="24683" y="1489"/>
                      <a:pt x="24607" y="1487"/>
                      <a:pt x="24531" y="1487"/>
                    </a:cubicBezTo>
                    <a:cubicBezTo>
                      <a:pt x="21209" y="1487"/>
                      <a:pt x="17279" y="5264"/>
                      <a:pt x="17279" y="5264"/>
                    </a:cubicBezTo>
                    <a:cubicBezTo>
                      <a:pt x="13368" y="6635"/>
                      <a:pt x="1" y="8752"/>
                      <a:pt x="1" y="8752"/>
                    </a:cubicBezTo>
                    <a:lnTo>
                      <a:pt x="404" y="17623"/>
                    </a:lnTo>
                    <a:cubicBezTo>
                      <a:pt x="404" y="17623"/>
                      <a:pt x="20565" y="13893"/>
                      <a:pt x="23005" y="12562"/>
                    </a:cubicBezTo>
                    <a:cubicBezTo>
                      <a:pt x="24880" y="11534"/>
                      <a:pt x="25686" y="9175"/>
                      <a:pt x="25989" y="7602"/>
                    </a:cubicBezTo>
                    <a:lnTo>
                      <a:pt x="25989" y="7562"/>
                    </a:lnTo>
                    <a:cubicBezTo>
                      <a:pt x="26271" y="7038"/>
                      <a:pt x="26553" y="6453"/>
                      <a:pt x="26755" y="5768"/>
                    </a:cubicBezTo>
                    <a:cubicBezTo>
                      <a:pt x="27340" y="5183"/>
                      <a:pt x="27823" y="4639"/>
                      <a:pt x="28065" y="4276"/>
                    </a:cubicBezTo>
                    <a:cubicBezTo>
                      <a:pt x="29053" y="2683"/>
                      <a:pt x="28771" y="1937"/>
                      <a:pt x="28771" y="1937"/>
                    </a:cubicBezTo>
                    <a:cubicBezTo>
                      <a:pt x="29013" y="1675"/>
                      <a:pt x="29194" y="1433"/>
                      <a:pt x="29295" y="1231"/>
                    </a:cubicBezTo>
                    <a:cubicBezTo>
                      <a:pt x="29578" y="557"/>
                      <a:pt x="29456" y="0"/>
                      <a:pt x="28626"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5491650" y="3565100"/>
                <a:ext cx="655275" cy="408000"/>
              </a:xfrm>
              <a:custGeom>
                <a:avLst/>
                <a:gdLst/>
                <a:ahLst/>
                <a:cxnLst/>
                <a:rect l="l" t="t" r="r" b="b"/>
                <a:pathLst>
                  <a:path w="26211" h="16320" extrusionOk="0">
                    <a:moveTo>
                      <a:pt x="24595" y="1"/>
                    </a:moveTo>
                    <a:cubicBezTo>
                      <a:pt x="21366" y="1"/>
                      <a:pt x="17633" y="3484"/>
                      <a:pt x="17320" y="3759"/>
                    </a:cubicBezTo>
                    <a:cubicBezTo>
                      <a:pt x="13448" y="5130"/>
                      <a:pt x="222" y="7247"/>
                      <a:pt x="81" y="7267"/>
                    </a:cubicBezTo>
                    <a:cubicBezTo>
                      <a:pt x="41" y="7267"/>
                      <a:pt x="1" y="7307"/>
                      <a:pt x="1" y="7348"/>
                    </a:cubicBezTo>
                    <a:lnTo>
                      <a:pt x="404" y="16239"/>
                    </a:lnTo>
                    <a:cubicBezTo>
                      <a:pt x="404" y="16259"/>
                      <a:pt x="424" y="16279"/>
                      <a:pt x="444" y="16299"/>
                    </a:cubicBezTo>
                    <a:cubicBezTo>
                      <a:pt x="444" y="16320"/>
                      <a:pt x="464" y="16320"/>
                      <a:pt x="505" y="16320"/>
                    </a:cubicBezTo>
                    <a:cubicBezTo>
                      <a:pt x="1331" y="16178"/>
                      <a:pt x="20727" y="12570"/>
                      <a:pt x="23146" y="11239"/>
                    </a:cubicBezTo>
                    <a:cubicBezTo>
                      <a:pt x="25142" y="10130"/>
                      <a:pt x="25908" y="7630"/>
                      <a:pt x="26191" y="6219"/>
                    </a:cubicBezTo>
                    <a:cubicBezTo>
                      <a:pt x="26211" y="6158"/>
                      <a:pt x="26170" y="6118"/>
                      <a:pt x="26110" y="6118"/>
                    </a:cubicBezTo>
                    <a:cubicBezTo>
                      <a:pt x="26103" y="6114"/>
                      <a:pt x="26094" y="6112"/>
                      <a:pt x="26086" y="6112"/>
                    </a:cubicBezTo>
                    <a:cubicBezTo>
                      <a:pt x="26049" y="6112"/>
                      <a:pt x="26009" y="6145"/>
                      <a:pt x="26009" y="6178"/>
                    </a:cubicBezTo>
                    <a:cubicBezTo>
                      <a:pt x="25727" y="7549"/>
                      <a:pt x="24981" y="10009"/>
                      <a:pt x="23045" y="11078"/>
                    </a:cubicBezTo>
                    <a:cubicBezTo>
                      <a:pt x="20747" y="12328"/>
                      <a:pt x="2178" y="15816"/>
                      <a:pt x="585" y="16118"/>
                    </a:cubicBezTo>
                    <a:lnTo>
                      <a:pt x="202" y="7428"/>
                    </a:lnTo>
                    <a:cubicBezTo>
                      <a:pt x="1331" y="7247"/>
                      <a:pt x="13690" y="5251"/>
                      <a:pt x="17400" y="3940"/>
                    </a:cubicBezTo>
                    <a:cubicBezTo>
                      <a:pt x="17420" y="3940"/>
                      <a:pt x="17440" y="3920"/>
                      <a:pt x="17440" y="3920"/>
                    </a:cubicBezTo>
                    <a:cubicBezTo>
                      <a:pt x="17480" y="3881"/>
                      <a:pt x="21388" y="184"/>
                      <a:pt x="24633" y="184"/>
                    </a:cubicBezTo>
                    <a:cubicBezTo>
                      <a:pt x="24709" y="184"/>
                      <a:pt x="24785" y="186"/>
                      <a:pt x="24860" y="190"/>
                    </a:cubicBezTo>
                    <a:cubicBezTo>
                      <a:pt x="24920" y="190"/>
                      <a:pt x="24961" y="150"/>
                      <a:pt x="24961" y="110"/>
                    </a:cubicBezTo>
                    <a:cubicBezTo>
                      <a:pt x="24961" y="49"/>
                      <a:pt x="24920" y="9"/>
                      <a:pt x="24860" y="9"/>
                    </a:cubicBezTo>
                    <a:cubicBezTo>
                      <a:pt x="24772" y="4"/>
                      <a:pt x="24684" y="1"/>
                      <a:pt x="24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6077850" y="3671650"/>
                <a:ext cx="88225" cy="122525"/>
              </a:xfrm>
              <a:custGeom>
                <a:avLst/>
                <a:gdLst/>
                <a:ahLst/>
                <a:cxnLst/>
                <a:rect l="l" t="t" r="r" b="b"/>
                <a:pathLst>
                  <a:path w="3529" h="4901" extrusionOk="0">
                    <a:moveTo>
                      <a:pt x="3448" y="1"/>
                    </a:moveTo>
                    <a:cubicBezTo>
                      <a:pt x="3388" y="1"/>
                      <a:pt x="3347" y="21"/>
                      <a:pt x="3327" y="61"/>
                    </a:cubicBezTo>
                    <a:cubicBezTo>
                      <a:pt x="2319" y="3267"/>
                      <a:pt x="81" y="4719"/>
                      <a:pt x="61" y="4719"/>
                    </a:cubicBezTo>
                    <a:cubicBezTo>
                      <a:pt x="21" y="4759"/>
                      <a:pt x="1" y="4820"/>
                      <a:pt x="41" y="4860"/>
                    </a:cubicBezTo>
                    <a:cubicBezTo>
                      <a:pt x="41" y="4880"/>
                      <a:pt x="81" y="4900"/>
                      <a:pt x="101" y="4900"/>
                    </a:cubicBezTo>
                    <a:cubicBezTo>
                      <a:pt x="122" y="4900"/>
                      <a:pt x="142" y="4900"/>
                      <a:pt x="162" y="4880"/>
                    </a:cubicBezTo>
                    <a:cubicBezTo>
                      <a:pt x="182" y="4880"/>
                      <a:pt x="2480" y="3388"/>
                      <a:pt x="3509" y="122"/>
                    </a:cubicBezTo>
                    <a:cubicBezTo>
                      <a:pt x="3529" y="82"/>
                      <a:pt x="3489" y="21"/>
                      <a:pt x="3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6008800" y="3527425"/>
                <a:ext cx="225325" cy="163425"/>
              </a:xfrm>
              <a:custGeom>
                <a:avLst/>
                <a:gdLst/>
                <a:ahLst/>
                <a:cxnLst/>
                <a:rect l="l" t="t" r="r" b="b"/>
                <a:pathLst>
                  <a:path w="9013" h="6537" extrusionOk="0">
                    <a:moveTo>
                      <a:pt x="8048" y="0"/>
                    </a:moveTo>
                    <a:cubicBezTo>
                      <a:pt x="7026" y="0"/>
                      <a:pt x="4814" y="787"/>
                      <a:pt x="41" y="4157"/>
                    </a:cubicBezTo>
                    <a:cubicBezTo>
                      <a:pt x="0" y="4177"/>
                      <a:pt x="0" y="4238"/>
                      <a:pt x="21" y="4278"/>
                    </a:cubicBezTo>
                    <a:cubicBezTo>
                      <a:pt x="46" y="4303"/>
                      <a:pt x="78" y="4320"/>
                      <a:pt x="109" y="4320"/>
                    </a:cubicBezTo>
                    <a:cubicBezTo>
                      <a:pt x="128" y="4320"/>
                      <a:pt x="146" y="4314"/>
                      <a:pt x="162" y="4298"/>
                    </a:cubicBezTo>
                    <a:cubicBezTo>
                      <a:pt x="5057" y="851"/>
                      <a:pt x="7157" y="198"/>
                      <a:pt x="8041" y="198"/>
                    </a:cubicBezTo>
                    <a:cubicBezTo>
                      <a:pt x="8351" y="198"/>
                      <a:pt x="8511" y="278"/>
                      <a:pt x="8589" y="347"/>
                    </a:cubicBezTo>
                    <a:cubicBezTo>
                      <a:pt x="8872" y="568"/>
                      <a:pt x="8730" y="1032"/>
                      <a:pt x="8609" y="1294"/>
                    </a:cubicBezTo>
                    <a:cubicBezTo>
                      <a:pt x="7944" y="2847"/>
                      <a:pt x="2178" y="6335"/>
                      <a:pt x="2138" y="6355"/>
                    </a:cubicBezTo>
                    <a:cubicBezTo>
                      <a:pt x="2077" y="6395"/>
                      <a:pt x="2077" y="6455"/>
                      <a:pt x="2097" y="6496"/>
                    </a:cubicBezTo>
                    <a:cubicBezTo>
                      <a:pt x="2117" y="6516"/>
                      <a:pt x="2138" y="6536"/>
                      <a:pt x="2178" y="6536"/>
                    </a:cubicBezTo>
                    <a:lnTo>
                      <a:pt x="2218" y="6536"/>
                    </a:lnTo>
                    <a:cubicBezTo>
                      <a:pt x="2460" y="6375"/>
                      <a:pt x="8105" y="2968"/>
                      <a:pt x="8791" y="1375"/>
                    </a:cubicBezTo>
                    <a:cubicBezTo>
                      <a:pt x="9013" y="830"/>
                      <a:pt x="8993" y="427"/>
                      <a:pt x="8710" y="185"/>
                    </a:cubicBezTo>
                    <a:cubicBezTo>
                      <a:pt x="8583" y="82"/>
                      <a:pt x="8377" y="0"/>
                      <a:pt x="8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6079375" y="3576200"/>
                <a:ext cx="143675" cy="166550"/>
              </a:xfrm>
              <a:custGeom>
                <a:avLst/>
                <a:gdLst/>
                <a:ahLst/>
                <a:cxnLst/>
                <a:rect l="l" t="t" r="r" b="b"/>
                <a:pathLst>
                  <a:path w="5747" h="6662" extrusionOk="0">
                    <a:moveTo>
                      <a:pt x="5364" y="1"/>
                    </a:moveTo>
                    <a:cubicBezTo>
                      <a:pt x="5352" y="1"/>
                      <a:pt x="5338" y="3"/>
                      <a:pt x="5323" y="8"/>
                    </a:cubicBezTo>
                    <a:cubicBezTo>
                      <a:pt x="5282" y="29"/>
                      <a:pt x="5262" y="89"/>
                      <a:pt x="5282" y="129"/>
                    </a:cubicBezTo>
                    <a:cubicBezTo>
                      <a:pt x="5282" y="150"/>
                      <a:pt x="5524" y="855"/>
                      <a:pt x="4577" y="2367"/>
                    </a:cubicBezTo>
                    <a:cubicBezTo>
                      <a:pt x="3911" y="3436"/>
                      <a:pt x="1169" y="5936"/>
                      <a:pt x="81" y="6480"/>
                    </a:cubicBezTo>
                    <a:cubicBezTo>
                      <a:pt x="20" y="6521"/>
                      <a:pt x="0" y="6561"/>
                      <a:pt x="40" y="6621"/>
                    </a:cubicBezTo>
                    <a:cubicBezTo>
                      <a:pt x="40" y="6642"/>
                      <a:pt x="81" y="6662"/>
                      <a:pt x="121" y="6662"/>
                    </a:cubicBezTo>
                    <a:lnTo>
                      <a:pt x="161" y="6662"/>
                    </a:lnTo>
                    <a:cubicBezTo>
                      <a:pt x="1270" y="6097"/>
                      <a:pt x="4053" y="3557"/>
                      <a:pt x="4738" y="2468"/>
                    </a:cubicBezTo>
                    <a:cubicBezTo>
                      <a:pt x="5746" y="875"/>
                      <a:pt x="5464" y="89"/>
                      <a:pt x="5444" y="69"/>
                    </a:cubicBezTo>
                    <a:cubicBezTo>
                      <a:pt x="5429" y="24"/>
                      <a:pt x="5402" y="1"/>
                      <a:pt x="5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4938725" y="2959450"/>
                <a:ext cx="789850" cy="1130875"/>
              </a:xfrm>
              <a:custGeom>
                <a:avLst/>
                <a:gdLst/>
                <a:ahLst/>
                <a:cxnLst/>
                <a:rect l="l" t="t" r="r" b="b"/>
                <a:pathLst>
                  <a:path w="31594" h="45235" extrusionOk="0">
                    <a:moveTo>
                      <a:pt x="25102" y="1"/>
                    </a:moveTo>
                    <a:lnTo>
                      <a:pt x="25102" y="1"/>
                    </a:lnTo>
                    <a:cubicBezTo>
                      <a:pt x="25101" y="1"/>
                      <a:pt x="16855" y="2239"/>
                      <a:pt x="10222" y="8529"/>
                    </a:cubicBezTo>
                    <a:cubicBezTo>
                      <a:pt x="5545" y="12965"/>
                      <a:pt x="2037" y="19779"/>
                      <a:pt x="1190" y="27703"/>
                    </a:cubicBezTo>
                    <a:cubicBezTo>
                      <a:pt x="0" y="38812"/>
                      <a:pt x="6714" y="44114"/>
                      <a:pt x="12904" y="45021"/>
                    </a:cubicBezTo>
                    <a:cubicBezTo>
                      <a:pt x="13897" y="45169"/>
                      <a:pt x="14912" y="45235"/>
                      <a:pt x="15931" y="45235"/>
                    </a:cubicBezTo>
                    <a:cubicBezTo>
                      <a:pt x="23661" y="45235"/>
                      <a:pt x="31594" y="41473"/>
                      <a:pt x="31594" y="41473"/>
                    </a:cubicBezTo>
                    <a:lnTo>
                      <a:pt x="29920" y="28791"/>
                    </a:lnTo>
                    <a:lnTo>
                      <a:pt x="13186" y="27340"/>
                    </a:lnTo>
                    <a:lnTo>
                      <a:pt x="13186" y="27340"/>
                    </a:lnTo>
                    <a:lnTo>
                      <a:pt x="17420" y="27703"/>
                    </a:lnTo>
                    <a:lnTo>
                      <a:pt x="19093" y="21493"/>
                    </a:lnTo>
                    <a:lnTo>
                      <a:pt x="25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4971475" y="3640400"/>
                <a:ext cx="759625" cy="452650"/>
              </a:xfrm>
              <a:custGeom>
                <a:avLst/>
                <a:gdLst/>
                <a:ahLst/>
                <a:cxnLst/>
                <a:rect l="l" t="t" r="r" b="b"/>
                <a:pathLst>
                  <a:path w="30385" h="18106" extrusionOk="0">
                    <a:moveTo>
                      <a:pt x="11896" y="1"/>
                    </a:moveTo>
                    <a:cubicBezTo>
                      <a:pt x="11836" y="1"/>
                      <a:pt x="11795" y="41"/>
                      <a:pt x="11795" y="102"/>
                    </a:cubicBezTo>
                    <a:cubicBezTo>
                      <a:pt x="11775" y="142"/>
                      <a:pt x="11816" y="203"/>
                      <a:pt x="11876" y="203"/>
                    </a:cubicBezTo>
                    <a:lnTo>
                      <a:pt x="28530" y="1634"/>
                    </a:lnTo>
                    <a:lnTo>
                      <a:pt x="30183" y="14175"/>
                    </a:lnTo>
                    <a:cubicBezTo>
                      <a:pt x="29420" y="14529"/>
                      <a:pt x="21858" y="17910"/>
                      <a:pt x="14560" y="17910"/>
                    </a:cubicBezTo>
                    <a:cubicBezTo>
                      <a:pt x="13560" y="17910"/>
                      <a:pt x="12565" y="17846"/>
                      <a:pt x="11594" y="17703"/>
                    </a:cubicBezTo>
                    <a:cubicBezTo>
                      <a:pt x="9376" y="17360"/>
                      <a:pt x="1977" y="15606"/>
                      <a:pt x="182" y="6937"/>
                    </a:cubicBezTo>
                    <a:cubicBezTo>
                      <a:pt x="182" y="6904"/>
                      <a:pt x="142" y="6871"/>
                      <a:pt x="105" y="6871"/>
                    </a:cubicBezTo>
                    <a:cubicBezTo>
                      <a:pt x="97" y="6871"/>
                      <a:pt x="89" y="6872"/>
                      <a:pt x="82" y="6876"/>
                    </a:cubicBezTo>
                    <a:cubicBezTo>
                      <a:pt x="21" y="6876"/>
                      <a:pt x="1" y="6937"/>
                      <a:pt x="1" y="6977"/>
                    </a:cubicBezTo>
                    <a:cubicBezTo>
                      <a:pt x="1816" y="15767"/>
                      <a:pt x="9316" y="17562"/>
                      <a:pt x="11574" y="17884"/>
                    </a:cubicBezTo>
                    <a:cubicBezTo>
                      <a:pt x="12562" y="18025"/>
                      <a:pt x="13570" y="18106"/>
                      <a:pt x="14578" y="18106"/>
                    </a:cubicBezTo>
                    <a:cubicBezTo>
                      <a:pt x="22279" y="18106"/>
                      <a:pt x="30243" y="14356"/>
                      <a:pt x="30324" y="14316"/>
                    </a:cubicBezTo>
                    <a:cubicBezTo>
                      <a:pt x="30364" y="14295"/>
                      <a:pt x="30384" y="14255"/>
                      <a:pt x="30384" y="14215"/>
                    </a:cubicBezTo>
                    <a:lnTo>
                      <a:pt x="28711" y="1533"/>
                    </a:lnTo>
                    <a:cubicBezTo>
                      <a:pt x="28711" y="1493"/>
                      <a:pt x="28671" y="1453"/>
                      <a:pt x="28630" y="1453"/>
                    </a:cubicBezTo>
                    <a:lnTo>
                      <a:pt x="1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5371700" y="3494550"/>
                <a:ext cx="46900" cy="159500"/>
              </a:xfrm>
              <a:custGeom>
                <a:avLst/>
                <a:gdLst/>
                <a:ahLst/>
                <a:cxnLst/>
                <a:rect l="l" t="t" r="r" b="b"/>
                <a:pathLst>
                  <a:path w="1876" h="6380" extrusionOk="0">
                    <a:moveTo>
                      <a:pt x="1753" y="1"/>
                    </a:moveTo>
                    <a:cubicBezTo>
                      <a:pt x="1715" y="1"/>
                      <a:pt x="1689" y="23"/>
                      <a:pt x="1674" y="69"/>
                    </a:cubicBezTo>
                    <a:lnTo>
                      <a:pt x="20" y="6258"/>
                    </a:lnTo>
                    <a:cubicBezTo>
                      <a:pt x="0" y="6319"/>
                      <a:pt x="41" y="6379"/>
                      <a:pt x="81" y="6379"/>
                    </a:cubicBezTo>
                    <a:lnTo>
                      <a:pt x="101" y="6379"/>
                    </a:lnTo>
                    <a:cubicBezTo>
                      <a:pt x="141" y="6379"/>
                      <a:pt x="182" y="6359"/>
                      <a:pt x="202" y="6319"/>
                    </a:cubicBezTo>
                    <a:lnTo>
                      <a:pt x="1855" y="109"/>
                    </a:lnTo>
                    <a:cubicBezTo>
                      <a:pt x="1875" y="69"/>
                      <a:pt x="1835" y="8"/>
                      <a:pt x="1795" y="8"/>
                    </a:cubicBezTo>
                    <a:cubicBezTo>
                      <a:pt x="1780" y="3"/>
                      <a:pt x="1766"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5594975" y="3710475"/>
                <a:ext cx="40850" cy="282800"/>
              </a:xfrm>
              <a:custGeom>
                <a:avLst/>
                <a:gdLst/>
                <a:ahLst/>
                <a:cxnLst/>
                <a:rect l="l" t="t" r="r" b="b"/>
                <a:pathLst>
                  <a:path w="1634" h="11312" extrusionOk="0">
                    <a:moveTo>
                      <a:pt x="81" y="0"/>
                    </a:moveTo>
                    <a:cubicBezTo>
                      <a:pt x="41" y="0"/>
                      <a:pt x="1" y="61"/>
                      <a:pt x="1" y="101"/>
                    </a:cubicBezTo>
                    <a:lnTo>
                      <a:pt x="1432" y="11230"/>
                    </a:lnTo>
                    <a:cubicBezTo>
                      <a:pt x="1452" y="11291"/>
                      <a:pt x="1493" y="11311"/>
                      <a:pt x="1533" y="11311"/>
                    </a:cubicBezTo>
                    <a:lnTo>
                      <a:pt x="1553" y="11311"/>
                    </a:lnTo>
                    <a:cubicBezTo>
                      <a:pt x="1594" y="11311"/>
                      <a:pt x="1634" y="11271"/>
                      <a:pt x="1634" y="11210"/>
                    </a:cubicBezTo>
                    <a:lnTo>
                      <a:pt x="182" y="81"/>
                    </a:lnTo>
                    <a:cubicBezTo>
                      <a:pt x="182" y="41"/>
                      <a:pt x="142"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5330375" y="3024475"/>
                <a:ext cx="296900" cy="543375"/>
              </a:xfrm>
              <a:custGeom>
                <a:avLst/>
                <a:gdLst/>
                <a:ahLst/>
                <a:cxnLst/>
                <a:rect l="l" t="t" r="r" b="b"/>
                <a:pathLst>
                  <a:path w="11876" h="21735" extrusionOk="0">
                    <a:moveTo>
                      <a:pt x="3044" y="1"/>
                    </a:moveTo>
                    <a:cubicBezTo>
                      <a:pt x="2056" y="162"/>
                      <a:pt x="988" y="686"/>
                      <a:pt x="0" y="1735"/>
                    </a:cubicBezTo>
                    <a:cubicBezTo>
                      <a:pt x="2016" y="2682"/>
                      <a:pt x="7460" y="6190"/>
                      <a:pt x="8730" y="17017"/>
                    </a:cubicBezTo>
                    <a:cubicBezTo>
                      <a:pt x="8891" y="18428"/>
                      <a:pt x="9073" y="20021"/>
                      <a:pt x="9254" y="21735"/>
                    </a:cubicBezTo>
                    <a:lnTo>
                      <a:pt x="11875" y="17924"/>
                    </a:lnTo>
                    <a:cubicBezTo>
                      <a:pt x="11835" y="17481"/>
                      <a:pt x="11774" y="17057"/>
                      <a:pt x="11734" y="16654"/>
                    </a:cubicBezTo>
                    <a:cubicBezTo>
                      <a:pt x="10565" y="6694"/>
                      <a:pt x="6089" y="2057"/>
                      <a:pt x="3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5743175" y="3695350"/>
                <a:ext cx="96800" cy="218275"/>
              </a:xfrm>
              <a:custGeom>
                <a:avLst/>
                <a:gdLst/>
                <a:ahLst/>
                <a:cxnLst/>
                <a:rect l="l" t="t" r="r" b="b"/>
                <a:pathLst>
                  <a:path w="3872" h="8731" extrusionOk="0">
                    <a:moveTo>
                      <a:pt x="1896" y="1"/>
                    </a:moveTo>
                    <a:cubicBezTo>
                      <a:pt x="1271" y="122"/>
                      <a:pt x="646" y="263"/>
                      <a:pt x="0" y="384"/>
                    </a:cubicBezTo>
                    <a:lnTo>
                      <a:pt x="2037" y="8731"/>
                    </a:lnTo>
                    <a:cubicBezTo>
                      <a:pt x="2642" y="8610"/>
                      <a:pt x="3267" y="8468"/>
                      <a:pt x="3871" y="8347"/>
                    </a:cubicBez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5732075" y="3760300"/>
                <a:ext cx="118975" cy="107700"/>
              </a:xfrm>
              <a:custGeom>
                <a:avLst/>
                <a:gdLst/>
                <a:ahLst/>
                <a:cxnLst/>
                <a:rect l="l" t="t" r="r" b="b"/>
                <a:pathLst>
                  <a:path w="4759" h="4308" extrusionOk="0">
                    <a:moveTo>
                      <a:pt x="2382" y="0"/>
                    </a:moveTo>
                    <a:cubicBezTo>
                      <a:pt x="1420" y="0"/>
                      <a:pt x="540" y="642"/>
                      <a:pt x="283" y="1616"/>
                    </a:cubicBezTo>
                    <a:cubicBezTo>
                      <a:pt x="1" y="2766"/>
                      <a:pt x="686" y="3955"/>
                      <a:pt x="1835" y="4237"/>
                    </a:cubicBezTo>
                    <a:cubicBezTo>
                      <a:pt x="2016" y="4285"/>
                      <a:pt x="2197" y="4307"/>
                      <a:pt x="2376" y="4307"/>
                    </a:cubicBezTo>
                    <a:cubicBezTo>
                      <a:pt x="3336" y="4307"/>
                      <a:pt x="4219" y="3654"/>
                      <a:pt x="4456" y="2685"/>
                    </a:cubicBezTo>
                    <a:cubicBezTo>
                      <a:pt x="4759" y="1536"/>
                      <a:pt x="4073" y="366"/>
                      <a:pt x="2904" y="64"/>
                    </a:cubicBezTo>
                    <a:cubicBezTo>
                      <a:pt x="2730" y="21"/>
                      <a:pt x="2555" y="0"/>
                      <a:pt x="2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5745175" y="3772950"/>
                <a:ext cx="92275" cy="82725"/>
              </a:xfrm>
              <a:custGeom>
                <a:avLst/>
                <a:gdLst/>
                <a:ahLst/>
                <a:cxnLst/>
                <a:rect l="l" t="t" r="r" b="b"/>
                <a:pathLst>
                  <a:path w="3691" h="3309" extrusionOk="0">
                    <a:moveTo>
                      <a:pt x="1840" y="0"/>
                    </a:moveTo>
                    <a:cubicBezTo>
                      <a:pt x="1396" y="0"/>
                      <a:pt x="953" y="177"/>
                      <a:pt x="626" y="526"/>
                    </a:cubicBezTo>
                    <a:cubicBezTo>
                      <a:pt x="1" y="1191"/>
                      <a:pt x="41" y="2239"/>
                      <a:pt x="727" y="2864"/>
                    </a:cubicBezTo>
                    <a:cubicBezTo>
                      <a:pt x="1044" y="3162"/>
                      <a:pt x="1448" y="3309"/>
                      <a:pt x="1852" y="3309"/>
                    </a:cubicBezTo>
                    <a:cubicBezTo>
                      <a:pt x="2295" y="3309"/>
                      <a:pt x="2738" y="3132"/>
                      <a:pt x="3066" y="2784"/>
                    </a:cubicBezTo>
                    <a:cubicBezTo>
                      <a:pt x="3691" y="2118"/>
                      <a:pt x="3650" y="1070"/>
                      <a:pt x="2965" y="445"/>
                    </a:cubicBezTo>
                    <a:cubicBezTo>
                      <a:pt x="2648" y="147"/>
                      <a:pt x="2244"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5746700" y="3770450"/>
                <a:ext cx="89250" cy="87725"/>
              </a:xfrm>
              <a:custGeom>
                <a:avLst/>
                <a:gdLst/>
                <a:ahLst/>
                <a:cxnLst/>
                <a:rect l="l" t="t" r="r" b="b"/>
                <a:pathLst>
                  <a:path w="3570" h="3509" extrusionOk="0">
                    <a:moveTo>
                      <a:pt x="1835" y="202"/>
                    </a:moveTo>
                    <a:cubicBezTo>
                      <a:pt x="2702" y="222"/>
                      <a:pt x="3388" y="948"/>
                      <a:pt x="3347" y="1815"/>
                    </a:cubicBezTo>
                    <a:cubicBezTo>
                      <a:pt x="3347" y="2218"/>
                      <a:pt x="3166" y="2601"/>
                      <a:pt x="2863" y="2904"/>
                    </a:cubicBezTo>
                    <a:cubicBezTo>
                      <a:pt x="2580" y="3168"/>
                      <a:pt x="2208" y="3309"/>
                      <a:pt x="1814" y="3309"/>
                    </a:cubicBezTo>
                    <a:cubicBezTo>
                      <a:pt x="1787" y="3309"/>
                      <a:pt x="1761" y="3308"/>
                      <a:pt x="1734" y="3307"/>
                    </a:cubicBezTo>
                    <a:cubicBezTo>
                      <a:pt x="888" y="3287"/>
                      <a:pt x="202" y="2561"/>
                      <a:pt x="222" y="1714"/>
                    </a:cubicBezTo>
                    <a:cubicBezTo>
                      <a:pt x="242" y="1291"/>
                      <a:pt x="424" y="908"/>
                      <a:pt x="726" y="626"/>
                    </a:cubicBezTo>
                    <a:cubicBezTo>
                      <a:pt x="1009" y="343"/>
                      <a:pt x="1392" y="202"/>
                      <a:pt x="1795" y="202"/>
                    </a:cubicBezTo>
                    <a:close/>
                    <a:moveTo>
                      <a:pt x="1855" y="1"/>
                    </a:moveTo>
                    <a:cubicBezTo>
                      <a:pt x="1392" y="1"/>
                      <a:pt x="928" y="162"/>
                      <a:pt x="585" y="485"/>
                    </a:cubicBezTo>
                    <a:cubicBezTo>
                      <a:pt x="263" y="807"/>
                      <a:pt x="61" y="1230"/>
                      <a:pt x="41" y="1694"/>
                    </a:cubicBezTo>
                    <a:cubicBezTo>
                      <a:pt x="0" y="2662"/>
                      <a:pt x="767" y="3468"/>
                      <a:pt x="1734" y="3509"/>
                    </a:cubicBezTo>
                    <a:lnTo>
                      <a:pt x="1795" y="3509"/>
                    </a:lnTo>
                    <a:cubicBezTo>
                      <a:pt x="2238" y="3509"/>
                      <a:pt x="2662" y="3347"/>
                      <a:pt x="2984" y="3025"/>
                    </a:cubicBezTo>
                    <a:cubicBezTo>
                      <a:pt x="3327" y="2722"/>
                      <a:pt x="3529" y="2279"/>
                      <a:pt x="3549" y="1815"/>
                    </a:cubicBezTo>
                    <a:cubicBezTo>
                      <a:pt x="3569" y="847"/>
                      <a:pt x="2803" y="4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5780475" y="3791625"/>
                <a:ext cx="38825" cy="28750"/>
              </a:xfrm>
              <a:custGeom>
                <a:avLst/>
                <a:gdLst/>
                <a:ahLst/>
                <a:cxnLst/>
                <a:rect l="l" t="t" r="r" b="b"/>
                <a:pathLst>
                  <a:path w="1553" h="1150" extrusionOk="0">
                    <a:moveTo>
                      <a:pt x="81" y="0"/>
                    </a:moveTo>
                    <a:cubicBezTo>
                      <a:pt x="20" y="21"/>
                      <a:pt x="0" y="61"/>
                      <a:pt x="0" y="101"/>
                    </a:cubicBezTo>
                    <a:lnTo>
                      <a:pt x="141" y="1069"/>
                    </a:lnTo>
                    <a:cubicBezTo>
                      <a:pt x="141" y="1109"/>
                      <a:pt x="182" y="1150"/>
                      <a:pt x="242" y="1150"/>
                    </a:cubicBezTo>
                    <a:lnTo>
                      <a:pt x="1472" y="1029"/>
                    </a:lnTo>
                    <a:cubicBezTo>
                      <a:pt x="1512" y="1029"/>
                      <a:pt x="1553" y="988"/>
                      <a:pt x="1553" y="928"/>
                    </a:cubicBezTo>
                    <a:cubicBezTo>
                      <a:pt x="1553" y="888"/>
                      <a:pt x="1512" y="847"/>
                      <a:pt x="1452" y="847"/>
                    </a:cubicBezTo>
                    <a:lnTo>
                      <a:pt x="323" y="948"/>
                    </a:lnTo>
                    <a:lnTo>
                      <a:pt x="182" y="81"/>
                    </a:lnTo>
                    <a:cubicBezTo>
                      <a:pt x="182" y="41"/>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5437225" y="2926700"/>
                <a:ext cx="364450" cy="227125"/>
              </a:xfrm>
              <a:custGeom>
                <a:avLst/>
                <a:gdLst/>
                <a:ahLst/>
                <a:cxnLst/>
                <a:rect l="l" t="t" r="r" b="b"/>
                <a:pathLst>
                  <a:path w="14578" h="9085" extrusionOk="0">
                    <a:moveTo>
                      <a:pt x="4537" y="0"/>
                    </a:moveTo>
                    <a:lnTo>
                      <a:pt x="0" y="2843"/>
                    </a:lnTo>
                    <a:cubicBezTo>
                      <a:pt x="0" y="2843"/>
                      <a:pt x="1049" y="7904"/>
                      <a:pt x="4718" y="8932"/>
                    </a:cubicBezTo>
                    <a:cubicBezTo>
                      <a:pt x="5103" y="9038"/>
                      <a:pt x="5458" y="9085"/>
                      <a:pt x="5785" y="9085"/>
                    </a:cubicBezTo>
                    <a:cubicBezTo>
                      <a:pt x="8123" y="9085"/>
                      <a:pt x="8992" y="6694"/>
                      <a:pt x="8992" y="6694"/>
                    </a:cubicBezTo>
                    <a:cubicBezTo>
                      <a:pt x="10348" y="7161"/>
                      <a:pt x="11400" y="7358"/>
                      <a:pt x="12191" y="7358"/>
                    </a:cubicBezTo>
                    <a:cubicBezTo>
                      <a:pt x="13448" y="7358"/>
                      <a:pt x="14050" y="6862"/>
                      <a:pt x="14174" y="6170"/>
                    </a:cubicBezTo>
                    <a:cubicBezTo>
                      <a:pt x="14577" y="4133"/>
                      <a:pt x="9637" y="464"/>
                      <a:pt x="9637" y="464"/>
                    </a:cubicBezTo>
                    <a:cubicBezTo>
                      <a:pt x="8672" y="1067"/>
                      <a:pt x="7838" y="1280"/>
                      <a:pt x="7139" y="1280"/>
                    </a:cubicBezTo>
                    <a:cubicBezTo>
                      <a:pt x="5431" y="1280"/>
                      <a:pt x="4537" y="0"/>
                      <a:pt x="4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5434700" y="2924350"/>
                <a:ext cx="369475" cy="231700"/>
              </a:xfrm>
              <a:custGeom>
                <a:avLst/>
                <a:gdLst/>
                <a:ahLst/>
                <a:cxnLst/>
                <a:rect l="l" t="t" r="r" b="b"/>
                <a:pathLst>
                  <a:path w="14779" h="9268" extrusionOk="0">
                    <a:moveTo>
                      <a:pt x="4617" y="215"/>
                    </a:moveTo>
                    <a:cubicBezTo>
                      <a:pt x="4837" y="490"/>
                      <a:pt x="5733" y="1459"/>
                      <a:pt x="7239" y="1459"/>
                    </a:cubicBezTo>
                    <a:cubicBezTo>
                      <a:pt x="7942" y="1459"/>
                      <a:pt x="8777" y="1249"/>
                      <a:pt x="9738" y="659"/>
                    </a:cubicBezTo>
                    <a:cubicBezTo>
                      <a:pt x="10263" y="1062"/>
                      <a:pt x="14537" y="4409"/>
                      <a:pt x="14194" y="6244"/>
                    </a:cubicBezTo>
                    <a:cubicBezTo>
                      <a:pt x="14114" y="6606"/>
                      <a:pt x="13912" y="6889"/>
                      <a:pt x="13589" y="7090"/>
                    </a:cubicBezTo>
                    <a:cubicBezTo>
                      <a:pt x="13329" y="7239"/>
                      <a:pt x="12922" y="7363"/>
                      <a:pt x="12299" y="7363"/>
                    </a:cubicBezTo>
                    <a:cubicBezTo>
                      <a:pt x="11573" y="7363"/>
                      <a:pt x="10555" y="7195"/>
                      <a:pt x="9134" y="6707"/>
                    </a:cubicBezTo>
                    <a:cubicBezTo>
                      <a:pt x="9119" y="6702"/>
                      <a:pt x="9105" y="6700"/>
                      <a:pt x="9092" y="6700"/>
                    </a:cubicBezTo>
                    <a:cubicBezTo>
                      <a:pt x="9054" y="6700"/>
                      <a:pt x="9028" y="6722"/>
                      <a:pt x="9013" y="6768"/>
                    </a:cubicBezTo>
                    <a:cubicBezTo>
                      <a:pt x="8977" y="6873"/>
                      <a:pt x="8141" y="9075"/>
                      <a:pt x="5911" y="9075"/>
                    </a:cubicBezTo>
                    <a:cubicBezTo>
                      <a:pt x="5590" y="9075"/>
                      <a:pt x="5240" y="9029"/>
                      <a:pt x="4859" y="8925"/>
                    </a:cubicBezTo>
                    <a:cubicBezTo>
                      <a:pt x="1492" y="7998"/>
                      <a:pt x="343" y="3562"/>
                      <a:pt x="202" y="2977"/>
                    </a:cubicBezTo>
                    <a:lnTo>
                      <a:pt x="4617" y="215"/>
                    </a:lnTo>
                    <a:close/>
                    <a:moveTo>
                      <a:pt x="4643" y="0"/>
                    </a:moveTo>
                    <a:cubicBezTo>
                      <a:pt x="4624" y="0"/>
                      <a:pt x="4602" y="5"/>
                      <a:pt x="4577" y="14"/>
                    </a:cubicBezTo>
                    <a:lnTo>
                      <a:pt x="41" y="2856"/>
                    </a:lnTo>
                    <a:cubicBezTo>
                      <a:pt x="0" y="2877"/>
                      <a:pt x="0" y="2917"/>
                      <a:pt x="0" y="2957"/>
                    </a:cubicBezTo>
                    <a:cubicBezTo>
                      <a:pt x="21" y="3018"/>
                      <a:pt x="1109" y="8098"/>
                      <a:pt x="4799" y="9106"/>
                    </a:cubicBezTo>
                    <a:cubicBezTo>
                      <a:pt x="5202" y="9207"/>
                      <a:pt x="5565" y="9268"/>
                      <a:pt x="5888" y="9268"/>
                    </a:cubicBezTo>
                    <a:cubicBezTo>
                      <a:pt x="8005" y="9268"/>
                      <a:pt x="8972" y="7352"/>
                      <a:pt x="9154" y="6909"/>
                    </a:cubicBezTo>
                    <a:cubicBezTo>
                      <a:pt x="10407" y="7339"/>
                      <a:pt x="11462" y="7549"/>
                      <a:pt x="12295" y="7549"/>
                    </a:cubicBezTo>
                    <a:cubicBezTo>
                      <a:pt x="12869" y="7549"/>
                      <a:pt x="13336" y="7449"/>
                      <a:pt x="13690" y="7252"/>
                    </a:cubicBezTo>
                    <a:cubicBezTo>
                      <a:pt x="14073" y="7030"/>
                      <a:pt x="14295" y="6707"/>
                      <a:pt x="14376" y="6284"/>
                    </a:cubicBezTo>
                    <a:cubicBezTo>
                      <a:pt x="14779" y="4207"/>
                      <a:pt x="10001" y="618"/>
                      <a:pt x="9799" y="477"/>
                    </a:cubicBezTo>
                    <a:cubicBezTo>
                      <a:pt x="9789" y="467"/>
                      <a:pt x="9774" y="462"/>
                      <a:pt x="9756" y="462"/>
                    </a:cubicBezTo>
                    <a:cubicBezTo>
                      <a:pt x="9738" y="462"/>
                      <a:pt x="9718" y="467"/>
                      <a:pt x="9698" y="477"/>
                    </a:cubicBezTo>
                    <a:cubicBezTo>
                      <a:pt x="8739" y="1071"/>
                      <a:pt x="7916" y="1281"/>
                      <a:pt x="7231" y="1281"/>
                    </a:cubicBezTo>
                    <a:cubicBezTo>
                      <a:pt x="5610" y="1281"/>
                      <a:pt x="4761" y="105"/>
                      <a:pt x="4718" y="34"/>
                    </a:cubicBezTo>
                    <a:cubicBezTo>
                      <a:pt x="4695" y="10"/>
                      <a:pt x="4671" y="0"/>
                      <a:pt x="4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5441750" y="2515400"/>
                <a:ext cx="400225" cy="492475"/>
              </a:xfrm>
              <a:custGeom>
                <a:avLst/>
                <a:gdLst/>
                <a:ahLst/>
                <a:cxnLst/>
                <a:rect l="l" t="t" r="r" b="b"/>
                <a:pathLst>
                  <a:path w="16009" h="19699" extrusionOk="0">
                    <a:moveTo>
                      <a:pt x="11767" y="0"/>
                    </a:moveTo>
                    <a:cubicBezTo>
                      <a:pt x="11756" y="0"/>
                      <a:pt x="11746" y="0"/>
                      <a:pt x="11735" y="0"/>
                    </a:cubicBezTo>
                    <a:lnTo>
                      <a:pt x="8327" y="41"/>
                    </a:lnTo>
                    <a:cubicBezTo>
                      <a:pt x="6069" y="61"/>
                      <a:pt x="4235" y="2198"/>
                      <a:pt x="4275" y="4779"/>
                    </a:cubicBezTo>
                    <a:lnTo>
                      <a:pt x="4295" y="6412"/>
                    </a:lnTo>
                    <a:cubicBezTo>
                      <a:pt x="3831" y="6089"/>
                      <a:pt x="3287" y="5908"/>
                      <a:pt x="2702" y="5908"/>
                    </a:cubicBezTo>
                    <a:cubicBezTo>
                      <a:pt x="1210" y="5928"/>
                      <a:pt x="1" y="7158"/>
                      <a:pt x="21" y="8630"/>
                    </a:cubicBezTo>
                    <a:cubicBezTo>
                      <a:pt x="41" y="10109"/>
                      <a:pt x="1250" y="11291"/>
                      <a:pt x="2725" y="11291"/>
                    </a:cubicBezTo>
                    <a:cubicBezTo>
                      <a:pt x="2738" y="11291"/>
                      <a:pt x="2750" y="11291"/>
                      <a:pt x="2763" y="11291"/>
                    </a:cubicBezTo>
                    <a:cubicBezTo>
                      <a:pt x="3348" y="11291"/>
                      <a:pt x="3872" y="11109"/>
                      <a:pt x="4315" y="10787"/>
                    </a:cubicBezTo>
                    <a:lnTo>
                      <a:pt x="4315" y="10787"/>
                    </a:lnTo>
                    <a:cubicBezTo>
                      <a:pt x="4315" y="10847"/>
                      <a:pt x="4295" y="10928"/>
                      <a:pt x="4295" y="10989"/>
                    </a:cubicBezTo>
                    <a:lnTo>
                      <a:pt x="4335" y="14194"/>
                    </a:lnTo>
                    <a:lnTo>
                      <a:pt x="4335" y="14376"/>
                    </a:lnTo>
                    <a:lnTo>
                      <a:pt x="4376" y="17601"/>
                    </a:lnTo>
                    <a:cubicBezTo>
                      <a:pt x="4396" y="18771"/>
                      <a:pt x="5364" y="19698"/>
                      <a:pt x="6513" y="19698"/>
                    </a:cubicBezTo>
                    <a:lnTo>
                      <a:pt x="7864" y="19678"/>
                    </a:lnTo>
                    <a:cubicBezTo>
                      <a:pt x="9033" y="19658"/>
                      <a:pt x="9981" y="18690"/>
                      <a:pt x="9961" y="17541"/>
                    </a:cubicBezTo>
                    <a:lnTo>
                      <a:pt x="9940" y="14678"/>
                    </a:lnTo>
                    <a:lnTo>
                      <a:pt x="11916" y="14658"/>
                    </a:lnTo>
                    <a:cubicBezTo>
                      <a:pt x="14174" y="14638"/>
                      <a:pt x="16009" y="12501"/>
                      <a:pt x="15969" y="9920"/>
                    </a:cubicBezTo>
                    <a:lnTo>
                      <a:pt x="15908" y="4638"/>
                    </a:lnTo>
                    <a:cubicBezTo>
                      <a:pt x="15888" y="2089"/>
                      <a:pt x="14031" y="0"/>
                      <a:pt x="11767"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5439750" y="2512875"/>
                <a:ext cx="404250" cy="497000"/>
              </a:xfrm>
              <a:custGeom>
                <a:avLst/>
                <a:gdLst/>
                <a:ahLst/>
                <a:cxnLst/>
                <a:rect l="l" t="t" r="r" b="b"/>
                <a:pathLst>
                  <a:path w="16170" h="19880" extrusionOk="0">
                    <a:moveTo>
                      <a:pt x="11901" y="202"/>
                    </a:moveTo>
                    <a:cubicBezTo>
                      <a:pt x="12926" y="202"/>
                      <a:pt x="13928" y="664"/>
                      <a:pt x="14678" y="1513"/>
                    </a:cubicBezTo>
                    <a:cubicBezTo>
                      <a:pt x="15444" y="2380"/>
                      <a:pt x="15887" y="3529"/>
                      <a:pt x="15908" y="4739"/>
                    </a:cubicBezTo>
                    <a:lnTo>
                      <a:pt x="15968" y="10021"/>
                    </a:lnTo>
                    <a:cubicBezTo>
                      <a:pt x="15968" y="11251"/>
                      <a:pt x="15565" y="12420"/>
                      <a:pt x="14819" y="13287"/>
                    </a:cubicBezTo>
                    <a:cubicBezTo>
                      <a:pt x="14053" y="14174"/>
                      <a:pt x="13065" y="14658"/>
                      <a:pt x="11996" y="14678"/>
                    </a:cubicBezTo>
                    <a:lnTo>
                      <a:pt x="9920" y="14698"/>
                    </a:lnTo>
                    <a:lnTo>
                      <a:pt x="9960" y="17642"/>
                    </a:lnTo>
                    <a:cubicBezTo>
                      <a:pt x="9960" y="18751"/>
                      <a:pt x="9073" y="19678"/>
                      <a:pt x="7944" y="19678"/>
                    </a:cubicBezTo>
                    <a:lnTo>
                      <a:pt x="6593" y="19698"/>
                    </a:lnTo>
                    <a:lnTo>
                      <a:pt x="6573" y="19698"/>
                    </a:lnTo>
                    <a:cubicBezTo>
                      <a:pt x="6049" y="19698"/>
                      <a:pt x="5544" y="19497"/>
                      <a:pt x="5161" y="19114"/>
                    </a:cubicBezTo>
                    <a:cubicBezTo>
                      <a:pt x="4778" y="18731"/>
                      <a:pt x="4557" y="18227"/>
                      <a:pt x="4557" y="17702"/>
                    </a:cubicBezTo>
                    <a:lnTo>
                      <a:pt x="4476" y="11090"/>
                    </a:lnTo>
                    <a:cubicBezTo>
                      <a:pt x="4476" y="11029"/>
                      <a:pt x="4476" y="10969"/>
                      <a:pt x="4496" y="10908"/>
                    </a:cubicBezTo>
                    <a:lnTo>
                      <a:pt x="4496" y="10706"/>
                    </a:lnTo>
                    <a:lnTo>
                      <a:pt x="4335" y="10807"/>
                    </a:lnTo>
                    <a:cubicBezTo>
                      <a:pt x="3891" y="11130"/>
                      <a:pt x="3387" y="11291"/>
                      <a:pt x="2843" y="11311"/>
                    </a:cubicBezTo>
                    <a:lnTo>
                      <a:pt x="2823" y="11311"/>
                    </a:lnTo>
                    <a:cubicBezTo>
                      <a:pt x="1391" y="11311"/>
                      <a:pt x="222" y="10162"/>
                      <a:pt x="202" y="8731"/>
                    </a:cubicBezTo>
                    <a:cubicBezTo>
                      <a:pt x="182" y="7299"/>
                      <a:pt x="1351" y="6130"/>
                      <a:pt x="2782" y="6110"/>
                    </a:cubicBezTo>
                    <a:cubicBezTo>
                      <a:pt x="3327" y="6110"/>
                      <a:pt x="3871" y="6271"/>
                      <a:pt x="4315" y="6573"/>
                    </a:cubicBezTo>
                    <a:lnTo>
                      <a:pt x="4476" y="6694"/>
                    </a:lnTo>
                    <a:lnTo>
                      <a:pt x="4456" y="4880"/>
                    </a:lnTo>
                    <a:cubicBezTo>
                      <a:pt x="4415" y="2339"/>
                      <a:pt x="6210" y="263"/>
                      <a:pt x="8428" y="243"/>
                    </a:cubicBezTo>
                    <a:lnTo>
                      <a:pt x="11835" y="202"/>
                    </a:lnTo>
                    <a:cubicBezTo>
                      <a:pt x="11857" y="202"/>
                      <a:pt x="11879" y="202"/>
                      <a:pt x="11901" y="202"/>
                    </a:cubicBezTo>
                    <a:close/>
                    <a:moveTo>
                      <a:pt x="11815" y="1"/>
                    </a:moveTo>
                    <a:lnTo>
                      <a:pt x="8407" y="41"/>
                    </a:lnTo>
                    <a:cubicBezTo>
                      <a:pt x="6089" y="81"/>
                      <a:pt x="4234" y="2239"/>
                      <a:pt x="4254" y="4880"/>
                    </a:cubicBezTo>
                    <a:lnTo>
                      <a:pt x="4274" y="6331"/>
                    </a:lnTo>
                    <a:cubicBezTo>
                      <a:pt x="3831" y="6049"/>
                      <a:pt x="3307" y="5928"/>
                      <a:pt x="2782" y="5928"/>
                    </a:cubicBezTo>
                    <a:cubicBezTo>
                      <a:pt x="1230" y="5948"/>
                      <a:pt x="0" y="7198"/>
                      <a:pt x="0" y="8731"/>
                    </a:cubicBezTo>
                    <a:cubicBezTo>
                      <a:pt x="20" y="10263"/>
                      <a:pt x="1290" y="11493"/>
                      <a:pt x="2823" y="11493"/>
                    </a:cubicBezTo>
                    <a:lnTo>
                      <a:pt x="2843" y="11493"/>
                    </a:lnTo>
                    <a:cubicBezTo>
                      <a:pt x="3367" y="11493"/>
                      <a:pt x="3851" y="11352"/>
                      <a:pt x="4294" y="11069"/>
                    </a:cubicBezTo>
                    <a:lnTo>
                      <a:pt x="4294" y="11090"/>
                    </a:lnTo>
                    <a:lnTo>
                      <a:pt x="4355" y="17702"/>
                    </a:lnTo>
                    <a:cubicBezTo>
                      <a:pt x="4375" y="18287"/>
                      <a:pt x="4597" y="18832"/>
                      <a:pt x="5040" y="19255"/>
                    </a:cubicBezTo>
                    <a:cubicBezTo>
                      <a:pt x="5444" y="19658"/>
                      <a:pt x="5988" y="19880"/>
                      <a:pt x="6573" y="19880"/>
                    </a:cubicBezTo>
                    <a:lnTo>
                      <a:pt x="7964" y="19880"/>
                    </a:lnTo>
                    <a:cubicBezTo>
                      <a:pt x="9174" y="19860"/>
                      <a:pt x="10161" y="18852"/>
                      <a:pt x="10141" y="17622"/>
                    </a:cubicBezTo>
                    <a:lnTo>
                      <a:pt x="10121" y="14880"/>
                    </a:lnTo>
                    <a:lnTo>
                      <a:pt x="11996" y="14860"/>
                    </a:lnTo>
                    <a:cubicBezTo>
                      <a:pt x="13105" y="14840"/>
                      <a:pt x="14174" y="14336"/>
                      <a:pt x="14960" y="13408"/>
                    </a:cubicBezTo>
                    <a:cubicBezTo>
                      <a:pt x="15746" y="12501"/>
                      <a:pt x="16170" y="11291"/>
                      <a:pt x="16149" y="10021"/>
                    </a:cubicBezTo>
                    <a:lnTo>
                      <a:pt x="16089" y="4739"/>
                    </a:lnTo>
                    <a:cubicBezTo>
                      <a:pt x="16069" y="3468"/>
                      <a:pt x="15625" y="2279"/>
                      <a:pt x="14819" y="1392"/>
                    </a:cubicBezTo>
                    <a:cubicBezTo>
                      <a:pt x="14012" y="485"/>
                      <a:pt x="12964" y="1"/>
                      <a:pt x="1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5500225" y="2695975"/>
                <a:ext cx="49925" cy="45250"/>
              </a:xfrm>
              <a:custGeom>
                <a:avLst/>
                <a:gdLst/>
                <a:ahLst/>
                <a:cxnLst/>
                <a:rect l="l" t="t" r="r" b="b"/>
                <a:pathLst>
                  <a:path w="1997" h="1810" extrusionOk="0">
                    <a:moveTo>
                      <a:pt x="363" y="0"/>
                    </a:moveTo>
                    <a:cubicBezTo>
                      <a:pt x="273" y="0"/>
                      <a:pt x="179" y="5"/>
                      <a:pt x="81" y="15"/>
                    </a:cubicBezTo>
                    <a:cubicBezTo>
                      <a:pt x="21" y="36"/>
                      <a:pt x="0" y="76"/>
                      <a:pt x="0" y="136"/>
                    </a:cubicBezTo>
                    <a:cubicBezTo>
                      <a:pt x="0" y="177"/>
                      <a:pt x="41" y="217"/>
                      <a:pt x="101" y="217"/>
                    </a:cubicBezTo>
                    <a:cubicBezTo>
                      <a:pt x="203" y="206"/>
                      <a:pt x="300" y="200"/>
                      <a:pt x="393" y="200"/>
                    </a:cubicBezTo>
                    <a:cubicBezTo>
                      <a:pt x="793" y="200"/>
                      <a:pt x="1102" y="307"/>
                      <a:pt x="1331" y="520"/>
                    </a:cubicBezTo>
                    <a:cubicBezTo>
                      <a:pt x="1815" y="963"/>
                      <a:pt x="1775" y="1709"/>
                      <a:pt x="1775" y="1709"/>
                    </a:cubicBezTo>
                    <a:cubicBezTo>
                      <a:pt x="1775" y="1770"/>
                      <a:pt x="1815" y="1810"/>
                      <a:pt x="1855" y="1810"/>
                    </a:cubicBezTo>
                    <a:lnTo>
                      <a:pt x="1875" y="1810"/>
                    </a:lnTo>
                    <a:cubicBezTo>
                      <a:pt x="1916" y="1810"/>
                      <a:pt x="1956" y="1770"/>
                      <a:pt x="1956" y="1729"/>
                    </a:cubicBezTo>
                    <a:cubicBezTo>
                      <a:pt x="1956" y="1689"/>
                      <a:pt x="1996" y="882"/>
                      <a:pt x="1472" y="378"/>
                    </a:cubicBezTo>
                    <a:cubicBezTo>
                      <a:pt x="1187" y="126"/>
                      <a:pt x="81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5399925" y="2362750"/>
                <a:ext cx="494475" cy="327075"/>
              </a:xfrm>
              <a:custGeom>
                <a:avLst/>
                <a:gdLst/>
                <a:ahLst/>
                <a:cxnLst/>
                <a:rect l="l" t="t" r="r" b="b"/>
                <a:pathLst>
                  <a:path w="19779" h="13083" extrusionOk="0">
                    <a:moveTo>
                      <a:pt x="8562" y="0"/>
                    </a:moveTo>
                    <a:cubicBezTo>
                      <a:pt x="6239" y="0"/>
                      <a:pt x="4040" y="535"/>
                      <a:pt x="2500" y="2336"/>
                    </a:cubicBezTo>
                    <a:cubicBezTo>
                      <a:pt x="2500" y="2336"/>
                      <a:pt x="262" y="7034"/>
                      <a:pt x="121" y="8869"/>
                    </a:cubicBezTo>
                    <a:cubicBezTo>
                      <a:pt x="0" y="10340"/>
                      <a:pt x="1633" y="12316"/>
                      <a:pt x="2279" y="13042"/>
                    </a:cubicBezTo>
                    <a:cubicBezTo>
                      <a:pt x="2783" y="12437"/>
                      <a:pt x="3529" y="12034"/>
                      <a:pt x="4375" y="12014"/>
                    </a:cubicBezTo>
                    <a:cubicBezTo>
                      <a:pt x="4960" y="12014"/>
                      <a:pt x="5504" y="12195"/>
                      <a:pt x="5968" y="12518"/>
                    </a:cubicBezTo>
                    <a:cubicBezTo>
                      <a:pt x="5968" y="12518"/>
                      <a:pt x="6170" y="12740"/>
                      <a:pt x="6412" y="13082"/>
                    </a:cubicBezTo>
                    <a:cubicBezTo>
                      <a:pt x="6633" y="12941"/>
                      <a:pt x="6835" y="12740"/>
                      <a:pt x="7077" y="12639"/>
                    </a:cubicBezTo>
                    <a:cubicBezTo>
                      <a:pt x="7400" y="12498"/>
                      <a:pt x="7783" y="12538"/>
                      <a:pt x="8125" y="12478"/>
                    </a:cubicBezTo>
                    <a:cubicBezTo>
                      <a:pt x="8851" y="12336"/>
                      <a:pt x="9355" y="11732"/>
                      <a:pt x="9738" y="11127"/>
                    </a:cubicBezTo>
                    <a:cubicBezTo>
                      <a:pt x="10424" y="9977"/>
                      <a:pt x="10847" y="8667"/>
                      <a:pt x="10928" y="7316"/>
                    </a:cubicBezTo>
                    <a:lnTo>
                      <a:pt x="11109" y="7336"/>
                    </a:lnTo>
                    <a:cubicBezTo>
                      <a:pt x="11916" y="8486"/>
                      <a:pt x="12823" y="9675"/>
                      <a:pt x="14154" y="10139"/>
                    </a:cubicBezTo>
                    <a:cubicBezTo>
                      <a:pt x="14698" y="10320"/>
                      <a:pt x="15283" y="10361"/>
                      <a:pt x="15867" y="10401"/>
                    </a:cubicBezTo>
                    <a:cubicBezTo>
                      <a:pt x="16472" y="10441"/>
                      <a:pt x="17097" y="10482"/>
                      <a:pt x="17722" y="10522"/>
                    </a:cubicBezTo>
                    <a:cubicBezTo>
                      <a:pt x="17829" y="10530"/>
                      <a:pt x="17940" y="10538"/>
                      <a:pt x="18049" y="10538"/>
                    </a:cubicBezTo>
                    <a:cubicBezTo>
                      <a:pt x="18208" y="10538"/>
                      <a:pt x="18365" y="10521"/>
                      <a:pt x="18509" y="10461"/>
                    </a:cubicBezTo>
                    <a:cubicBezTo>
                      <a:pt x="18831" y="10320"/>
                      <a:pt x="19033" y="9998"/>
                      <a:pt x="19174" y="9675"/>
                    </a:cubicBezTo>
                    <a:cubicBezTo>
                      <a:pt x="19779" y="8244"/>
                      <a:pt x="19315" y="6570"/>
                      <a:pt x="18529" y="5240"/>
                    </a:cubicBezTo>
                    <a:cubicBezTo>
                      <a:pt x="16896" y="2377"/>
                      <a:pt x="14678" y="643"/>
                      <a:pt x="11291" y="199"/>
                    </a:cubicBezTo>
                    <a:cubicBezTo>
                      <a:pt x="10383" y="81"/>
                      <a:pt x="9463" y="0"/>
                      <a:pt x="856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5669575" y="2657025"/>
                <a:ext cx="38850" cy="38350"/>
              </a:xfrm>
              <a:custGeom>
                <a:avLst/>
                <a:gdLst/>
                <a:ahLst/>
                <a:cxnLst/>
                <a:rect l="l" t="t" r="r" b="b"/>
                <a:pathLst>
                  <a:path w="1554" h="1534" extrusionOk="0">
                    <a:moveTo>
                      <a:pt x="767" y="1"/>
                    </a:moveTo>
                    <a:cubicBezTo>
                      <a:pt x="343" y="21"/>
                      <a:pt x="1" y="364"/>
                      <a:pt x="1" y="787"/>
                    </a:cubicBezTo>
                    <a:cubicBezTo>
                      <a:pt x="1" y="1199"/>
                      <a:pt x="344" y="1534"/>
                      <a:pt x="752" y="1534"/>
                    </a:cubicBezTo>
                    <a:cubicBezTo>
                      <a:pt x="763" y="1534"/>
                      <a:pt x="775" y="1534"/>
                      <a:pt x="787" y="1533"/>
                    </a:cubicBezTo>
                    <a:cubicBezTo>
                      <a:pt x="1210" y="1533"/>
                      <a:pt x="1553" y="1190"/>
                      <a:pt x="1533" y="767"/>
                    </a:cubicBezTo>
                    <a:cubicBezTo>
                      <a:pt x="1533" y="344"/>
                      <a:pt x="1190" y="1"/>
                      <a:pt x="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5795075" y="2656000"/>
                <a:ext cx="33300" cy="32825"/>
              </a:xfrm>
              <a:custGeom>
                <a:avLst/>
                <a:gdLst/>
                <a:ahLst/>
                <a:cxnLst/>
                <a:rect l="l" t="t" r="r" b="b"/>
                <a:pathLst>
                  <a:path w="1332" h="1313" extrusionOk="0">
                    <a:moveTo>
                      <a:pt x="701" y="1"/>
                    </a:moveTo>
                    <a:cubicBezTo>
                      <a:pt x="689" y="1"/>
                      <a:pt x="678" y="1"/>
                      <a:pt x="666" y="2"/>
                    </a:cubicBezTo>
                    <a:cubicBezTo>
                      <a:pt x="303" y="2"/>
                      <a:pt x="1" y="284"/>
                      <a:pt x="21" y="647"/>
                    </a:cubicBezTo>
                    <a:cubicBezTo>
                      <a:pt x="21" y="1010"/>
                      <a:pt x="303" y="1312"/>
                      <a:pt x="666" y="1312"/>
                    </a:cubicBezTo>
                    <a:cubicBezTo>
                      <a:pt x="1029" y="1292"/>
                      <a:pt x="1332" y="1010"/>
                      <a:pt x="1332" y="647"/>
                    </a:cubicBezTo>
                    <a:cubicBezTo>
                      <a:pt x="1312" y="295"/>
                      <a:pt x="1047" y="1"/>
                      <a:pt x="7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5746700" y="2654175"/>
                <a:ext cx="39350" cy="75975"/>
              </a:xfrm>
              <a:custGeom>
                <a:avLst/>
                <a:gdLst/>
                <a:ahLst/>
                <a:cxnLst/>
                <a:rect l="l" t="t" r="r" b="b"/>
                <a:pathLst>
                  <a:path w="1574" h="3039" extrusionOk="0">
                    <a:moveTo>
                      <a:pt x="258" y="1"/>
                    </a:moveTo>
                    <a:cubicBezTo>
                      <a:pt x="239" y="1"/>
                      <a:pt x="219" y="6"/>
                      <a:pt x="202" y="14"/>
                    </a:cubicBezTo>
                    <a:cubicBezTo>
                      <a:pt x="142" y="34"/>
                      <a:pt x="142" y="95"/>
                      <a:pt x="162" y="135"/>
                    </a:cubicBezTo>
                    <a:lnTo>
                      <a:pt x="1331" y="2071"/>
                    </a:lnTo>
                    <a:lnTo>
                      <a:pt x="61" y="2877"/>
                    </a:lnTo>
                    <a:cubicBezTo>
                      <a:pt x="0" y="2897"/>
                      <a:pt x="0" y="2958"/>
                      <a:pt x="21" y="2998"/>
                    </a:cubicBezTo>
                    <a:cubicBezTo>
                      <a:pt x="41" y="3018"/>
                      <a:pt x="81" y="3038"/>
                      <a:pt x="101" y="3038"/>
                    </a:cubicBezTo>
                    <a:lnTo>
                      <a:pt x="162" y="3038"/>
                    </a:lnTo>
                    <a:lnTo>
                      <a:pt x="1513" y="2192"/>
                    </a:lnTo>
                    <a:cubicBezTo>
                      <a:pt x="1553" y="2151"/>
                      <a:pt x="1573" y="2091"/>
                      <a:pt x="1533" y="2050"/>
                    </a:cubicBezTo>
                    <a:lnTo>
                      <a:pt x="323" y="34"/>
                    </a:lnTo>
                    <a:cubicBezTo>
                      <a:pt x="311" y="11"/>
                      <a:pt x="286"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5653950" y="2633450"/>
                <a:ext cx="39850" cy="20075"/>
              </a:xfrm>
              <a:custGeom>
                <a:avLst/>
                <a:gdLst/>
                <a:ahLst/>
                <a:cxnLst/>
                <a:rect l="l" t="t" r="r" b="b"/>
                <a:pathLst>
                  <a:path w="1594" h="803" extrusionOk="0">
                    <a:moveTo>
                      <a:pt x="1454" y="0"/>
                    </a:moveTo>
                    <a:cubicBezTo>
                      <a:pt x="1435" y="0"/>
                      <a:pt x="1414" y="5"/>
                      <a:pt x="1392" y="16"/>
                    </a:cubicBezTo>
                    <a:lnTo>
                      <a:pt x="81" y="561"/>
                    </a:lnTo>
                    <a:cubicBezTo>
                      <a:pt x="21" y="581"/>
                      <a:pt x="1" y="662"/>
                      <a:pt x="21" y="722"/>
                    </a:cubicBezTo>
                    <a:cubicBezTo>
                      <a:pt x="41" y="762"/>
                      <a:pt x="81" y="803"/>
                      <a:pt x="142" y="803"/>
                    </a:cubicBezTo>
                    <a:cubicBezTo>
                      <a:pt x="142" y="803"/>
                      <a:pt x="162" y="783"/>
                      <a:pt x="182" y="783"/>
                    </a:cubicBezTo>
                    <a:lnTo>
                      <a:pt x="1493" y="238"/>
                    </a:lnTo>
                    <a:cubicBezTo>
                      <a:pt x="1553" y="218"/>
                      <a:pt x="1593" y="137"/>
                      <a:pt x="1553" y="77"/>
                    </a:cubicBezTo>
                    <a:cubicBezTo>
                      <a:pt x="1539" y="33"/>
                      <a:pt x="1503" y="0"/>
                      <a:pt x="1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5794575" y="2634250"/>
                <a:ext cx="38350" cy="10700"/>
              </a:xfrm>
              <a:custGeom>
                <a:avLst/>
                <a:gdLst/>
                <a:ahLst/>
                <a:cxnLst/>
                <a:rect l="l" t="t" r="r" b="b"/>
                <a:pathLst>
                  <a:path w="1534" h="428" extrusionOk="0">
                    <a:moveTo>
                      <a:pt x="118" y="1"/>
                    </a:moveTo>
                    <a:cubicBezTo>
                      <a:pt x="66" y="1"/>
                      <a:pt x="18" y="53"/>
                      <a:pt x="1" y="105"/>
                    </a:cubicBezTo>
                    <a:cubicBezTo>
                      <a:pt x="1" y="166"/>
                      <a:pt x="41" y="247"/>
                      <a:pt x="122" y="247"/>
                    </a:cubicBezTo>
                    <a:lnTo>
                      <a:pt x="1372" y="428"/>
                    </a:lnTo>
                    <a:lnTo>
                      <a:pt x="1392" y="428"/>
                    </a:lnTo>
                    <a:cubicBezTo>
                      <a:pt x="1452" y="428"/>
                      <a:pt x="1513" y="368"/>
                      <a:pt x="1513" y="307"/>
                    </a:cubicBezTo>
                    <a:cubicBezTo>
                      <a:pt x="1533" y="247"/>
                      <a:pt x="1493" y="186"/>
                      <a:pt x="1412" y="166"/>
                    </a:cubicBezTo>
                    <a:lnTo>
                      <a:pt x="142" y="5"/>
                    </a:lnTo>
                    <a:cubicBezTo>
                      <a:pt x="134" y="2"/>
                      <a:pt x="126"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5725025" y="2772450"/>
                <a:ext cx="64050" cy="34800"/>
              </a:xfrm>
              <a:custGeom>
                <a:avLst/>
                <a:gdLst/>
                <a:ahLst/>
                <a:cxnLst/>
                <a:rect l="l" t="t" r="r" b="b"/>
                <a:pathLst>
                  <a:path w="2562" h="1392" extrusionOk="0">
                    <a:moveTo>
                      <a:pt x="2440" y="1"/>
                    </a:moveTo>
                    <a:cubicBezTo>
                      <a:pt x="2400" y="1"/>
                      <a:pt x="2359" y="61"/>
                      <a:pt x="2359" y="102"/>
                    </a:cubicBezTo>
                    <a:cubicBezTo>
                      <a:pt x="2359" y="707"/>
                      <a:pt x="1876" y="1190"/>
                      <a:pt x="1271" y="1211"/>
                    </a:cubicBezTo>
                    <a:cubicBezTo>
                      <a:pt x="686" y="1211"/>
                      <a:pt x="182" y="727"/>
                      <a:pt x="182" y="122"/>
                    </a:cubicBezTo>
                    <a:cubicBezTo>
                      <a:pt x="182" y="82"/>
                      <a:pt x="142" y="41"/>
                      <a:pt x="81" y="41"/>
                    </a:cubicBezTo>
                    <a:cubicBezTo>
                      <a:pt x="41" y="41"/>
                      <a:pt x="1" y="82"/>
                      <a:pt x="1" y="142"/>
                    </a:cubicBezTo>
                    <a:cubicBezTo>
                      <a:pt x="1" y="827"/>
                      <a:pt x="565" y="1392"/>
                      <a:pt x="1271" y="1392"/>
                    </a:cubicBezTo>
                    <a:lnTo>
                      <a:pt x="1291" y="1392"/>
                    </a:lnTo>
                    <a:cubicBezTo>
                      <a:pt x="1997" y="1392"/>
                      <a:pt x="2561" y="807"/>
                      <a:pt x="2541" y="102"/>
                    </a:cubicBezTo>
                    <a:cubicBezTo>
                      <a:pt x="2541" y="61"/>
                      <a:pt x="2501" y="1"/>
                      <a:pt x="2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41"/>
            <p:cNvGrpSpPr/>
            <p:nvPr/>
          </p:nvGrpSpPr>
          <p:grpSpPr>
            <a:xfrm rot="-1232236">
              <a:off x="7040935" y="1637935"/>
              <a:ext cx="827576" cy="534058"/>
              <a:chOff x="8008254" y="1232203"/>
              <a:chExt cx="827615" cy="534083"/>
            </a:xfrm>
          </p:grpSpPr>
          <p:sp>
            <p:nvSpPr>
              <p:cNvPr id="685" name="Google Shape;685;p41"/>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Speech Bubble: Rectangle with Corners Rounded 1">
            <a:extLst>
              <a:ext uri="{FF2B5EF4-FFF2-40B4-BE49-F238E27FC236}">
                <a16:creationId xmlns:a16="http://schemas.microsoft.com/office/drawing/2014/main" id="{A71BF05E-B299-EB41-7E14-4D48D86F160B}"/>
              </a:ext>
            </a:extLst>
          </p:cNvPr>
          <p:cNvSpPr/>
          <p:nvPr/>
        </p:nvSpPr>
        <p:spPr>
          <a:xfrm>
            <a:off x="6967954" y="822492"/>
            <a:ext cx="2160107" cy="3696401"/>
          </a:xfrm>
          <a:prstGeom prst="wedgeRoundRectCallout">
            <a:avLst>
              <a:gd name="adj1" fmla="val -72944"/>
              <a:gd name="adj2" fmla="val -4745"/>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050" dirty="0">
                <a:solidFill>
                  <a:schemeClr val="tx1"/>
                </a:solidFill>
              </a:rPr>
              <a:t>Purchase Behaviour.</a:t>
            </a:r>
          </a:p>
          <a:p>
            <a:pPr algn="just"/>
            <a:endParaRPr lang="en-IN" sz="1050" dirty="0">
              <a:solidFill>
                <a:schemeClr val="tx1"/>
              </a:solidFill>
            </a:endParaRPr>
          </a:p>
          <a:p>
            <a:pPr marL="171450" indent="-171450" algn="just">
              <a:buFont typeface="Arial" panose="020B0604020202020204" pitchFamily="34" charset="0"/>
              <a:buChar char="•"/>
            </a:pPr>
            <a:r>
              <a:rPr lang="en-IN" sz="1050" b="1" dirty="0">
                <a:solidFill>
                  <a:schemeClr val="tx1"/>
                </a:solidFill>
              </a:rPr>
              <a:t>Wines, Fruits, Meat, Fish &amp; Sweet. </a:t>
            </a:r>
            <a:r>
              <a:rPr lang="en-IN" sz="1050" dirty="0">
                <a:solidFill>
                  <a:schemeClr val="tx1"/>
                </a:solidFill>
              </a:rPr>
              <a:t>– There’s a lot of scope to increase the sale of these products as around 800 to 850 customers have not bought any 1 or more of the above product. </a:t>
            </a:r>
          </a:p>
          <a:p>
            <a:pPr marL="171450" indent="-171450" algn="just">
              <a:buFont typeface="Arial" panose="020B0604020202020204" pitchFamily="34" charset="0"/>
              <a:buChar char="•"/>
            </a:pPr>
            <a:endParaRPr lang="en-IN" sz="1050" dirty="0">
              <a:solidFill>
                <a:schemeClr val="tx1"/>
              </a:solidFill>
            </a:endParaRPr>
          </a:p>
          <a:p>
            <a:pPr marL="171450" indent="-171450" algn="just">
              <a:buFont typeface="Arial" panose="020B0604020202020204" pitchFamily="34" charset="0"/>
              <a:buChar char="•"/>
            </a:pPr>
            <a:r>
              <a:rPr lang="en-IN" sz="1050" b="1" dirty="0">
                <a:solidFill>
                  <a:schemeClr val="tx1"/>
                </a:solidFill>
              </a:rPr>
              <a:t>Gold</a:t>
            </a:r>
            <a:r>
              <a:rPr lang="en-IN" sz="1050" dirty="0">
                <a:solidFill>
                  <a:schemeClr val="tx1"/>
                </a:solidFill>
              </a:rPr>
              <a:t> – Out of the total 2240 customers 500 customers have not bought the Gold product so far.</a:t>
            </a:r>
          </a:p>
          <a:p>
            <a:pPr marL="171450" indent="-171450" algn="just">
              <a:buFont typeface="Arial" panose="020B0604020202020204" pitchFamily="34" charset="0"/>
              <a:buChar char="•"/>
            </a:pPr>
            <a:endParaRPr lang="en-IN" sz="1050" dirty="0">
              <a:solidFill>
                <a:schemeClr val="tx1"/>
              </a:solidFill>
            </a:endParaRPr>
          </a:p>
          <a:p>
            <a:pPr marL="171450" indent="-171450" algn="just">
              <a:buFont typeface="Arial" panose="020B0604020202020204" pitchFamily="34" charset="0"/>
              <a:buChar char="•"/>
            </a:pPr>
            <a:r>
              <a:rPr lang="en-IN" sz="1050" b="1" dirty="0">
                <a:solidFill>
                  <a:schemeClr val="tx1"/>
                </a:solidFill>
              </a:rPr>
              <a:t>All the graphs are right skewed.</a:t>
            </a:r>
          </a:p>
        </p:txBody>
      </p:sp>
      <p:sp>
        <p:nvSpPr>
          <p:cNvPr id="3" name="Oval 2">
            <a:extLst>
              <a:ext uri="{FF2B5EF4-FFF2-40B4-BE49-F238E27FC236}">
                <a16:creationId xmlns:a16="http://schemas.microsoft.com/office/drawing/2014/main" id="{5488D654-3D63-0D26-EA8A-3BD81209AE1E}"/>
              </a:ext>
            </a:extLst>
          </p:cNvPr>
          <p:cNvSpPr/>
          <p:nvPr/>
        </p:nvSpPr>
        <p:spPr>
          <a:xfrm>
            <a:off x="184355" y="822492"/>
            <a:ext cx="700548" cy="4606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7E6A8757-516C-67B1-CC00-405322FB06D7}"/>
              </a:ext>
            </a:extLst>
          </p:cNvPr>
          <p:cNvSpPr/>
          <p:nvPr/>
        </p:nvSpPr>
        <p:spPr>
          <a:xfrm>
            <a:off x="2335162" y="923272"/>
            <a:ext cx="700548" cy="4606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56F96DD4-2842-FAEF-E09A-F92A633D0F18}"/>
              </a:ext>
            </a:extLst>
          </p:cNvPr>
          <p:cNvSpPr/>
          <p:nvPr/>
        </p:nvSpPr>
        <p:spPr>
          <a:xfrm>
            <a:off x="4485969" y="835650"/>
            <a:ext cx="700548" cy="4606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27E5C67F-E42D-02F6-819D-253C73A77A16}"/>
              </a:ext>
            </a:extLst>
          </p:cNvPr>
          <p:cNvSpPr/>
          <p:nvPr/>
        </p:nvSpPr>
        <p:spPr>
          <a:xfrm>
            <a:off x="232499" y="2465066"/>
            <a:ext cx="700548" cy="4606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AB79723A-7B42-1A69-9AE5-EAB78391CA2B}"/>
              </a:ext>
            </a:extLst>
          </p:cNvPr>
          <p:cNvSpPr/>
          <p:nvPr/>
        </p:nvSpPr>
        <p:spPr>
          <a:xfrm>
            <a:off x="2366206" y="2479567"/>
            <a:ext cx="700548" cy="4606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21468478-46F8-346A-E939-9CB08F14405A}"/>
              </a:ext>
            </a:extLst>
          </p:cNvPr>
          <p:cNvSpPr/>
          <p:nvPr/>
        </p:nvSpPr>
        <p:spPr>
          <a:xfrm>
            <a:off x="4591698" y="2464451"/>
            <a:ext cx="700548" cy="4606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74054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8" name="Picture 7">
            <a:extLst>
              <a:ext uri="{FF2B5EF4-FFF2-40B4-BE49-F238E27FC236}">
                <a16:creationId xmlns:a16="http://schemas.microsoft.com/office/drawing/2014/main" id="{E175C21F-C491-51ED-8980-EF02C8992B2B}"/>
              </a:ext>
            </a:extLst>
          </p:cNvPr>
          <p:cNvPicPr>
            <a:picLocks noChangeAspect="1"/>
          </p:cNvPicPr>
          <p:nvPr/>
        </p:nvPicPr>
        <p:blipFill rotWithShape="1">
          <a:blip r:embed="rId3"/>
          <a:srcRect l="19308" t="35555" r="31134" b="7790"/>
          <a:stretch/>
        </p:blipFill>
        <p:spPr>
          <a:xfrm>
            <a:off x="276894" y="741740"/>
            <a:ext cx="5914810" cy="3803494"/>
          </a:xfrm>
          <a:prstGeom prst="rect">
            <a:avLst/>
          </a:prstGeom>
        </p:spPr>
      </p:pic>
      <p:sp>
        <p:nvSpPr>
          <p:cNvPr id="586" name="Google Shape;586;p41"/>
          <p:cNvSpPr txBox="1">
            <a:spLocks noGrp="1"/>
          </p:cNvSpPr>
          <p:nvPr>
            <p:ph type="title"/>
          </p:nvPr>
        </p:nvSpPr>
        <p:spPr>
          <a:xfrm>
            <a:off x="1765534" y="-5425"/>
            <a:ext cx="5982093" cy="627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effectLst>
                  <a:outerShdw blurRad="38100" dist="38100" dir="2700000" algn="tl">
                    <a:srgbClr val="000000">
                      <a:alpha val="43137"/>
                    </a:srgbClr>
                  </a:outerShdw>
                </a:effectLst>
              </a:rPr>
              <a:t>MARKETING CAMPAIGN</a:t>
            </a:r>
          </a:p>
        </p:txBody>
      </p:sp>
      <p:grpSp>
        <p:nvGrpSpPr>
          <p:cNvPr id="588" name="Google Shape;588;p41"/>
          <p:cNvGrpSpPr/>
          <p:nvPr/>
        </p:nvGrpSpPr>
        <p:grpSpPr>
          <a:xfrm>
            <a:off x="7784028" y="2191705"/>
            <a:ext cx="616450" cy="1305975"/>
            <a:chOff x="927650" y="2110250"/>
            <a:chExt cx="616450" cy="1305975"/>
          </a:xfrm>
        </p:grpSpPr>
        <p:sp>
          <p:nvSpPr>
            <p:cNvPr id="589" name="Google Shape;589;p41"/>
            <p:cNvSpPr/>
            <p:nvPr/>
          </p:nvSpPr>
          <p:spPr>
            <a:xfrm>
              <a:off x="1120675" y="2771025"/>
              <a:ext cx="230875" cy="55975"/>
            </a:xfrm>
            <a:custGeom>
              <a:avLst/>
              <a:gdLst/>
              <a:ahLst/>
              <a:cxnLst/>
              <a:rect l="l" t="t" r="r" b="b"/>
              <a:pathLst>
                <a:path w="9235" h="2239" extrusionOk="0">
                  <a:moveTo>
                    <a:pt x="1" y="1"/>
                  </a:moveTo>
                  <a:lnTo>
                    <a:pt x="1" y="1513"/>
                  </a:lnTo>
                  <a:cubicBezTo>
                    <a:pt x="1" y="1916"/>
                    <a:pt x="324" y="2239"/>
                    <a:pt x="707" y="2239"/>
                  </a:cubicBezTo>
                  <a:lnTo>
                    <a:pt x="8509" y="2239"/>
                  </a:lnTo>
                  <a:cubicBezTo>
                    <a:pt x="8912" y="2239"/>
                    <a:pt x="9235" y="1916"/>
                    <a:pt x="9235" y="1513"/>
                  </a:cubicBezTo>
                  <a:lnTo>
                    <a:pt x="92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1117150" y="2768000"/>
              <a:ext cx="237425" cy="62025"/>
            </a:xfrm>
            <a:custGeom>
              <a:avLst/>
              <a:gdLst/>
              <a:ahLst/>
              <a:cxnLst/>
              <a:rect l="l" t="t" r="r" b="b"/>
              <a:pathLst>
                <a:path w="9497" h="2481" extrusionOk="0">
                  <a:moveTo>
                    <a:pt x="9235" y="243"/>
                  </a:moveTo>
                  <a:lnTo>
                    <a:pt x="9235" y="1634"/>
                  </a:lnTo>
                  <a:cubicBezTo>
                    <a:pt x="9235" y="1957"/>
                    <a:pt x="8973" y="2239"/>
                    <a:pt x="8650" y="2239"/>
                  </a:cubicBezTo>
                  <a:lnTo>
                    <a:pt x="848" y="2239"/>
                  </a:lnTo>
                  <a:cubicBezTo>
                    <a:pt x="525" y="2239"/>
                    <a:pt x="263" y="1977"/>
                    <a:pt x="263" y="1634"/>
                  </a:cubicBezTo>
                  <a:lnTo>
                    <a:pt x="263" y="243"/>
                  </a:lnTo>
                  <a:close/>
                  <a:moveTo>
                    <a:pt x="142" y="1"/>
                  </a:moveTo>
                  <a:cubicBezTo>
                    <a:pt x="61" y="1"/>
                    <a:pt x="1" y="61"/>
                    <a:pt x="1" y="122"/>
                  </a:cubicBezTo>
                  <a:lnTo>
                    <a:pt x="1" y="1634"/>
                  </a:lnTo>
                  <a:cubicBezTo>
                    <a:pt x="1" y="2098"/>
                    <a:pt x="384" y="2481"/>
                    <a:pt x="848" y="2481"/>
                  </a:cubicBezTo>
                  <a:lnTo>
                    <a:pt x="8650" y="2481"/>
                  </a:lnTo>
                  <a:cubicBezTo>
                    <a:pt x="9114" y="2481"/>
                    <a:pt x="9497" y="2098"/>
                    <a:pt x="9497" y="1634"/>
                  </a:cubicBezTo>
                  <a:lnTo>
                    <a:pt x="9497" y="122"/>
                  </a:lnTo>
                  <a:cubicBezTo>
                    <a:pt x="9497" y="61"/>
                    <a:pt x="9436" y="1"/>
                    <a:pt x="9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1075825" y="2715600"/>
              <a:ext cx="320100" cy="65550"/>
            </a:xfrm>
            <a:custGeom>
              <a:avLst/>
              <a:gdLst/>
              <a:ahLst/>
              <a:cxnLst/>
              <a:rect l="l" t="t" r="r" b="b"/>
              <a:pathLst>
                <a:path w="12804" h="2622" extrusionOk="0">
                  <a:moveTo>
                    <a:pt x="1009" y="0"/>
                  </a:moveTo>
                  <a:cubicBezTo>
                    <a:pt x="464" y="0"/>
                    <a:pt x="1" y="464"/>
                    <a:pt x="1" y="1008"/>
                  </a:cubicBezTo>
                  <a:lnTo>
                    <a:pt x="1" y="1613"/>
                  </a:lnTo>
                  <a:cubicBezTo>
                    <a:pt x="1" y="2177"/>
                    <a:pt x="464" y="2621"/>
                    <a:pt x="1009" y="2621"/>
                  </a:cubicBezTo>
                  <a:lnTo>
                    <a:pt x="11795" y="2621"/>
                  </a:lnTo>
                  <a:cubicBezTo>
                    <a:pt x="12360" y="2621"/>
                    <a:pt x="12803" y="2177"/>
                    <a:pt x="12803" y="1613"/>
                  </a:cubicBezTo>
                  <a:lnTo>
                    <a:pt x="12803" y="1008"/>
                  </a:lnTo>
                  <a:cubicBezTo>
                    <a:pt x="12803" y="464"/>
                    <a:pt x="12360" y="0"/>
                    <a:pt x="11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952850" y="2361275"/>
              <a:ext cx="566550" cy="390625"/>
            </a:xfrm>
            <a:custGeom>
              <a:avLst/>
              <a:gdLst/>
              <a:ahLst/>
              <a:cxnLst/>
              <a:rect l="l" t="t" r="r" b="b"/>
              <a:pathLst>
                <a:path w="22662" h="15625" extrusionOk="0">
                  <a:moveTo>
                    <a:pt x="3974" y="0"/>
                  </a:moveTo>
                  <a:cubicBezTo>
                    <a:pt x="2838" y="0"/>
                    <a:pt x="1738" y="80"/>
                    <a:pt x="766" y="161"/>
                  </a:cubicBezTo>
                  <a:lnTo>
                    <a:pt x="766" y="826"/>
                  </a:lnTo>
                  <a:lnTo>
                    <a:pt x="726" y="826"/>
                  </a:lnTo>
                  <a:cubicBezTo>
                    <a:pt x="323" y="826"/>
                    <a:pt x="0" y="1169"/>
                    <a:pt x="0" y="1572"/>
                  </a:cubicBezTo>
                  <a:cubicBezTo>
                    <a:pt x="0" y="1975"/>
                    <a:pt x="323" y="2298"/>
                    <a:pt x="726" y="2298"/>
                  </a:cubicBezTo>
                  <a:lnTo>
                    <a:pt x="766" y="2298"/>
                  </a:lnTo>
                  <a:lnTo>
                    <a:pt x="766" y="5241"/>
                  </a:lnTo>
                  <a:lnTo>
                    <a:pt x="726" y="5241"/>
                  </a:lnTo>
                  <a:cubicBezTo>
                    <a:pt x="323" y="5241"/>
                    <a:pt x="0" y="5584"/>
                    <a:pt x="0" y="5987"/>
                  </a:cubicBezTo>
                  <a:cubicBezTo>
                    <a:pt x="0" y="6391"/>
                    <a:pt x="323" y="6713"/>
                    <a:pt x="726" y="6713"/>
                  </a:cubicBezTo>
                  <a:lnTo>
                    <a:pt x="766" y="6713"/>
                  </a:lnTo>
                  <a:lnTo>
                    <a:pt x="766" y="9677"/>
                  </a:lnTo>
                  <a:lnTo>
                    <a:pt x="726" y="9677"/>
                  </a:lnTo>
                  <a:cubicBezTo>
                    <a:pt x="323" y="9677"/>
                    <a:pt x="0" y="10000"/>
                    <a:pt x="0" y="10403"/>
                  </a:cubicBezTo>
                  <a:cubicBezTo>
                    <a:pt x="0" y="10806"/>
                    <a:pt x="323" y="11149"/>
                    <a:pt x="726" y="11149"/>
                  </a:cubicBezTo>
                  <a:lnTo>
                    <a:pt x="766" y="11149"/>
                  </a:lnTo>
                  <a:lnTo>
                    <a:pt x="766" y="11834"/>
                  </a:lnTo>
                  <a:cubicBezTo>
                    <a:pt x="766" y="13931"/>
                    <a:pt x="2460" y="15625"/>
                    <a:pt x="4536" y="15625"/>
                  </a:cubicBezTo>
                  <a:lnTo>
                    <a:pt x="18105" y="15625"/>
                  </a:lnTo>
                  <a:cubicBezTo>
                    <a:pt x="20182" y="15625"/>
                    <a:pt x="21875" y="13931"/>
                    <a:pt x="21875" y="11834"/>
                  </a:cubicBezTo>
                  <a:lnTo>
                    <a:pt x="21875" y="11129"/>
                  </a:lnTo>
                  <a:lnTo>
                    <a:pt x="21916" y="11129"/>
                  </a:lnTo>
                  <a:cubicBezTo>
                    <a:pt x="22319" y="11129"/>
                    <a:pt x="22642" y="10806"/>
                    <a:pt x="22642" y="10403"/>
                  </a:cubicBezTo>
                  <a:cubicBezTo>
                    <a:pt x="22662" y="10000"/>
                    <a:pt x="22319" y="9677"/>
                    <a:pt x="21916" y="9677"/>
                  </a:cubicBezTo>
                  <a:lnTo>
                    <a:pt x="21875" y="9677"/>
                  </a:lnTo>
                  <a:lnTo>
                    <a:pt x="21875" y="6713"/>
                  </a:lnTo>
                  <a:lnTo>
                    <a:pt x="21916" y="6713"/>
                  </a:lnTo>
                  <a:cubicBezTo>
                    <a:pt x="22319" y="6713"/>
                    <a:pt x="22662" y="6391"/>
                    <a:pt x="22662" y="5987"/>
                  </a:cubicBezTo>
                  <a:cubicBezTo>
                    <a:pt x="22662" y="5584"/>
                    <a:pt x="22319" y="5241"/>
                    <a:pt x="21916" y="5241"/>
                  </a:cubicBezTo>
                  <a:lnTo>
                    <a:pt x="21875" y="5241"/>
                  </a:lnTo>
                  <a:lnTo>
                    <a:pt x="21875" y="2298"/>
                  </a:lnTo>
                  <a:lnTo>
                    <a:pt x="21916" y="2298"/>
                  </a:lnTo>
                  <a:cubicBezTo>
                    <a:pt x="22319" y="2298"/>
                    <a:pt x="22662" y="1975"/>
                    <a:pt x="22662" y="1572"/>
                  </a:cubicBezTo>
                  <a:cubicBezTo>
                    <a:pt x="22662" y="1169"/>
                    <a:pt x="22319" y="826"/>
                    <a:pt x="21916" y="826"/>
                  </a:cubicBezTo>
                  <a:lnTo>
                    <a:pt x="21875" y="826"/>
                  </a:lnTo>
                  <a:lnTo>
                    <a:pt x="21875" y="120"/>
                  </a:lnTo>
                  <a:cubicBezTo>
                    <a:pt x="21570" y="72"/>
                    <a:pt x="21243" y="45"/>
                    <a:pt x="20889" y="45"/>
                  </a:cubicBezTo>
                  <a:cubicBezTo>
                    <a:pt x="20658" y="45"/>
                    <a:pt x="20416" y="56"/>
                    <a:pt x="20162" y="80"/>
                  </a:cubicBezTo>
                  <a:cubicBezTo>
                    <a:pt x="17361" y="324"/>
                    <a:pt x="15327" y="1602"/>
                    <a:pt x="12668" y="1602"/>
                  </a:cubicBezTo>
                  <a:cubicBezTo>
                    <a:pt x="11595" y="1602"/>
                    <a:pt x="10421" y="1394"/>
                    <a:pt x="9053" y="826"/>
                  </a:cubicBezTo>
                  <a:cubicBezTo>
                    <a:pt x="7488" y="183"/>
                    <a:pt x="5690" y="0"/>
                    <a:pt x="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949825" y="2358375"/>
              <a:ext cx="572600" cy="396550"/>
            </a:xfrm>
            <a:custGeom>
              <a:avLst/>
              <a:gdLst/>
              <a:ahLst/>
              <a:cxnLst/>
              <a:rect l="l" t="t" r="r" b="b"/>
              <a:pathLst>
                <a:path w="22904" h="15862" extrusionOk="0">
                  <a:moveTo>
                    <a:pt x="4077" y="243"/>
                  </a:moveTo>
                  <a:cubicBezTo>
                    <a:pt x="5724" y="243"/>
                    <a:pt x="7560" y="416"/>
                    <a:pt x="9113" y="1063"/>
                  </a:cubicBezTo>
                  <a:cubicBezTo>
                    <a:pt x="10508" y="1635"/>
                    <a:pt x="11698" y="1846"/>
                    <a:pt x="12782" y="1846"/>
                  </a:cubicBezTo>
                  <a:cubicBezTo>
                    <a:pt x="14222" y="1846"/>
                    <a:pt x="15475" y="1474"/>
                    <a:pt x="16775" y="1083"/>
                  </a:cubicBezTo>
                  <a:cubicBezTo>
                    <a:pt x="17883" y="761"/>
                    <a:pt x="19013" y="438"/>
                    <a:pt x="20283" y="317"/>
                  </a:cubicBezTo>
                  <a:cubicBezTo>
                    <a:pt x="20555" y="299"/>
                    <a:pt x="20810" y="289"/>
                    <a:pt x="21051" y="289"/>
                  </a:cubicBezTo>
                  <a:cubicBezTo>
                    <a:pt x="21347" y="289"/>
                    <a:pt x="21620" y="304"/>
                    <a:pt x="21875" y="337"/>
                  </a:cubicBezTo>
                  <a:lnTo>
                    <a:pt x="21875" y="1083"/>
                  </a:lnTo>
                  <a:lnTo>
                    <a:pt x="22037" y="1083"/>
                  </a:lnTo>
                  <a:cubicBezTo>
                    <a:pt x="22379" y="1083"/>
                    <a:pt x="22642" y="1345"/>
                    <a:pt x="22642" y="1688"/>
                  </a:cubicBezTo>
                  <a:cubicBezTo>
                    <a:pt x="22642" y="2011"/>
                    <a:pt x="22379" y="2293"/>
                    <a:pt x="22037" y="2293"/>
                  </a:cubicBezTo>
                  <a:lnTo>
                    <a:pt x="21875" y="2293"/>
                  </a:lnTo>
                  <a:lnTo>
                    <a:pt x="21875" y="5499"/>
                  </a:lnTo>
                  <a:lnTo>
                    <a:pt x="22037" y="5499"/>
                  </a:lnTo>
                  <a:cubicBezTo>
                    <a:pt x="22379" y="5499"/>
                    <a:pt x="22642" y="5761"/>
                    <a:pt x="22642" y="6103"/>
                  </a:cubicBezTo>
                  <a:cubicBezTo>
                    <a:pt x="22642" y="6446"/>
                    <a:pt x="22379" y="6708"/>
                    <a:pt x="22037" y="6708"/>
                  </a:cubicBezTo>
                  <a:lnTo>
                    <a:pt x="21875" y="6708"/>
                  </a:lnTo>
                  <a:lnTo>
                    <a:pt x="21875" y="9914"/>
                  </a:lnTo>
                  <a:lnTo>
                    <a:pt x="22037" y="9914"/>
                  </a:lnTo>
                  <a:cubicBezTo>
                    <a:pt x="22379" y="9914"/>
                    <a:pt x="22642" y="10176"/>
                    <a:pt x="22642" y="10519"/>
                  </a:cubicBezTo>
                  <a:cubicBezTo>
                    <a:pt x="22642" y="10862"/>
                    <a:pt x="22379" y="11124"/>
                    <a:pt x="22037" y="11124"/>
                  </a:cubicBezTo>
                  <a:lnTo>
                    <a:pt x="21875" y="11124"/>
                  </a:lnTo>
                  <a:lnTo>
                    <a:pt x="21875" y="11950"/>
                  </a:lnTo>
                  <a:cubicBezTo>
                    <a:pt x="21875" y="13966"/>
                    <a:pt x="20242" y="15600"/>
                    <a:pt x="18226" y="15600"/>
                  </a:cubicBezTo>
                  <a:lnTo>
                    <a:pt x="4657" y="15600"/>
                  </a:lnTo>
                  <a:cubicBezTo>
                    <a:pt x="2661" y="15600"/>
                    <a:pt x="1008" y="13966"/>
                    <a:pt x="1008" y="11950"/>
                  </a:cubicBezTo>
                  <a:lnTo>
                    <a:pt x="1008" y="11124"/>
                  </a:lnTo>
                  <a:lnTo>
                    <a:pt x="847" y="11124"/>
                  </a:lnTo>
                  <a:cubicBezTo>
                    <a:pt x="524" y="11124"/>
                    <a:pt x="242" y="10862"/>
                    <a:pt x="242" y="10519"/>
                  </a:cubicBezTo>
                  <a:cubicBezTo>
                    <a:pt x="242" y="10176"/>
                    <a:pt x="524" y="9914"/>
                    <a:pt x="847" y="9914"/>
                  </a:cubicBezTo>
                  <a:lnTo>
                    <a:pt x="1008" y="9914"/>
                  </a:lnTo>
                  <a:lnTo>
                    <a:pt x="1008" y="6708"/>
                  </a:lnTo>
                  <a:lnTo>
                    <a:pt x="847" y="6708"/>
                  </a:lnTo>
                  <a:cubicBezTo>
                    <a:pt x="524" y="6708"/>
                    <a:pt x="242" y="6446"/>
                    <a:pt x="242" y="6103"/>
                  </a:cubicBezTo>
                  <a:cubicBezTo>
                    <a:pt x="242" y="5761"/>
                    <a:pt x="524" y="5499"/>
                    <a:pt x="847" y="5499"/>
                  </a:cubicBezTo>
                  <a:lnTo>
                    <a:pt x="1008" y="5499"/>
                  </a:lnTo>
                  <a:lnTo>
                    <a:pt x="1008" y="2293"/>
                  </a:lnTo>
                  <a:lnTo>
                    <a:pt x="847" y="2293"/>
                  </a:lnTo>
                  <a:cubicBezTo>
                    <a:pt x="524" y="2293"/>
                    <a:pt x="242" y="2011"/>
                    <a:pt x="242" y="1688"/>
                  </a:cubicBezTo>
                  <a:cubicBezTo>
                    <a:pt x="242" y="1345"/>
                    <a:pt x="524" y="1083"/>
                    <a:pt x="847" y="1083"/>
                  </a:cubicBezTo>
                  <a:lnTo>
                    <a:pt x="1008" y="1083"/>
                  </a:lnTo>
                  <a:lnTo>
                    <a:pt x="1008" y="398"/>
                  </a:lnTo>
                  <a:cubicBezTo>
                    <a:pt x="1822" y="331"/>
                    <a:pt x="2902" y="243"/>
                    <a:pt x="4077" y="243"/>
                  </a:cubicBezTo>
                  <a:close/>
                  <a:moveTo>
                    <a:pt x="4065" y="0"/>
                  </a:moveTo>
                  <a:cubicBezTo>
                    <a:pt x="3012" y="0"/>
                    <a:pt x="1941" y="67"/>
                    <a:pt x="887" y="156"/>
                  </a:cubicBezTo>
                  <a:lnTo>
                    <a:pt x="766" y="176"/>
                  </a:lnTo>
                  <a:lnTo>
                    <a:pt x="766" y="821"/>
                  </a:lnTo>
                  <a:cubicBezTo>
                    <a:pt x="323" y="882"/>
                    <a:pt x="0" y="1245"/>
                    <a:pt x="0" y="1688"/>
                  </a:cubicBezTo>
                  <a:cubicBezTo>
                    <a:pt x="0" y="2132"/>
                    <a:pt x="323" y="2495"/>
                    <a:pt x="766" y="2535"/>
                  </a:cubicBezTo>
                  <a:lnTo>
                    <a:pt x="766" y="5237"/>
                  </a:lnTo>
                  <a:cubicBezTo>
                    <a:pt x="323" y="5297"/>
                    <a:pt x="0" y="5660"/>
                    <a:pt x="0" y="6103"/>
                  </a:cubicBezTo>
                  <a:cubicBezTo>
                    <a:pt x="0" y="6547"/>
                    <a:pt x="323" y="6910"/>
                    <a:pt x="766" y="6950"/>
                  </a:cubicBezTo>
                  <a:lnTo>
                    <a:pt x="766" y="9672"/>
                  </a:lnTo>
                  <a:cubicBezTo>
                    <a:pt x="323" y="9712"/>
                    <a:pt x="0" y="10075"/>
                    <a:pt x="0" y="10519"/>
                  </a:cubicBezTo>
                  <a:cubicBezTo>
                    <a:pt x="0" y="10962"/>
                    <a:pt x="323" y="11325"/>
                    <a:pt x="766" y="11386"/>
                  </a:cubicBezTo>
                  <a:lnTo>
                    <a:pt x="766" y="11950"/>
                  </a:lnTo>
                  <a:cubicBezTo>
                    <a:pt x="766" y="14108"/>
                    <a:pt x="2520" y="15862"/>
                    <a:pt x="4657" y="15862"/>
                  </a:cubicBezTo>
                  <a:lnTo>
                    <a:pt x="18226" y="15862"/>
                  </a:lnTo>
                  <a:cubicBezTo>
                    <a:pt x="20383" y="15862"/>
                    <a:pt x="22117" y="14108"/>
                    <a:pt x="22117" y="11950"/>
                  </a:cubicBezTo>
                  <a:lnTo>
                    <a:pt x="22117" y="11386"/>
                  </a:lnTo>
                  <a:cubicBezTo>
                    <a:pt x="22561" y="11325"/>
                    <a:pt x="22904" y="10962"/>
                    <a:pt x="22904" y="10519"/>
                  </a:cubicBezTo>
                  <a:cubicBezTo>
                    <a:pt x="22904" y="10075"/>
                    <a:pt x="22561" y="9712"/>
                    <a:pt x="22117" y="9672"/>
                  </a:cubicBezTo>
                  <a:lnTo>
                    <a:pt x="22117" y="6950"/>
                  </a:lnTo>
                  <a:cubicBezTo>
                    <a:pt x="22561" y="6910"/>
                    <a:pt x="22904" y="6547"/>
                    <a:pt x="22904" y="6103"/>
                  </a:cubicBezTo>
                  <a:cubicBezTo>
                    <a:pt x="22904" y="5660"/>
                    <a:pt x="22561" y="5297"/>
                    <a:pt x="22117" y="5237"/>
                  </a:cubicBezTo>
                  <a:lnTo>
                    <a:pt x="22117" y="2535"/>
                  </a:lnTo>
                  <a:cubicBezTo>
                    <a:pt x="22561" y="2495"/>
                    <a:pt x="22904" y="2132"/>
                    <a:pt x="22904" y="1688"/>
                  </a:cubicBezTo>
                  <a:cubicBezTo>
                    <a:pt x="22904" y="1245"/>
                    <a:pt x="22561" y="882"/>
                    <a:pt x="22117" y="821"/>
                  </a:cubicBezTo>
                  <a:lnTo>
                    <a:pt x="22117" y="115"/>
                  </a:lnTo>
                  <a:lnTo>
                    <a:pt x="22017" y="95"/>
                  </a:lnTo>
                  <a:cubicBezTo>
                    <a:pt x="21746" y="52"/>
                    <a:pt x="21453" y="32"/>
                    <a:pt x="21137" y="32"/>
                  </a:cubicBezTo>
                  <a:cubicBezTo>
                    <a:pt x="20863" y="32"/>
                    <a:pt x="20571" y="47"/>
                    <a:pt x="20263" y="75"/>
                  </a:cubicBezTo>
                  <a:cubicBezTo>
                    <a:pt x="18952" y="176"/>
                    <a:pt x="17823" y="519"/>
                    <a:pt x="16714" y="841"/>
                  </a:cubicBezTo>
                  <a:cubicBezTo>
                    <a:pt x="15428" y="1224"/>
                    <a:pt x="14182" y="1593"/>
                    <a:pt x="12758" y="1593"/>
                  </a:cubicBezTo>
                  <a:cubicBezTo>
                    <a:pt x="11704" y="1593"/>
                    <a:pt x="10552" y="1390"/>
                    <a:pt x="9214" y="841"/>
                  </a:cubicBezTo>
                  <a:cubicBezTo>
                    <a:pt x="7666" y="202"/>
                    <a:pt x="5892" y="0"/>
                    <a:pt x="4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949825" y="2268500"/>
              <a:ext cx="572600" cy="42875"/>
            </a:xfrm>
            <a:custGeom>
              <a:avLst/>
              <a:gdLst/>
              <a:ahLst/>
              <a:cxnLst/>
              <a:rect l="l" t="t" r="r" b="b"/>
              <a:pathLst>
                <a:path w="22904" h="1715" extrusionOk="0">
                  <a:moveTo>
                    <a:pt x="22037" y="243"/>
                  </a:moveTo>
                  <a:cubicBezTo>
                    <a:pt x="22379" y="243"/>
                    <a:pt x="22642" y="525"/>
                    <a:pt x="22642" y="868"/>
                  </a:cubicBezTo>
                  <a:cubicBezTo>
                    <a:pt x="22642" y="1190"/>
                    <a:pt x="22379" y="1473"/>
                    <a:pt x="22037" y="1473"/>
                  </a:cubicBezTo>
                  <a:lnTo>
                    <a:pt x="847" y="1473"/>
                  </a:lnTo>
                  <a:cubicBezTo>
                    <a:pt x="524" y="1473"/>
                    <a:pt x="242" y="1190"/>
                    <a:pt x="242" y="868"/>
                  </a:cubicBezTo>
                  <a:cubicBezTo>
                    <a:pt x="242" y="525"/>
                    <a:pt x="524" y="243"/>
                    <a:pt x="847" y="243"/>
                  </a:cubicBezTo>
                  <a:close/>
                  <a:moveTo>
                    <a:pt x="847" y="1"/>
                  </a:moveTo>
                  <a:cubicBezTo>
                    <a:pt x="383" y="1"/>
                    <a:pt x="0" y="384"/>
                    <a:pt x="0" y="868"/>
                  </a:cubicBezTo>
                  <a:cubicBezTo>
                    <a:pt x="0" y="1331"/>
                    <a:pt x="383" y="1715"/>
                    <a:pt x="847" y="1715"/>
                  </a:cubicBezTo>
                  <a:lnTo>
                    <a:pt x="22037" y="1715"/>
                  </a:lnTo>
                  <a:cubicBezTo>
                    <a:pt x="22521" y="1715"/>
                    <a:pt x="22904" y="1331"/>
                    <a:pt x="22904" y="868"/>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968975" y="2110250"/>
              <a:ext cx="533800" cy="164325"/>
            </a:xfrm>
            <a:custGeom>
              <a:avLst/>
              <a:gdLst/>
              <a:ahLst/>
              <a:cxnLst/>
              <a:rect l="l" t="t" r="r" b="b"/>
              <a:pathLst>
                <a:path w="21352" h="6573" extrusionOk="0">
                  <a:moveTo>
                    <a:pt x="17460" y="242"/>
                  </a:moveTo>
                  <a:cubicBezTo>
                    <a:pt x="19476" y="242"/>
                    <a:pt x="21109" y="1895"/>
                    <a:pt x="21109" y="3911"/>
                  </a:cubicBezTo>
                  <a:lnTo>
                    <a:pt x="21109" y="6331"/>
                  </a:lnTo>
                  <a:lnTo>
                    <a:pt x="242" y="6331"/>
                  </a:lnTo>
                  <a:lnTo>
                    <a:pt x="242" y="3911"/>
                  </a:lnTo>
                  <a:cubicBezTo>
                    <a:pt x="242" y="1895"/>
                    <a:pt x="1895" y="242"/>
                    <a:pt x="3891" y="242"/>
                  </a:cubicBezTo>
                  <a:close/>
                  <a:moveTo>
                    <a:pt x="3891" y="0"/>
                  </a:moveTo>
                  <a:cubicBezTo>
                    <a:pt x="1754" y="0"/>
                    <a:pt x="0" y="1754"/>
                    <a:pt x="0" y="3911"/>
                  </a:cubicBezTo>
                  <a:lnTo>
                    <a:pt x="0" y="6452"/>
                  </a:lnTo>
                  <a:cubicBezTo>
                    <a:pt x="0" y="6532"/>
                    <a:pt x="61" y="6573"/>
                    <a:pt x="121" y="6573"/>
                  </a:cubicBezTo>
                  <a:lnTo>
                    <a:pt x="21230" y="6573"/>
                  </a:lnTo>
                  <a:cubicBezTo>
                    <a:pt x="21311" y="6573"/>
                    <a:pt x="21351" y="6532"/>
                    <a:pt x="21351" y="6452"/>
                  </a:cubicBezTo>
                  <a:lnTo>
                    <a:pt x="21351" y="3911"/>
                  </a:lnTo>
                  <a:cubicBezTo>
                    <a:pt x="21351" y="1754"/>
                    <a:pt x="19617" y="0"/>
                    <a:pt x="17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968975" y="2305300"/>
              <a:ext cx="533800" cy="80175"/>
            </a:xfrm>
            <a:custGeom>
              <a:avLst/>
              <a:gdLst/>
              <a:ahLst/>
              <a:cxnLst/>
              <a:rect l="l" t="t" r="r" b="b"/>
              <a:pathLst>
                <a:path w="21352" h="3207" extrusionOk="0">
                  <a:moveTo>
                    <a:pt x="21109" y="243"/>
                  </a:moveTo>
                  <a:lnTo>
                    <a:pt x="21109" y="2944"/>
                  </a:lnTo>
                  <a:lnTo>
                    <a:pt x="242" y="2944"/>
                  </a:lnTo>
                  <a:lnTo>
                    <a:pt x="242" y="243"/>
                  </a:lnTo>
                  <a:close/>
                  <a:moveTo>
                    <a:pt x="121" y="1"/>
                  </a:moveTo>
                  <a:cubicBezTo>
                    <a:pt x="61" y="1"/>
                    <a:pt x="0" y="61"/>
                    <a:pt x="0" y="122"/>
                  </a:cubicBezTo>
                  <a:lnTo>
                    <a:pt x="0" y="3065"/>
                  </a:lnTo>
                  <a:cubicBezTo>
                    <a:pt x="0" y="3146"/>
                    <a:pt x="61" y="3206"/>
                    <a:pt x="121" y="3206"/>
                  </a:cubicBezTo>
                  <a:lnTo>
                    <a:pt x="21230" y="3206"/>
                  </a:lnTo>
                  <a:cubicBezTo>
                    <a:pt x="21311" y="3206"/>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949825" y="2378900"/>
              <a:ext cx="572600" cy="43375"/>
            </a:xfrm>
            <a:custGeom>
              <a:avLst/>
              <a:gdLst/>
              <a:ahLst/>
              <a:cxnLst/>
              <a:rect l="l" t="t" r="r" b="b"/>
              <a:pathLst>
                <a:path w="22904" h="1735" extrusionOk="0">
                  <a:moveTo>
                    <a:pt x="22037" y="262"/>
                  </a:moveTo>
                  <a:cubicBezTo>
                    <a:pt x="22379" y="262"/>
                    <a:pt x="22642" y="524"/>
                    <a:pt x="22642" y="867"/>
                  </a:cubicBezTo>
                  <a:cubicBezTo>
                    <a:pt x="22642" y="1190"/>
                    <a:pt x="22379" y="1472"/>
                    <a:pt x="22037" y="1472"/>
                  </a:cubicBezTo>
                  <a:lnTo>
                    <a:pt x="847" y="1472"/>
                  </a:lnTo>
                  <a:cubicBezTo>
                    <a:pt x="524" y="1472"/>
                    <a:pt x="242" y="1190"/>
                    <a:pt x="242" y="867"/>
                  </a:cubicBezTo>
                  <a:cubicBezTo>
                    <a:pt x="242" y="524"/>
                    <a:pt x="524" y="262"/>
                    <a:pt x="847" y="262"/>
                  </a:cubicBezTo>
                  <a:close/>
                  <a:moveTo>
                    <a:pt x="847" y="0"/>
                  </a:moveTo>
                  <a:cubicBezTo>
                    <a:pt x="383" y="0"/>
                    <a:pt x="0" y="383"/>
                    <a:pt x="0" y="867"/>
                  </a:cubicBezTo>
                  <a:cubicBezTo>
                    <a:pt x="0" y="1331"/>
                    <a:pt x="383" y="1734"/>
                    <a:pt x="847" y="1734"/>
                  </a:cubicBezTo>
                  <a:lnTo>
                    <a:pt x="22037" y="1734"/>
                  </a:lnTo>
                  <a:cubicBezTo>
                    <a:pt x="22521" y="1734"/>
                    <a:pt x="22904" y="1331"/>
                    <a:pt x="22904" y="867"/>
                  </a:cubicBezTo>
                  <a:cubicBezTo>
                    <a:pt x="22904" y="383"/>
                    <a:pt x="22521" y="0"/>
                    <a:pt x="22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968975" y="2415675"/>
              <a:ext cx="533800" cy="80175"/>
            </a:xfrm>
            <a:custGeom>
              <a:avLst/>
              <a:gdLst/>
              <a:ahLst/>
              <a:cxnLst/>
              <a:rect l="l" t="t" r="r" b="b"/>
              <a:pathLst>
                <a:path w="21352" h="3207" extrusionOk="0">
                  <a:moveTo>
                    <a:pt x="21109" y="263"/>
                  </a:moveTo>
                  <a:lnTo>
                    <a:pt x="21109" y="2945"/>
                  </a:lnTo>
                  <a:lnTo>
                    <a:pt x="242" y="2945"/>
                  </a:lnTo>
                  <a:lnTo>
                    <a:pt x="242" y="263"/>
                  </a:lnTo>
                  <a:close/>
                  <a:moveTo>
                    <a:pt x="121" y="1"/>
                  </a:moveTo>
                  <a:cubicBezTo>
                    <a:pt x="61" y="1"/>
                    <a:pt x="0" y="61"/>
                    <a:pt x="0" y="122"/>
                  </a:cubicBezTo>
                  <a:lnTo>
                    <a:pt x="0" y="3065"/>
                  </a:lnTo>
                  <a:cubicBezTo>
                    <a:pt x="0" y="3146"/>
                    <a:pt x="61" y="3207"/>
                    <a:pt x="121" y="3207"/>
                  </a:cubicBezTo>
                  <a:lnTo>
                    <a:pt x="21230" y="3207"/>
                  </a:lnTo>
                  <a:cubicBezTo>
                    <a:pt x="21311" y="3207"/>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949825" y="2489275"/>
              <a:ext cx="572600" cy="43375"/>
            </a:xfrm>
            <a:custGeom>
              <a:avLst/>
              <a:gdLst/>
              <a:ahLst/>
              <a:cxnLst/>
              <a:rect l="l" t="t" r="r" b="b"/>
              <a:pathLst>
                <a:path w="22904" h="1735" extrusionOk="0">
                  <a:moveTo>
                    <a:pt x="22037" y="263"/>
                  </a:moveTo>
                  <a:cubicBezTo>
                    <a:pt x="22379" y="263"/>
                    <a:pt x="22642" y="525"/>
                    <a:pt x="22642" y="867"/>
                  </a:cubicBezTo>
                  <a:cubicBezTo>
                    <a:pt x="22642" y="1210"/>
                    <a:pt x="22379" y="1472"/>
                    <a:pt x="22037" y="1472"/>
                  </a:cubicBezTo>
                  <a:lnTo>
                    <a:pt x="847" y="1472"/>
                  </a:lnTo>
                  <a:cubicBezTo>
                    <a:pt x="524" y="1472"/>
                    <a:pt x="242" y="1210"/>
                    <a:pt x="242" y="867"/>
                  </a:cubicBezTo>
                  <a:cubicBezTo>
                    <a:pt x="242" y="525"/>
                    <a:pt x="524" y="263"/>
                    <a:pt x="847" y="263"/>
                  </a:cubicBezTo>
                  <a:close/>
                  <a:moveTo>
                    <a:pt x="847" y="1"/>
                  </a:moveTo>
                  <a:cubicBezTo>
                    <a:pt x="383" y="1"/>
                    <a:pt x="0" y="384"/>
                    <a:pt x="0" y="867"/>
                  </a:cubicBezTo>
                  <a:cubicBezTo>
                    <a:pt x="0" y="1331"/>
                    <a:pt x="383" y="1734"/>
                    <a:pt x="847" y="1734"/>
                  </a:cubicBezTo>
                  <a:lnTo>
                    <a:pt x="22037" y="1734"/>
                  </a:lnTo>
                  <a:cubicBezTo>
                    <a:pt x="22521" y="1734"/>
                    <a:pt x="22904" y="1331"/>
                    <a:pt x="22904" y="867"/>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968975" y="2526075"/>
              <a:ext cx="533800" cy="80150"/>
            </a:xfrm>
            <a:custGeom>
              <a:avLst/>
              <a:gdLst/>
              <a:ahLst/>
              <a:cxnLst/>
              <a:rect l="l" t="t" r="r" b="b"/>
              <a:pathLst>
                <a:path w="21352" h="3206" extrusionOk="0">
                  <a:moveTo>
                    <a:pt x="21109" y="262"/>
                  </a:moveTo>
                  <a:lnTo>
                    <a:pt x="21109" y="2944"/>
                  </a:lnTo>
                  <a:lnTo>
                    <a:pt x="242" y="2944"/>
                  </a:lnTo>
                  <a:lnTo>
                    <a:pt x="242" y="262"/>
                  </a:lnTo>
                  <a:close/>
                  <a:moveTo>
                    <a:pt x="121" y="0"/>
                  </a:moveTo>
                  <a:cubicBezTo>
                    <a:pt x="61" y="0"/>
                    <a:pt x="0" y="61"/>
                    <a:pt x="0" y="121"/>
                  </a:cubicBezTo>
                  <a:lnTo>
                    <a:pt x="0" y="3085"/>
                  </a:lnTo>
                  <a:cubicBezTo>
                    <a:pt x="0" y="3146"/>
                    <a:pt x="61" y="3206"/>
                    <a:pt x="121" y="3206"/>
                  </a:cubicBezTo>
                  <a:lnTo>
                    <a:pt x="21230" y="3206"/>
                  </a:lnTo>
                  <a:cubicBezTo>
                    <a:pt x="21311" y="3206"/>
                    <a:pt x="21351" y="3146"/>
                    <a:pt x="21351" y="3085"/>
                  </a:cubicBezTo>
                  <a:lnTo>
                    <a:pt x="21351" y="121"/>
                  </a:lnTo>
                  <a:cubicBezTo>
                    <a:pt x="21351" y="61"/>
                    <a:pt x="21311" y="0"/>
                    <a:pt x="21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968975" y="2636450"/>
              <a:ext cx="533800" cy="118475"/>
            </a:xfrm>
            <a:custGeom>
              <a:avLst/>
              <a:gdLst/>
              <a:ahLst/>
              <a:cxnLst/>
              <a:rect l="l" t="t" r="r" b="b"/>
              <a:pathLst>
                <a:path w="21352" h="4739" extrusionOk="0">
                  <a:moveTo>
                    <a:pt x="21109" y="263"/>
                  </a:moveTo>
                  <a:lnTo>
                    <a:pt x="21109" y="827"/>
                  </a:lnTo>
                  <a:cubicBezTo>
                    <a:pt x="21109" y="2843"/>
                    <a:pt x="19476" y="4477"/>
                    <a:pt x="17460" y="4477"/>
                  </a:cubicBezTo>
                  <a:lnTo>
                    <a:pt x="3891" y="4477"/>
                  </a:lnTo>
                  <a:cubicBezTo>
                    <a:pt x="1895" y="4477"/>
                    <a:pt x="242" y="2843"/>
                    <a:pt x="242" y="827"/>
                  </a:cubicBezTo>
                  <a:lnTo>
                    <a:pt x="242" y="263"/>
                  </a:lnTo>
                  <a:close/>
                  <a:moveTo>
                    <a:pt x="121" y="1"/>
                  </a:moveTo>
                  <a:cubicBezTo>
                    <a:pt x="61" y="1"/>
                    <a:pt x="0" y="61"/>
                    <a:pt x="0" y="142"/>
                  </a:cubicBezTo>
                  <a:lnTo>
                    <a:pt x="0" y="827"/>
                  </a:lnTo>
                  <a:cubicBezTo>
                    <a:pt x="0" y="2985"/>
                    <a:pt x="1754" y="4739"/>
                    <a:pt x="3891" y="4739"/>
                  </a:cubicBezTo>
                  <a:lnTo>
                    <a:pt x="17460" y="4739"/>
                  </a:lnTo>
                  <a:cubicBezTo>
                    <a:pt x="19617" y="4739"/>
                    <a:pt x="21351" y="2985"/>
                    <a:pt x="21351" y="827"/>
                  </a:cubicBezTo>
                  <a:lnTo>
                    <a:pt x="21351" y="14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949825" y="2599650"/>
              <a:ext cx="572600" cy="43375"/>
            </a:xfrm>
            <a:custGeom>
              <a:avLst/>
              <a:gdLst/>
              <a:ahLst/>
              <a:cxnLst/>
              <a:rect l="l" t="t" r="r" b="b"/>
              <a:pathLst>
                <a:path w="22904" h="1735" extrusionOk="0">
                  <a:moveTo>
                    <a:pt x="22037" y="263"/>
                  </a:moveTo>
                  <a:cubicBezTo>
                    <a:pt x="22379" y="263"/>
                    <a:pt x="22642" y="525"/>
                    <a:pt x="22642" y="868"/>
                  </a:cubicBezTo>
                  <a:cubicBezTo>
                    <a:pt x="22642" y="1211"/>
                    <a:pt x="22379" y="1473"/>
                    <a:pt x="22037" y="1473"/>
                  </a:cubicBezTo>
                  <a:lnTo>
                    <a:pt x="847" y="1473"/>
                  </a:lnTo>
                  <a:cubicBezTo>
                    <a:pt x="524" y="1473"/>
                    <a:pt x="242" y="1211"/>
                    <a:pt x="242" y="868"/>
                  </a:cubicBezTo>
                  <a:cubicBezTo>
                    <a:pt x="242" y="525"/>
                    <a:pt x="524" y="263"/>
                    <a:pt x="847" y="263"/>
                  </a:cubicBezTo>
                  <a:close/>
                  <a:moveTo>
                    <a:pt x="847" y="1"/>
                  </a:moveTo>
                  <a:cubicBezTo>
                    <a:pt x="383" y="1"/>
                    <a:pt x="0" y="404"/>
                    <a:pt x="0" y="868"/>
                  </a:cubicBezTo>
                  <a:cubicBezTo>
                    <a:pt x="0" y="1352"/>
                    <a:pt x="383" y="1735"/>
                    <a:pt x="847" y="1735"/>
                  </a:cubicBezTo>
                  <a:lnTo>
                    <a:pt x="22037" y="1735"/>
                  </a:lnTo>
                  <a:cubicBezTo>
                    <a:pt x="22521" y="1735"/>
                    <a:pt x="22904" y="1352"/>
                    <a:pt x="22904" y="868"/>
                  </a:cubicBezTo>
                  <a:cubicBezTo>
                    <a:pt x="22904" y="40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930675" y="2826975"/>
              <a:ext cx="610400" cy="586225"/>
            </a:xfrm>
            <a:custGeom>
              <a:avLst/>
              <a:gdLst/>
              <a:ahLst/>
              <a:cxnLst/>
              <a:rect l="l" t="t" r="r" b="b"/>
              <a:pathLst>
                <a:path w="24416" h="23449" extrusionOk="0">
                  <a:moveTo>
                    <a:pt x="1613" y="1"/>
                  </a:moveTo>
                  <a:cubicBezTo>
                    <a:pt x="726" y="1"/>
                    <a:pt x="0" y="727"/>
                    <a:pt x="0" y="1593"/>
                  </a:cubicBezTo>
                  <a:lnTo>
                    <a:pt x="0" y="21856"/>
                  </a:lnTo>
                  <a:cubicBezTo>
                    <a:pt x="0" y="22723"/>
                    <a:pt x="726" y="23449"/>
                    <a:pt x="1613" y="23449"/>
                  </a:cubicBezTo>
                  <a:lnTo>
                    <a:pt x="22823" y="23449"/>
                  </a:lnTo>
                  <a:cubicBezTo>
                    <a:pt x="23710" y="23449"/>
                    <a:pt x="24416" y="22723"/>
                    <a:pt x="24416" y="21856"/>
                  </a:cubicBezTo>
                  <a:lnTo>
                    <a:pt x="24416" y="1593"/>
                  </a:lnTo>
                  <a:cubicBezTo>
                    <a:pt x="24416" y="727"/>
                    <a:pt x="23710" y="1"/>
                    <a:pt x="22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927650" y="2823950"/>
              <a:ext cx="616450" cy="592275"/>
            </a:xfrm>
            <a:custGeom>
              <a:avLst/>
              <a:gdLst/>
              <a:ahLst/>
              <a:cxnLst/>
              <a:rect l="l" t="t" r="r" b="b"/>
              <a:pathLst>
                <a:path w="24658" h="23691" extrusionOk="0">
                  <a:moveTo>
                    <a:pt x="22944" y="243"/>
                  </a:moveTo>
                  <a:cubicBezTo>
                    <a:pt x="23750" y="243"/>
                    <a:pt x="24416" y="908"/>
                    <a:pt x="24416" y="1714"/>
                  </a:cubicBezTo>
                  <a:lnTo>
                    <a:pt x="24416" y="21977"/>
                  </a:lnTo>
                  <a:cubicBezTo>
                    <a:pt x="24416" y="22783"/>
                    <a:pt x="23750" y="23449"/>
                    <a:pt x="22944" y="23449"/>
                  </a:cubicBezTo>
                  <a:lnTo>
                    <a:pt x="1734" y="23449"/>
                  </a:lnTo>
                  <a:cubicBezTo>
                    <a:pt x="907" y="23449"/>
                    <a:pt x="242" y="22783"/>
                    <a:pt x="242" y="21977"/>
                  </a:cubicBezTo>
                  <a:lnTo>
                    <a:pt x="242" y="1714"/>
                  </a:lnTo>
                  <a:cubicBezTo>
                    <a:pt x="242" y="908"/>
                    <a:pt x="907" y="243"/>
                    <a:pt x="1734" y="243"/>
                  </a:cubicBezTo>
                  <a:close/>
                  <a:moveTo>
                    <a:pt x="1734" y="1"/>
                  </a:moveTo>
                  <a:cubicBezTo>
                    <a:pt x="766" y="1"/>
                    <a:pt x="0" y="767"/>
                    <a:pt x="0" y="1714"/>
                  </a:cubicBezTo>
                  <a:lnTo>
                    <a:pt x="0" y="21977"/>
                  </a:lnTo>
                  <a:cubicBezTo>
                    <a:pt x="0" y="22924"/>
                    <a:pt x="766" y="23691"/>
                    <a:pt x="1734" y="23691"/>
                  </a:cubicBezTo>
                  <a:lnTo>
                    <a:pt x="22944" y="23691"/>
                  </a:lnTo>
                  <a:cubicBezTo>
                    <a:pt x="23892" y="23691"/>
                    <a:pt x="24658" y="22924"/>
                    <a:pt x="24658" y="21977"/>
                  </a:cubicBezTo>
                  <a:lnTo>
                    <a:pt x="24658" y="1714"/>
                  </a:lnTo>
                  <a:cubicBezTo>
                    <a:pt x="24658" y="767"/>
                    <a:pt x="23892" y="1"/>
                    <a:pt x="22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1008800" y="2938875"/>
              <a:ext cx="454650" cy="422400"/>
            </a:xfrm>
            <a:custGeom>
              <a:avLst/>
              <a:gdLst/>
              <a:ahLst/>
              <a:cxnLst/>
              <a:rect l="l" t="t" r="r" b="b"/>
              <a:pathLst>
                <a:path w="18186" h="16896" extrusionOk="0">
                  <a:moveTo>
                    <a:pt x="1794" y="1"/>
                  </a:moveTo>
                  <a:cubicBezTo>
                    <a:pt x="807" y="1"/>
                    <a:pt x="0" y="807"/>
                    <a:pt x="0" y="1815"/>
                  </a:cubicBezTo>
                  <a:lnTo>
                    <a:pt x="0" y="15081"/>
                  </a:lnTo>
                  <a:cubicBezTo>
                    <a:pt x="0" y="16089"/>
                    <a:pt x="807" y="16896"/>
                    <a:pt x="1794" y="16896"/>
                  </a:cubicBezTo>
                  <a:lnTo>
                    <a:pt x="16371" y="16896"/>
                  </a:lnTo>
                  <a:cubicBezTo>
                    <a:pt x="17379" y="16896"/>
                    <a:pt x="18186" y="16089"/>
                    <a:pt x="18186" y="15081"/>
                  </a:cubicBezTo>
                  <a:lnTo>
                    <a:pt x="18186" y="1815"/>
                  </a:lnTo>
                  <a:cubicBezTo>
                    <a:pt x="18186" y="807"/>
                    <a:pt x="17379" y="1"/>
                    <a:pt x="16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1303650" y="2966600"/>
              <a:ext cx="73100" cy="166350"/>
            </a:xfrm>
            <a:custGeom>
              <a:avLst/>
              <a:gdLst/>
              <a:ahLst/>
              <a:cxnLst/>
              <a:rect l="l" t="t" r="r" b="b"/>
              <a:pathLst>
                <a:path w="2924"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1303650" y="3103200"/>
              <a:ext cx="73100" cy="29750"/>
            </a:xfrm>
            <a:custGeom>
              <a:avLst/>
              <a:gdLst/>
              <a:ahLst/>
              <a:cxnLst/>
              <a:rect l="l" t="t" r="r" b="b"/>
              <a:pathLst>
                <a:path w="2924" h="1190" extrusionOk="0">
                  <a:moveTo>
                    <a:pt x="1" y="0"/>
                  </a:moveTo>
                  <a:lnTo>
                    <a:pt x="1" y="746"/>
                  </a:lnTo>
                  <a:cubicBezTo>
                    <a:pt x="1" y="988"/>
                    <a:pt x="18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1094975" y="2966600"/>
              <a:ext cx="73125" cy="166350"/>
            </a:xfrm>
            <a:custGeom>
              <a:avLst/>
              <a:gdLst/>
              <a:ahLst/>
              <a:cxnLst/>
              <a:rect l="l" t="t" r="r" b="b"/>
              <a:pathLst>
                <a:path w="2925"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1094975" y="3103200"/>
              <a:ext cx="73125" cy="29750"/>
            </a:xfrm>
            <a:custGeom>
              <a:avLst/>
              <a:gdLst/>
              <a:ahLst/>
              <a:cxnLst/>
              <a:rect l="l" t="t" r="r" b="b"/>
              <a:pathLst>
                <a:path w="2925" h="1190" extrusionOk="0">
                  <a:moveTo>
                    <a:pt x="1" y="0"/>
                  </a:moveTo>
                  <a:lnTo>
                    <a:pt x="1" y="746"/>
                  </a:lnTo>
                  <a:cubicBezTo>
                    <a:pt x="1" y="988"/>
                    <a:pt x="20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1005250" y="3280100"/>
              <a:ext cx="461225" cy="6600"/>
            </a:xfrm>
            <a:custGeom>
              <a:avLst/>
              <a:gdLst/>
              <a:ahLst/>
              <a:cxnLst/>
              <a:rect l="l" t="t" r="r" b="b"/>
              <a:pathLst>
                <a:path w="18449" h="264" extrusionOk="0">
                  <a:moveTo>
                    <a:pt x="142" y="1"/>
                  </a:moveTo>
                  <a:cubicBezTo>
                    <a:pt x="61" y="1"/>
                    <a:pt x="1" y="61"/>
                    <a:pt x="1" y="142"/>
                  </a:cubicBezTo>
                  <a:cubicBezTo>
                    <a:pt x="1" y="203"/>
                    <a:pt x="61" y="263"/>
                    <a:pt x="142" y="263"/>
                  </a:cubicBezTo>
                  <a:lnTo>
                    <a:pt x="18328" y="263"/>
                  </a:lnTo>
                  <a:cubicBezTo>
                    <a:pt x="18388" y="263"/>
                    <a:pt x="18449" y="203"/>
                    <a:pt x="18449" y="142"/>
                  </a:cubicBezTo>
                  <a:cubicBezTo>
                    <a:pt x="18449" y="61"/>
                    <a:pt x="18388" y="1"/>
                    <a:pt x="18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1"/>
          <p:cNvGrpSpPr/>
          <p:nvPr/>
        </p:nvGrpSpPr>
        <p:grpSpPr>
          <a:xfrm>
            <a:off x="7539991" y="3496934"/>
            <a:ext cx="1104524" cy="1350005"/>
            <a:chOff x="435091" y="3496934"/>
            <a:chExt cx="1104524" cy="1350005"/>
          </a:xfrm>
        </p:grpSpPr>
        <p:sp>
          <p:nvSpPr>
            <p:cNvPr id="612" name="Google Shape;612;p41"/>
            <p:cNvSpPr/>
            <p:nvPr/>
          </p:nvSpPr>
          <p:spPr>
            <a:xfrm>
              <a:off x="506275" y="3597450"/>
              <a:ext cx="962144" cy="1245414"/>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506250" y="3540948"/>
              <a:ext cx="962198" cy="1305991"/>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435091" y="3496934"/>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774814"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774814"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506254"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506254"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41"/>
          <p:cNvGrpSpPr/>
          <p:nvPr/>
        </p:nvGrpSpPr>
        <p:grpSpPr>
          <a:xfrm>
            <a:off x="6041504" y="1509742"/>
            <a:ext cx="1826568" cy="3337357"/>
            <a:chOff x="6109322" y="1509742"/>
            <a:chExt cx="1826568" cy="3337357"/>
          </a:xfrm>
        </p:grpSpPr>
        <p:grpSp>
          <p:nvGrpSpPr>
            <p:cNvPr id="620" name="Google Shape;620;p41"/>
            <p:cNvGrpSpPr/>
            <p:nvPr/>
          </p:nvGrpSpPr>
          <p:grpSpPr>
            <a:xfrm flipH="1">
              <a:off x="6109322" y="2362750"/>
              <a:ext cx="1734425" cy="2484350"/>
              <a:chOff x="4880250" y="2362750"/>
              <a:chExt cx="1734425" cy="2484350"/>
            </a:xfrm>
          </p:grpSpPr>
          <p:sp>
            <p:nvSpPr>
              <p:cNvPr id="621" name="Google Shape;621;p41"/>
              <p:cNvSpPr/>
              <p:nvPr/>
            </p:nvSpPr>
            <p:spPr>
              <a:xfrm>
                <a:off x="5143375" y="4015425"/>
                <a:ext cx="963725" cy="829150"/>
              </a:xfrm>
              <a:custGeom>
                <a:avLst/>
                <a:gdLst/>
                <a:ahLst/>
                <a:cxnLst/>
                <a:rect l="l" t="t" r="r" b="b"/>
                <a:pathLst>
                  <a:path w="38549" h="33166" extrusionOk="0">
                    <a:moveTo>
                      <a:pt x="32803" y="0"/>
                    </a:moveTo>
                    <a:lnTo>
                      <a:pt x="5363" y="1411"/>
                    </a:lnTo>
                    <a:cubicBezTo>
                      <a:pt x="5363" y="1411"/>
                      <a:pt x="544" y="12137"/>
                      <a:pt x="0" y="33166"/>
                    </a:cubicBezTo>
                    <a:lnTo>
                      <a:pt x="37561" y="33166"/>
                    </a:lnTo>
                    <a:cubicBezTo>
                      <a:pt x="37561" y="33166"/>
                      <a:pt x="38549" y="25726"/>
                      <a:pt x="3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5141350" y="4012900"/>
                <a:ext cx="966275" cy="834200"/>
              </a:xfrm>
              <a:custGeom>
                <a:avLst/>
                <a:gdLst/>
                <a:ahLst/>
                <a:cxnLst/>
                <a:rect l="l" t="t" r="r" b="b"/>
                <a:pathLst>
                  <a:path w="38651" h="33368" extrusionOk="0">
                    <a:moveTo>
                      <a:pt x="32823" y="182"/>
                    </a:moveTo>
                    <a:cubicBezTo>
                      <a:pt x="38146" y="24134"/>
                      <a:pt x="37642" y="32279"/>
                      <a:pt x="37561" y="33166"/>
                    </a:cubicBezTo>
                    <a:lnTo>
                      <a:pt x="182" y="33166"/>
                    </a:lnTo>
                    <a:cubicBezTo>
                      <a:pt x="726" y="13226"/>
                      <a:pt x="5162" y="2440"/>
                      <a:pt x="5505" y="1613"/>
                    </a:cubicBezTo>
                    <a:lnTo>
                      <a:pt x="32823" y="182"/>
                    </a:lnTo>
                    <a:close/>
                    <a:moveTo>
                      <a:pt x="32884" y="0"/>
                    </a:moveTo>
                    <a:lnTo>
                      <a:pt x="5444" y="1432"/>
                    </a:lnTo>
                    <a:cubicBezTo>
                      <a:pt x="5404" y="1432"/>
                      <a:pt x="5384" y="1452"/>
                      <a:pt x="5363" y="1472"/>
                    </a:cubicBezTo>
                    <a:cubicBezTo>
                      <a:pt x="5343" y="1512"/>
                      <a:pt x="4134" y="4234"/>
                      <a:pt x="2884" y="9476"/>
                    </a:cubicBezTo>
                    <a:cubicBezTo>
                      <a:pt x="1714" y="14335"/>
                      <a:pt x="283" y="22400"/>
                      <a:pt x="0" y="33267"/>
                    </a:cubicBezTo>
                    <a:cubicBezTo>
                      <a:pt x="0" y="33287"/>
                      <a:pt x="0" y="33307"/>
                      <a:pt x="21" y="33327"/>
                    </a:cubicBezTo>
                    <a:cubicBezTo>
                      <a:pt x="41" y="33347"/>
                      <a:pt x="61" y="33368"/>
                      <a:pt x="81" y="33368"/>
                    </a:cubicBezTo>
                    <a:lnTo>
                      <a:pt x="37642" y="33368"/>
                    </a:lnTo>
                    <a:cubicBezTo>
                      <a:pt x="37682" y="33368"/>
                      <a:pt x="37723" y="33327"/>
                      <a:pt x="37723" y="33267"/>
                    </a:cubicBezTo>
                    <a:cubicBezTo>
                      <a:pt x="37743" y="33206"/>
                      <a:pt x="38650" y="25525"/>
                      <a:pt x="32985" y="81"/>
                    </a:cubicBezTo>
                    <a:cubicBezTo>
                      <a:pt x="32985" y="20"/>
                      <a:pt x="32944" y="0"/>
                      <a:pt x="32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5291550" y="4064800"/>
                <a:ext cx="85725" cy="453675"/>
              </a:xfrm>
              <a:custGeom>
                <a:avLst/>
                <a:gdLst/>
                <a:ahLst/>
                <a:cxnLst/>
                <a:rect l="l" t="t" r="r" b="b"/>
                <a:pathLst>
                  <a:path w="3429" h="18147" extrusionOk="0">
                    <a:moveTo>
                      <a:pt x="3347" y="1"/>
                    </a:moveTo>
                    <a:cubicBezTo>
                      <a:pt x="3287" y="1"/>
                      <a:pt x="3247" y="21"/>
                      <a:pt x="3226" y="61"/>
                    </a:cubicBezTo>
                    <a:cubicBezTo>
                      <a:pt x="3206" y="142"/>
                      <a:pt x="1311" y="6674"/>
                      <a:pt x="1" y="18046"/>
                    </a:cubicBezTo>
                    <a:cubicBezTo>
                      <a:pt x="1" y="18086"/>
                      <a:pt x="41" y="18146"/>
                      <a:pt x="81" y="18146"/>
                    </a:cubicBezTo>
                    <a:lnTo>
                      <a:pt x="101" y="18146"/>
                    </a:lnTo>
                    <a:cubicBezTo>
                      <a:pt x="142" y="18146"/>
                      <a:pt x="182" y="18106"/>
                      <a:pt x="202" y="18066"/>
                    </a:cubicBezTo>
                    <a:cubicBezTo>
                      <a:pt x="1493" y="6715"/>
                      <a:pt x="3388" y="182"/>
                      <a:pt x="3408" y="122"/>
                    </a:cubicBezTo>
                    <a:cubicBezTo>
                      <a:pt x="3428" y="82"/>
                      <a:pt x="3388" y="21"/>
                      <a:pt x="3347"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5521400" y="4088000"/>
                <a:ext cx="5050" cy="685000"/>
              </a:xfrm>
              <a:custGeom>
                <a:avLst/>
                <a:gdLst/>
                <a:ahLst/>
                <a:cxnLst/>
                <a:rect l="l" t="t" r="r" b="b"/>
                <a:pathLst>
                  <a:path w="202" h="27400" extrusionOk="0">
                    <a:moveTo>
                      <a:pt x="101" y="0"/>
                    </a:moveTo>
                    <a:cubicBezTo>
                      <a:pt x="41" y="0"/>
                      <a:pt x="0" y="41"/>
                      <a:pt x="0" y="101"/>
                    </a:cubicBezTo>
                    <a:lnTo>
                      <a:pt x="0" y="27299"/>
                    </a:lnTo>
                    <a:cubicBezTo>
                      <a:pt x="0" y="27360"/>
                      <a:pt x="41" y="27400"/>
                      <a:pt x="101" y="27400"/>
                    </a:cubicBezTo>
                    <a:cubicBezTo>
                      <a:pt x="162" y="27400"/>
                      <a:pt x="202" y="27360"/>
                      <a:pt x="202" y="27299"/>
                    </a:cubicBezTo>
                    <a:lnTo>
                      <a:pt x="202" y="101"/>
                    </a:lnTo>
                    <a:cubicBezTo>
                      <a:pt x="202" y="41"/>
                      <a:pt x="162"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5691250" y="4064800"/>
                <a:ext cx="26750" cy="367975"/>
              </a:xfrm>
              <a:custGeom>
                <a:avLst/>
                <a:gdLst/>
                <a:ahLst/>
                <a:cxnLst/>
                <a:rect l="l" t="t" r="r" b="b"/>
                <a:pathLst>
                  <a:path w="1070" h="14719" extrusionOk="0">
                    <a:moveTo>
                      <a:pt x="81" y="1"/>
                    </a:moveTo>
                    <a:cubicBezTo>
                      <a:pt x="41" y="1"/>
                      <a:pt x="1" y="61"/>
                      <a:pt x="1" y="102"/>
                    </a:cubicBezTo>
                    <a:cubicBezTo>
                      <a:pt x="1" y="203"/>
                      <a:pt x="767" y="10062"/>
                      <a:pt x="868" y="14638"/>
                    </a:cubicBezTo>
                    <a:cubicBezTo>
                      <a:pt x="868" y="14679"/>
                      <a:pt x="928" y="14719"/>
                      <a:pt x="968" y="14719"/>
                    </a:cubicBezTo>
                    <a:cubicBezTo>
                      <a:pt x="1029" y="14719"/>
                      <a:pt x="1069" y="14679"/>
                      <a:pt x="1069" y="14638"/>
                    </a:cubicBezTo>
                    <a:cubicBezTo>
                      <a:pt x="968" y="10062"/>
                      <a:pt x="202" y="182"/>
                      <a:pt x="182" y="82"/>
                    </a:cubicBezTo>
                    <a:cubicBezTo>
                      <a:pt x="182" y="41"/>
                      <a:pt x="142" y="1"/>
                      <a:pt x="81"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5882800" y="4064800"/>
                <a:ext cx="59500" cy="694600"/>
              </a:xfrm>
              <a:custGeom>
                <a:avLst/>
                <a:gdLst/>
                <a:ahLst/>
                <a:cxnLst/>
                <a:rect l="l" t="t" r="r" b="b"/>
                <a:pathLst>
                  <a:path w="2380" h="27784" extrusionOk="0">
                    <a:moveTo>
                      <a:pt x="81" y="1"/>
                    </a:moveTo>
                    <a:cubicBezTo>
                      <a:pt x="40" y="1"/>
                      <a:pt x="0" y="61"/>
                      <a:pt x="0" y="102"/>
                    </a:cubicBezTo>
                    <a:cubicBezTo>
                      <a:pt x="20" y="263"/>
                      <a:pt x="2198" y="15888"/>
                      <a:pt x="2077" y="27683"/>
                    </a:cubicBezTo>
                    <a:cubicBezTo>
                      <a:pt x="2077" y="27743"/>
                      <a:pt x="2117" y="27784"/>
                      <a:pt x="2178" y="27784"/>
                    </a:cubicBezTo>
                    <a:cubicBezTo>
                      <a:pt x="2218" y="27784"/>
                      <a:pt x="2278" y="27743"/>
                      <a:pt x="2278" y="27683"/>
                    </a:cubicBezTo>
                    <a:cubicBezTo>
                      <a:pt x="2379" y="15888"/>
                      <a:pt x="202" y="243"/>
                      <a:pt x="182" y="82"/>
                    </a:cubicBezTo>
                    <a:cubicBezTo>
                      <a:pt x="182" y="41"/>
                      <a:pt x="141"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5055150" y="2391900"/>
                <a:ext cx="930225" cy="921100"/>
              </a:xfrm>
              <a:custGeom>
                <a:avLst/>
                <a:gdLst/>
                <a:ahLst/>
                <a:cxnLst/>
                <a:rect l="l" t="t" r="r" b="b"/>
                <a:pathLst>
                  <a:path w="37209" h="36844" extrusionOk="0">
                    <a:moveTo>
                      <a:pt x="17642" y="1"/>
                    </a:moveTo>
                    <a:cubicBezTo>
                      <a:pt x="17642" y="1"/>
                      <a:pt x="11977" y="3570"/>
                      <a:pt x="10949" y="9779"/>
                    </a:cubicBezTo>
                    <a:cubicBezTo>
                      <a:pt x="10303" y="13751"/>
                      <a:pt x="12239" y="14678"/>
                      <a:pt x="9396" y="19013"/>
                    </a:cubicBezTo>
                    <a:cubicBezTo>
                      <a:pt x="6553" y="23328"/>
                      <a:pt x="1" y="24437"/>
                      <a:pt x="4436" y="32380"/>
                    </a:cubicBezTo>
                    <a:cubicBezTo>
                      <a:pt x="6321" y="35771"/>
                      <a:pt x="9153" y="36844"/>
                      <a:pt x="12135" y="36844"/>
                    </a:cubicBezTo>
                    <a:cubicBezTo>
                      <a:pt x="16139" y="36844"/>
                      <a:pt x="20414" y="34909"/>
                      <a:pt x="23025" y="34054"/>
                    </a:cubicBezTo>
                    <a:cubicBezTo>
                      <a:pt x="24892" y="33448"/>
                      <a:pt x="25977" y="33232"/>
                      <a:pt x="26823" y="33232"/>
                    </a:cubicBezTo>
                    <a:cubicBezTo>
                      <a:pt x="28031" y="33232"/>
                      <a:pt x="28751" y="33674"/>
                      <a:pt x="30566" y="34054"/>
                    </a:cubicBezTo>
                    <a:cubicBezTo>
                      <a:pt x="30843" y="34113"/>
                      <a:pt x="31111" y="34142"/>
                      <a:pt x="31370" y="34142"/>
                    </a:cubicBezTo>
                    <a:cubicBezTo>
                      <a:pt x="35410" y="34142"/>
                      <a:pt x="37208" y="27249"/>
                      <a:pt x="34840" y="24255"/>
                    </a:cubicBezTo>
                    <a:cubicBezTo>
                      <a:pt x="32320" y="21090"/>
                      <a:pt x="34134" y="18429"/>
                      <a:pt x="34013" y="15929"/>
                    </a:cubicBezTo>
                    <a:cubicBezTo>
                      <a:pt x="33913" y="13428"/>
                      <a:pt x="32158" y="7461"/>
                      <a:pt x="29114" y="5465"/>
                    </a:cubicBezTo>
                    <a:cubicBezTo>
                      <a:pt x="26090" y="3469"/>
                      <a:pt x="17642" y="1"/>
                      <a:pt x="1764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150950" y="2698400"/>
                <a:ext cx="461725" cy="506050"/>
              </a:xfrm>
              <a:custGeom>
                <a:avLst/>
                <a:gdLst/>
                <a:ahLst/>
                <a:cxnLst/>
                <a:rect l="l" t="t" r="r" b="b"/>
                <a:pathLst>
                  <a:path w="18469" h="20242" extrusionOk="0">
                    <a:moveTo>
                      <a:pt x="16828" y="3105"/>
                    </a:moveTo>
                    <a:cubicBezTo>
                      <a:pt x="16790" y="3125"/>
                      <a:pt x="16757" y="3150"/>
                      <a:pt x="16714" y="3164"/>
                    </a:cubicBezTo>
                    <a:lnTo>
                      <a:pt x="16694" y="3164"/>
                    </a:lnTo>
                    <a:lnTo>
                      <a:pt x="16828" y="3105"/>
                    </a:lnTo>
                    <a:close/>
                    <a:moveTo>
                      <a:pt x="14119" y="0"/>
                    </a:moveTo>
                    <a:cubicBezTo>
                      <a:pt x="13905" y="0"/>
                      <a:pt x="13643" y="58"/>
                      <a:pt x="13327" y="201"/>
                    </a:cubicBezTo>
                    <a:cubicBezTo>
                      <a:pt x="12117" y="745"/>
                      <a:pt x="9920" y="3164"/>
                      <a:pt x="9597" y="3527"/>
                    </a:cubicBezTo>
                    <a:cubicBezTo>
                      <a:pt x="9610" y="2652"/>
                      <a:pt x="9233" y="2013"/>
                      <a:pt x="8686" y="2013"/>
                    </a:cubicBezTo>
                    <a:cubicBezTo>
                      <a:pt x="8390" y="2013"/>
                      <a:pt x="8043" y="2201"/>
                      <a:pt x="7682" y="2640"/>
                    </a:cubicBezTo>
                    <a:cubicBezTo>
                      <a:pt x="6512" y="4031"/>
                      <a:pt x="0" y="15382"/>
                      <a:pt x="0" y="15382"/>
                    </a:cubicBezTo>
                    <a:lnTo>
                      <a:pt x="6976" y="20241"/>
                    </a:lnTo>
                    <a:cubicBezTo>
                      <a:pt x="6976" y="20241"/>
                      <a:pt x="13125" y="11350"/>
                      <a:pt x="15343" y="8306"/>
                    </a:cubicBezTo>
                    <a:cubicBezTo>
                      <a:pt x="17561" y="5261"/>
                      <a:pt x="18468" y="3648"/>
                      <a:pt x="17944" y="3104"/>
                    </a:cubicBezTo>
                    <a:cubicBezTo>
                      <a:pt x="17819" y="2980"/>
                      <a:pt x="17663" y="2900"/>
                      <a:pt x="17458" y="2900"/>
                    </a:cubicBezTo>
                    <a:cubicBezTo>
                      <a:pt x="17297" y="2900"/>
                      <a:pt x="17105" y="2949"/>
                      <a:pt x="16875" y="3064"/>
                    </a:cubicBezTo>
                    <a:cubicBezTo>
                      <a:pt x="17319" y="2681"/>
                      <a:pt x="17359" y="1975"/>
                      <a:pt x="16714" y="1652"/>
                    </a:cubicBezTo>
                    <a:cubicBezTo>
                      <a:pt x="16647" y="1619"/>
                      <a:pt x="16569" y="1604"/>
                      <a:pt x="16481" y="1604"/>
                    </a:cubicBezTo>
                    <a:cubicBezTo>
                      <a:pt x="16409" y="1604"/>
                      <a:pt x="16332" y="1614"/>
                      <a:pt x="16250" y="1632"/>
                    </a:cubicBezTo>
                    <a:lnTo>
                      <a:pt x="16311" y="1592"/>
                    </a:lnTo>
                    <a:cubicBezTo>
                      <a:pt x="16726" y="1131"/>
                      <a:pt x="16461" y="494"/>
                      <a:pt x="15767" y="494"/>
                    </a:cubicBezTo>
                    <a:cubicBezTo>
                      <a:pt x="15551" y="494"/>
                      <a:pt x="15293" y="556"/>
                      <a:pt x="15000" y="705"/>
                    </a:cubicBezTo>
                    <a:cubicBezTo>
                      <a:pt x="14899" y="765"/>
                      <a:pt x="14778" y="826"/>
                      <a:pt x="14637" y="927"/>
                    </a:cubicBezTo>
                    <a:lnTo>
                      <a:pt x="14597" y="906"/>
                    </a:lnTo>
                    <a:lnTo>
                      <a:pt x="14819" y="806"/>
                    </a:lnTo>
                    <a:cubicBezTo>
                      <a:pt x="14971" y="547"/>
                      <a:pt x="14778" y="0"/>
                      <a:pt x="14119"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148425" y="2746200"/>
                <a:ext cx="466250" cy="460775"/>
              </a:xfrm>
              <a:custGeom>
                <a:avLst/>
                <a:gdLst/>
                <a:ahLst/>
                <a:cxnLst/>
                <a:rect l="l" t="t" r="r" b="b"/>
                <a:pathLst>
                  <a:path w="18650" h="18431" extrusionOk="0">
                    <a:moveTo>
                      <a:pt x="8782" y="0"/>
                    </a:moveTo>
                    <a:cubicBezTo>
                      <a:pt x="8512" y="0"/>
                      <a:pt x="8139" y="135"/>
                      <a:pt x="7702" y="668"/>
                    </a:cubicBezTo>
                    <a:cubicBezTo>
                      <a:pt x="6553" y="2039"/>
                      <a:pt x="283" y="12966"/>
                      <a:pt x="20" y="13430"/>
                    </a:cubicBezTo>
                    <a:cubicBezTo>
                      <a:pt x="0" y="13470"/>
                      <a:pt x="20" y="13531"/>
                      <a:pt x="61" y="13551"/>
                    </a:cubicBezTo>
                    <a:lnTo>
                      <a:pt x="7037" y="18410"/>
                    </a:lnTo>
                    <a:cubicBezTo>
                      <a:pt x="7057" y="18430"/>
                      <a:pt x="7057" y="18430"/>
                      <a:pt x="7077" y="18430"/>
                    </a:cubicBezTo>
                    <a:lnTo>
                      <a:pt x="7097" y="18430"/>
                    </a:lnTo>
                    <a:cubicBezTo>
                      <a:pt x="7117" y="18430"/>
                      <a:pt x="7158" y="18410"/>
                      <a:pt x="7158" y="18390"/>
                    </a:cubicBezTo>
                    <a:cubicBezTo>
                      <a:pt x="7218" y="18309"/>
                      <a:pt x="13327" y="9458"/>
                      <a:pt x="15525" y="6454"/>
                    </a:cubicBezTo>
                    <a:cubicBezTo>
                      <a:pt x="17944" y="3127"/>
                      <a:pt x="18650" y="1676"/>
                      <a:pt x="18125" y="1132"/>
                    </a:cubicBezTo>
                    <a:cubicBezTo>
                      <a:pt x="17944" y="970"/>
                      <a:pt x="17763" y="890"/>
                      <a:pt x="17521" y="890"/>
                    </a:cubicBezTo>
                    <a:cubicBezTo>
                      <a:pt x="16755" y="930"/>
                      <a:pt x="15545" y="1998"/>
                      <a:pt x="13710" y="4257"/>
                    </a:cubicBezTo>
                    <a:cubicBezTo>
                      <a:pt x="13670" y="4297"/>
                      <a:pt x="13690" y="4357"/>
                      <a:pt x="13730" y="4398"/>
                    </a:cubicBezTo>
                    <a:cubicBezTo>
                      <a:pt x="13746" y="4413"/>
                      <a:pt x="13764" y="4420"/>
                      <a:pt x="13782" y="4420"/>
                    </a:cubicBezTo>
                    <a:cubicBezTo>
                      <a:pt x="13811" y="4420"/>
                      <a:pt x="13839" y="4402"/>
                      <a:pt x="13851" y="4378"/>
                    </a:cubicBezTo>
                    <a:cubicBezTo>
                      <a:pt x="15625" y="2200"/>
                      <a:pt x="16815" y="1111"/>
                      <a:pt x="17541" y="1091"/>
                    </a:cubicBezTo>
                    <a:cubicBezTo>
                      <a:pt x="17561" y="1089"/>
                      <a:pt x="17581" y="1087"/>
                      <a:pt x="17601" y="1087"/>
                    </a:cubicBezTo>
                    <a:cubicBezTo>
                      <a:pt x="17742" y="1087"/>
                      <a:pt x="17879" y="1149"/>
                      <a:pt x="17984" y="1273"/>
                    </a:cubicBezTo>
                    <a:cubicBezTo>
                      <a:pt x="18529" y="1817"/>
                      <a:pt x="17037" y="4035"/>
                      <a:pt x="15363" y="6353"/>
                    </a:cubicBezTo>
                    <a:cubicBezTo>
                      <a:pt x="13287" y="9196"/>
                      <a:pt x="7682" y="17321"/>
                      <a:pt x="7057" y="18208"/>
                    </a:cubicBezTo>
                    <a:lnTo>
                      <a:pt x="222" y="13450"/>
                    </a:lnTo>
                    <a:cubicBezTo>
                      <a:pt x="807" y="12462"/>
                      <a:pt x="6754" y="2099"/>
                      <a:pt x="7843" y="789"/>
                    </a:cubicBezTo>
                    <a:cubicBezTo>
                      <a:pt x="8171" y="399"/>
                      <a:pt x="8486" y="190"/>
                      <a:pt x="8771" y="190"/>
                    </a:cubicBezTo>
                    <a:cubicBezTo>
                      <a:pt x="8854" y="190"/>
                      <a:pt x="8935" y="208"/>
                      <a:pt x="9012" y="244"/>
                    </a:cubicBezTo>
                    <a:cubicBezTo>
                      <a:pt x="9476" y="446"/>
                      <a:pt x="9718" y="1232"/>
                      <a:pt x="9577" y="2099"/>
                    </a:cubicBezTo>
                    <a:cubicBezTo>
                      <a:pt x="9315" y="3692"/>
                      <a:pt x="9133" y="4458"/>
                      <a:pt x="9133" y="4458"/>
                    </a:cubicBezTo>
                    <a:cubicBezTo>
                      <a:pt x="9113" y="4478"/>
                      <a:pt x="9133" y="4498"/>
                      <a:pt x="9133" y="4519"/>
                    </a:cubicBezTo>
                    <a:cubicBezTo>
                      <a:pt x="9133" y="4539"/>
                      <a:pt x="9900" y="6333"/>
                      <a:pt x="8771" y="8269"/>
                    </a:cubicBezTo>
                    <a:cubicBezTo>
                      <a:pt x="8750" y="8309"/>
                      <a:pt x="8771" y="8369"/>
                      <a:pt x="8811" y="8390"/>
                    </a:cubicBezTo>
                    <a:cubicBezTo>
                      <a:pt x="8826" y="8397"/>
                      <a:pt x="8843" y="8402"/>
                      <a:pt x="8860" y="8402"/>
                    </a:cubicBezTo>
                    <a:cubicBezTo>
                      <a:pt x="8890" y="8402"/>
                      <a:pt x="8919" y="8388"/>
                      <a:pt x="8932" y="8349"/>
                    </a:cubicBezTo>
                    <a:cubicBezTo>
                      <a:pt x="10021" y="6474"/>
                      <a:pt x="9416" y="4740"/>
                      <a:pt x="9315" y="4478"/>
                    </a:cubicBezTo>
                    <a:cubicBezTo>
                      <a:pt x="9355" y="4317"/>
                      <a:pt x="9537" y="3571"/>
                      <a:pt x="9758" y="2140"/>
                    </a:cubicBezTo>
                    <a:cubicBezTo>
                      <a:pt x="9920" y="1172"/>
                      <a:pt x="9637" y="325"/>
                      <a:pt x="9093" y="63"/>
                    </a:cubicBezTo>
                    <a:cubicBezTo>
                      <a:pt x="9015" y="30"/>
                      <a:pt x="8910" y="0"/>
                      <a:pt x="8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6442775" y="2736175"/>
                <a:ext cx="141650" cy="104850"/>
              </a:xfrm>
              <a:custGeom>
                <a:avLst/>
                <a:gdLst/>
                <a:ahLst/>
                <a:cxnLst/>
                <a:rect l="l" t="t" r="r" b="b"/>
                <a:pathLst>
                  <a:path w="5666" h="4194" extrusionOk="0">
                    <a:moveTo>
                      <a:pt x="4801" y="0"/>
                    </a:moveTo>
                    <a:cubicBezTo>
                      <a:pt x="3398" y="0"/>
                      <a:pt x="398" y="3600"/>
                      <a:pt x="41" y="4033"/>
                    </a:cubicBezTo>
                    <a:cubicBezTo>
                      <a:pt x="1" y="4073"/>
                      <a:pt x="21" y="4133"/>
                      <a:pt x="61" y="4174"/>
                    </a:cubicBezTo>
                    <a:cubicBezTo>
                      <a:pt x="61" y="4174"/>
                      <a:pt x="81" y="4194"/>
                      <a:pt x="122" y="4194"/>
                    </a:cubicBezTo>
                    <a:cubicBezTo>
                      <a:pt x="142" y="4194"/>
                      <a:pt x="162" y="4174"/>
                      <a:pt x="182" y="4154"/>
                    </a:cubicBezTo>
                    <a:cubicBezTo>
                      <a:pt x="1143" y="2985"/>
                      <a:pt x="3707" y="179"/>
                      <a:pt x="4795" y="179"/>
                    </a:cubicBezTo>
                    <a:cubicBezTo>
                      <a:pt x="4871" y="179"/>
                      <a:pt x="4940" y="193"/>
                      <a:pt x="5001" y="222"/>
                    </a:cubicBezTo>
                    <a:cubicBezTo>
                      <a:pt x="5323" y="383"/>
                      <a:pt x="5404" y="605"/>
                      <a:pt x="5424" y="787"/>
                    </a:cubicBezTo>
                    <a:cubicBezTo>
                      <a:pt x="5464" y="1028"/>
                      <a:pt x="5364" y="1311"/>
                      <a:pt x="5142" y="1492"/>
                    </a:cubicBezTo>
                    <a:cubicBezTo>
                      <a:pt x="5101" y="1533"/>
                      <a:pt x="5101" y="1593"/>
                      <a:pt x="5142" y="1633"/>
                    </a:cubicBezTo>
                    <a:cubicBezTo>
                      <a:pt x="5165" y="1645"/>
                      <a:pt x="5195" y="1657"/>
                      <a:pt x="5220" y="1657"/>
                    </a:cubicBezTo>
                    <a:cubicBezTo>
                      <a:pt x="5239" y="1657"/>
                      <a:pt x="5254" y="1650"/>
                      <a:pt x="5263" y="1633"/>
                    </a:cubicBezTo>
                    <a:cubicBezTo>
                      <a:pt x="5525" y="1391"/>
                      <a:pt x="5666" y="1069"/>
                      <a:pt x="5626" y="746"/>
                    </a:cubicBezTo>
                    <a:cubicBezTo>
                      <a:pt x="5585" y="444"/>
                      <a:pt x="5384" y="202"/>
                      <a:pt x="5081" y="61"/>
                    </a:cubicBezTo>
                    <a:cubicBezTo>
                      <a:pt x="4997" y="19"/>
                      <a:pt x="4903" y="0"/>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6417075" y="2708325"/>
                <a:ext cx="150725" cy="104475"/>
              </a:xfrm>
              <a:custGeom>
                <a:avLst/>
                <a:gdLst/>
                <a:ahLst/>
                <a:cxnLst/>
                <a:rect l="l" t="t" r="r" b="b"/>
                <a:pathLst>
                  <a:path w="6029" h="4179" extrusionOk="0">
                    <a:moveTo>
                      <a:pt x="5121" y="0"/>
                    </a:moveTo>
                    <a:cubicBezTo>
                      <a:pt x="4895" y="0"/>
                      <a:pt x="4625" y="64"/>
                      <a:pt x="4315" y="227"/>
                    </a:cubicBezTo>
                    <a:cubicBezTo>
                      <a:pt x="3025" y="872"/>
                      <a:pt x="162" y="3897"/>
                      <a:pt x="41" y="4017"/>
                    </a:cubicBezTo>
                    <a:cubicBezTo>
                      <a:pt x="0" y="4058"/>
                      <a:pt x="0" y="4118"/>
                      <a:pt x="41" y="4138"/>
                    </a:cubicBezTo>
                    <a:cubicBezTo>
                      <a:pt x="61" y="4159"/>
                      <a:pt x="81" y="4179"/>
                      <a:pt x="101" y="4179"/>
                    </a:cubicBezTo>
                    <a:cubicBezTo>
                      <a:pt x="121" y="4179"/>
                      <a:pt x="162" y="4159"/>
                      <a:pt x="162" y="4138"/>
                    </a:cubicBezTo>
                    <a:cubicBezTo>
                      <a:pt x="202" y="4118"/>
                      <a:pt x="3146" y="1034"/>
                      <a:pt x="4396" y="388"/>
                    </a:cubicBezTo>
                    <a:cubicBezTo>
                      <a:pt x="4679" y="242"/>
                      <a:pt x="4922" y="184"/>
                      <a:pt x="5120" y="184"/>
                    </a:cubicBezTo>
                    <a:cubicBezTo>
                      <a:pt x="5388" y="184"/>
                      <a:pt x="5573" y="290"/>
                      <a:pt x="5666" y="429"/>
                    </a:cubicBezTo>
                    <a:cubicBezTo>
                      <a:pt x="5827" y="630"/>
                      <a:pt x="5807" y="913"/>
                      <a:pt x="5605" y="1134"/>
                    </a:cubicBezTo>
                    <a:cubicBezTo>
                      <a:pt x="5565" y="1175"/>
                      <a:pt x="5565" y="1235"/>
                      <a:pt x="5605" y="1276"/>
                    </a:cubicBezTo>
                    <a:cubicBezTo>
                      <a:pt x="5622" y="1284"/>
                      <a:pt x="5642" y="1289"/>
                      <a:pt x="5661" y="1289"/>
                    </a:cubicBezTo>
                    <a:cubicBezTo>
                      <a:pt x="5689" y="1289"/>
                      <a:pt x="5714" y="1279"/>
                      <a:pt x="5726" y="1255"/>
                    </a:cubicBezTo>
                    <a:cubicBezTo>
                      <a:pt x="6009" y="973"/>
                      <a:pt x="6029" y="590"/>
                      <a:pt x="5827" y="308"/>
                    </a:cubicBezTo>
                    <a:cubicBezTo>
                      <a:pt x="5695" y="140"/>
                      <a:pt x="5455" y="0"/>
                      <a:pt x="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6387325" y="2696025"/>
                <a:ext cx="139150" cy="94100"/>
              </a:xfrm>
              <a:custGeom>
                <a:avLst/>
                <a:gdLst/>
                <a:ahLst/>
                <a:cxnLst/>
                <a:rect l="l" t="t" r="r" b="b"/>
                <a:pathLst>
                  <a:path w="5566" h="3764" extrusionOk="0">
                    <a:moveTo>
                      <a:pt x="4644" y="0"/>
                    </a:moveTo>
                    <a:cubicBezTo>
                      <a:pt x="4428" y="0"/>
                      <a:pt x="4160" y="52"/>
                      <a:pt x="3832" y="195"/>
                    </a:cubicBezTo>
                    <a:cubicBezTo>
                      <a:pt x="2521" y="780"/>
                      <a:pt x="142" y="3501"/>
                      <a:pt x="41" y="3602"/>
                    </a:cubicBezTo>
                    <a:cubicBezTo>
                      <a:pt x="1" y="3643"/>
                      <a:pt x="1" y="3703"/>
                      <a:pt x="41" y="3743"/>
                    </a:cubicBezTo>
                    <a:cubicBezTo>
                      <a:pt x="61" y="3764"/>
                      <a:pt x="81" y="3764"/>
                      <a:pt x="102" y="3764"/>
                    </a:cubicBezTo>
                    <a:cubicBezTo>
                      <a:pt x="142" y="3764"/>
                      <a:pt x="162" y="3743"/>
                      <a:pt x="182" y="3723"/>
                    </a:cubicBezTo>
                    <a:cubicBezTo>
                      <a:pt x="202" y="3703"/>
                      <a:pt x="2622" y="941"/>
                      <a:pt x="3912" y="376"/>
                    </a:cubicBezTo>
                    <a:cubicBezTo>
                      <a:pt x="4224" y="239"/>
                      <a:pt x="4468" y="191"/>
                      <a:pt x="4656" y="191"/>
                    </a:cubicBezTo>
                    <a:cubicBezTo>
                      <a:pt x="4966" y="191"/>
                      <a:pt x="5127" y="321"/>
                      <a:pt x="5203" y="397"/>
                    </a:cubicBezTo>
                    <a:cubicBezTo>
                      <a:pt x="5344" y="558"/>
                      <a:pt x="5344" y="739"/>
                      <a:pt x="5283" y="840"/>
                    </a:cubicBezTo>
                    <a:cubicBezTo>
                      <a:pt x="5263" y="901"/>
                      <a:pt x="5283" y="941"/>
                      <a:pt x="5323" y="981"/>
                    </a:cubicBezTo>
                    <a:cubicBezTo>
                      <a:pt x="5334" y="987"/>
                      <a:pt x="5347" y="989"/>
                      <a:pt x="5359" y="989"/>
                    </a:cubicBezTo>
                    <a:cubicBezTo>
                      <a:pt x="5393" y="989"/>
                      <a:pt x="5430" y="970"/>
                      <a:pt x="5444" y="941"/>
                    </a:cubicBezTo>
                    <a:cubicBezTo>
                      <a:pt x="5565" y="759"/>
                      <a:pt x="5505" y="477"/>
                      <a:pt x="5344" y="276"/>
                    </a:cubicBezTo>
                    <a:cubicBezTo>
                      <a:pt x="5253" y="171"/>
                      <a:pt x="5036"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5614650" y="3011375"/>
                <a:ext cx="788325" cy="794900"/>
              </a:xfrm>
              <a:custGeom>
                <a:avLst/>
                <a:gdLst/>
                <a:ahLst/>
                <a:cxnLst/>
                <a:rect l="l" t="t" r="r" b="b"/>
                <a:pathLst>
                  <a:path w="31533" h="31796" extrusionOk="0">
                    <a:moveTo>
                      <a:pt x="20827" y="0"/>
                    </a:moveTo>
                    <a:lnTo>
                      <a:pt x="13770" y="8085"/>
                    </a:lnTo>
                    <a:lnTo>
                      <a:pt x="5343" y="948"/>
                    </a:lnTo>
                    <a:lnTo>
                      <a:pt x="0" y="3468"/>
                    </a:lnTo>
                    <a:lnTo>
                      <a:pt x="2278" y="12763"/>
                    </a:lnTo>
                    <a:cubicBezTo>
                      <a:pt x="4799" y="25384"/>
                      <a:pt x="12984" y="31795"/>
                      <a:pt x="12984" y="31795"/>
                    </a:cubicBezTo>
                    <a:cubicBezTo>
                      <a:pt x="27480" y="27541"/>
                      <a:pt x="31533" y="6351"/>
                      <a:pt x="31533" y="6351"/>
                    </a:cubicBezTo>
                    <a:lnTo>
                      <a:pt x="20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6095500" y="3085425"/>
                <a:ext cx="268175" cy="168925"/>
              </a:xfrm>
              <a:custGeom>
                <a:avLst/>
                <a:gdLst/>
                <a:ahLst/>
                <a:cxnLst/>
                <a:rect l="l" t="t" r="r" b="b"/>
                <a:pathLst>
                  <a:path w="10727" h="6757" extrusionOk="0">
                    <a:moveTo>
                      <a:pt x="95" y="0"/>
                    </a:moveTo>
                    <a:cubicBezTo>
                      <a:pt x="61" y="0"/>
                      <a:pt x="33" y="18"/>
                      <a:pt x="20" y="42"/>
                    </a:cubicBezTo>
                    <a:cubicBezTo>
                      <a:pt x="0" y="103"/>
                      <a:pt x="0" y="143"/>
                      <a:pt x="61" y="184"/>
                    </a:cubicBezTo>
                    <a:lnTo>
                      <a:pt x="10565" y="6756"/>
                    </a:lnTo>
                    <a:lnTo>
                      <a:pt x="10625" y="6756"/>
                    </a:lnTo>
                    <a:cubicBezTo>
                      <a:pt x="10646" y="6756"/>
                      <a:pt x="10686" y="6756"/>
                      <a:pt x="10706" y="6716"/>
                    </a:cubicBezTo>
                    <a:cubicBezTo>
                      <a:pt x="10726" y="6676"/>
                      <a:pt x="10706" y="6615"/>
                      <a:pt x="10666" y="6595"/>
                    </a:cubicBezTo>
                    <a:lnTo>
                      <a:pt x="162" y="22"/>
                    </a:lnTo>
                    <a:cubicBezTo>
                      <a:pt x="138" y="7"/>
                      <a:pt x="115"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5919575" y="3009025"/>
                <a:ext cx="485925" cy="799750"/>
              </a:xfrm>
              <a:custGeom>
                <a:avLst/>
                <a:gdLst/>
                <a:ahLst/>
                <a:cxnLst/>
                <a:rect l="l" t="t" r="r" b="b"/>
                <a:pathLst>
                  <a:path w="19437" h="31990" extrusionOk="0">
                    <a:moveTo>
                      <a:pt x="8634" y="1"/>
                    </a:moveTo>
                    <a:cubicBezTo>
                      <a:pt x="8607" y="1"/>
                      <a:pt x="8581" y="10"/>
                      <a:pt x="8570" y="34"/>
                    </a:cubicBezTo>
                    <a:lnTo>
                      <a:pt x="41" y="9893"/>
                    </a:lnTo>
                    <a:cubicBezTo>
                      <a:pt x="1" y="9933"/>
                      <a:pt x="1" y="9994"/>
                      <a:pt x="41" y="10034"/>
                    </a:cubicBezTo>
                    <a:cubicBezTo>
                      <a:pt x="58" y="10042"/>
                      <a:pt x="78" y="10047"/>
                      <a:pt x="99" y="10047"/>
                    </a:cubicBezTo>
                    <a:cubicBezTo>
                      <a:pt x="128" y="10047"/>
                      <a:pt x="159" y="10037"/>
                      <a:pt x="182" y="10014"/>
                    </a:cubicBezTo>
                    <a:lnTo>
                      <a:pt x="8650" y="215"/>
                    </a:lnTo>
                    <a:lnTo>
                      <a:pt x="19235" y="6486"/>
                    </a:lnTo>
                    <a:cubicBezTo>
                      <a:pt x="19094" y="7111"/>
                      <a:pt x="18025" y="12131"/>
                      <a:pt x="15404" y="17534"/>
                    </a:cubicBezTo>
                    <a:cubicBezTo>
                      <a:pt x="12844" y="22837"/>
                      <a:pt x="8227" y="29611"/>
                      <a:pt x="767" y="31808"/>
                    </a:cubicBezTo>
                    <a:cubicBezTo>
                      <a:pt x="727" y="31808"/>
                      <a:pt x="686" y="31869"/>
                      <a:pt x="707" y="31909"/>
                    </a:cubicBezTo>
                    <a:cubicBezTo>
                      <a:pt x="727" y="31950"/>
                      <a:pt x="747" y="31990"/>
                      <a:pt x="807" y="31990"/>
                    </a:cubicBezTo>
                    <a:lnTo>
                      <a:pt x="828" y="31990"/>
                    </a:lnTo>
                    <a:cubicBezTo>
                      <a:pt x="8348" y="29772"/>
                      <a:pt x="13005" y="22937"/>
                      <a:pt x="15586" y="17615"/>
                    </a:cubicBezTo>
                    <a:cubicBezTo>
                      <a:pt x="18388" y="11828"/>
                      <a:pt x="19416" y="6506"/>
                      <a:pt x="19437" y="6465"/>
                    </a:cubicBezTo>
                    <a:cubicBezTo>
                      <a:pt x="19437" y="6425"/>
                      <a:pt x="19416" y="6385"/>
                      <a:pt x="19376" y="6365"/>
                    </a:cubicBezTo>
                    <a:lnTo>
                      <a:pt x="8691" y="14"/>
                    </a:lnTo>
                    <a:cubicBezTo>
                      <a:pt x="8674" y="5"/>
                      <a:pt x="8654" y="1"/>
                      <a:pt x="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5224525" y="2969550"/>
                <a:ext cx="783300" cy="1180975"/>
              </a:xfrm>
              <a:custGeom>
                <a:avLst/>
                <a:gdLst/>
                <a:ahLst/>
                <a:cxnLst/>
                <a:rect l="l" t="t" r="r" b="b"/>
                <a:pathLst>
                  <a:path w="31332" h="47239" extrusionOk="0">
                    <a:moveTo>
                      <a:pt x="16190" y="0"/>
                    </a:moveTo>
                    <a:lnTo>
                      <a:pt x="9920" y="2419"/>
                    </a:lnTo>
                    <a:lnTo>
                      <a:pt x="182" y="45706"/>
                    </a:lnTo>
                    <a:cubicBezTo>
                      <a:pt x="0" y="46492"/>
                      <a:pt x="605" y="47238"/>
                      <a:pt x="1411" y="47238"/>
                    </a:cubicBezTo>
                    <a:lnTo>
                      <a:pt x="29940" y="47238"/>
                    </a:lnTo>
                    <a:cubicBezTo>
                      <a:pt x="30726" y="47238"/>
                      <a:pt x="31331" y="46533"/>
                      <a:pt x="31170" y="45767"/>
                    </a:cubicBezTo>
                    <a:cubicBezTo>
                      <a:pt x="29275" y="35807"/>
                      <a:pt x="27944" y="15363"/>
                      <a:pt x="24617" y="8165"/>
                    </a:cubicBezTo>
                    <a:cubicBezTo>
                      <a:pt x="21129" y="605"/>
                      <a:pt x="16190" y="0"/>
                      <a:pt x="16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5832900" y="3161900"/>
                <a:ext cx="173400" cy="953850"/>
              </a:xfrm>
              <a:custGeom>
                <a:avLst/>
                <a:gdLst/>
                <a:ahLst/>
                <a:cxnLst/>
                <a:rect l="l" t="t" r="r" b="b"/>
                <a:pathLst>
                  <a:path w="6936" h="38154" extrusionOk="0">
                    <a:moveTo>
                      <a:pt x="114" y="0"/>
                    </a:moveTo>
                    <a:cubicBezTo>
                      <a:pt x="102" y="0"/>
                      <a:pt x="91" y="3"/>
                      <a:pt x="81" y="8"/>
                    </a:cubicBezTo>
                    <a:cubicBezTo>
                      <a:pt x="20" y="28"/>
                      <a:pt x="0" y="88"/>
                      <a:pt x="20" y="129"/>
                    </a:cubicBezTo>
                    <a:lnTo>
                      <a:pt x="786" y="1984"/>
                    </a:lnTo>
                    <a:cubicBezTo>
                      <a:pt x="807" y="2004"/>
                      <a:pt x="1573" y="4342"/>
                      <a:pt x="2419" y="8355"/>
                    </a:cubicBezTo>
                    <a:cubicBezTo>
                      <a:pt x="3246" y="12286"/>
                      <a:pt x="3992" y="17951"/>
                      <a:pt x="4859" y="24504"/>
                    </a:cubicBezTo>
                    <a:lnTo>
                      <a:pt x="5141" y="26560"/>
                    </a:lnTo>
                    <a:cubicBezTo>
                      <a:pt x="5363" y="28254"/>
                      <a:pt x="5605" y="29968"/>
                      <a:pt x="5867" y="31782"/>
                    </a:cubicBezTo>
                    <a:cubicBezTo>
                      <a:pt x="6170" y="33819"/>
                      <a:pt x="6472" y="35936"/>
                      <a:pt x="6754" y="38073"/>
                    </a:cubicBezTo>
                    <a:cubicBezTo>
                      <a:pt x="6754" y="38133"/>
                      <a:pt x="6795" y="38153"/>
                      <a:pt x="6835" y="38153"/>
                    </a:cubicBezTo>
                    <a:lnTo>
                      <a:pt x="6855" y="38153"/>
                    </a:lnTo>
                    <a:cubicBezTo>
                      <a:pt x="6916" y="38153"/>
                      <a:pt x="6936" y="38113"/>
                      <a:pt x="6936" y="38052"/>
                    </a:cubicBezTo>
                    <a:cubicBezTo>
                      <a:pt x="6653" y="35895"/>
                      <a:pt x="6351" y="33798"/>
                      <a:pt x="6069" y="31762"/>
                    </a:cubicBezTo>
                    <a:cubicBezTo>
                      <a:pt x="5807" y="29948"/>
                      <a:pt x="5545" y="28214"/>
                      <a:pt x="5323" y="26520"/>
                    </a:cubicBezTo>
                    <a:lnTo>
                      <a:pt x="5061" y="24484"/>
                    </a:lnTo>
                    <a:cubicBezTo>
                      <a:pt x="4174" y="17911"/>
                      <a:pt x="3428" y="12246"/>
                      <a:pt x="2601" y="8314"/>
                    </a:cubicBezTo>
                    <a:cubicBezTo>
                      <a:pt x="1754" y="4282"/>
                      <a:pt x="968" y="1943"/>
                      <a:pt x="968" y="1923"/>
                    </a:cubicBezTo>
                    <a:lnTo>
                      <a:pt x="202" y="68"/>
                    </a:lnTo>
                    <a:cubicBezTo>
                      <a:pt x="187" y="23"/>
                      <a:pt x="149"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4961900" y="3244250"/>
                <a:ext cx="359925" cy="913325"/>
              </a:xfrm>
              <a:custGeom>
                <a:avLst/>
                <a:gdLst/>
                <a:ahLst/>
                <a:cxnLst/>
                <a:rect l="l" t="t" r="r" b="b"/>
                <a:pathLst>
                  <a:path w="14397" h="36533" extrusionOk="0">
                    <a:moveTo>
                      <a:pt x="10928" y="0"/>
                    </a:moveTo>
                    <a:cubicBezTo>
                      <a:pt x="8408" y="4698"/>
                      <a:pt x="5908" y="11674"/>
                      <a:pt x="3489" y="20807"/>
                    </a:cubicBezTo>
                    <a:cubicBezTo>
                      <a:pt x="1332" y="28972"/>
                      <a:pt x="21" y="35908"/>
                      <a:pt x="1" y="35988"/>
                    </a:cubicBezTo>
                    <a:lnTo>
                      <a:pt x="2985" y="36533"/>
                    </a:lnTo>
                    <a:cubicBezTo>
                      <a:pt x="3025" y="36271"/>
                      <a:pt x="7844" y="10847"/>
                      <a:pt x="14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5184700" y="3845750"/>
                <a:ext cx="273200" cy="224625"/>
              </a:xfrm>
              <a:custGeom>
                <a:avLst/>
                <a:gdLst/>
                <a:ahLst/>
                <a:cxnLst/>
                <a:rect l="l" t="t" r="r" b="b"/>
                <a:pathLst>
                  <a:path w="10928" h="8985" extrusionOk="0">
                    <a:moveTo>
                      <a:pt x="5686" y="0"/>
                    </a:moveTo>
                    <a:cubicBezTo>
                      <a:pt x="4941" y="0"/>
                      <a:pt x="4061" y="214"/>
                      <a:pt x="3065" y="819"/>
                    </a:cubicBezTo>
                    <a:cubicBezTo>
                      <a:pt x="2097" y="1424"/>
                      <a:pt x="1311" y="2795"/>
                      <a:pt x="706" y="5033"/>
                    </a:cubicBezTo>
                    <a:cubicBezTo>
                      <a:pt x="262" y="6565"/>
                      <a:pt x="81" y="7936"/>
                      <a:pt x="81" y="7977"/>
                    </a:cubicBezTo>
                    <a:cubicBezTo>
                      <a:pt x="0" y="8461"/>
                      <a:pt x="343" y="8904"/>
                      <a:pt x="827" y="8985"/>
                    </a:cubicBezTo>
                    <a:lnTo>
                      <a:pt x="948" y="8985"/>
                    </a:lnTo>
                    <a:cubicBezTo>
                      <a:pt x="1371" y="8985"/>
                      <a:pt x="1754" y="8662"/>
                      <a:pt x="1815" y="8219"/>
                    </a:cubicBezTo>
                    <a:cubicBezTo>
                      <a:pt x="2097" y="6162"/>
                      <a:pt x="2964" y="2956"/>
                      <a:pt x="3992" y="2331"/>
                    </a:cubicBezTo>
                    <a:cubicBezTo>
                      <a:pt x="4608" y="1950"/>
                      <a:pt x="5171" y="1764"/>
                      <a:pt x="5685" y="1764"/>
                    </a:cubicBezTo>
                    <a:cubicBezTo>
                      <a:pt x="6014" y="1764"/>
                      <a:pt x="6323" y="1839"/>
                      <a:pt x="6613" y="1989"/>
                    </a:cubicBezTo>
                    <a:cubicBezTo>
                      <a:pt x="8004" y="2715"/>
                      <a:pt x="8992" y="5073"/>
                      <a:pt x="9133" y="7977"/>
                    </a:cubicBezTo>
                    <a:cubicBezTo>
                      <a:pt x="9153" y="8448"/>
                      <a:pt x="9555" y="8804"/>
                      <a:pt x="10023" y="8804"/>
                    </a:cubicBezTo>
                    <a:cubicBezTo>
                      <a:pt x="10035" y="8804"/>
                      <a:pt x="10048" y="8804"/>
                      <a:pt x="10061" y="8803"/>
                    </a:cubicBezTo>
                    <a:cubicBezTo>
                      <a:pt x="10545" y="8783"/>
                      <a:pt x="10928" y="8360"/>
                      <a:pt x="10908" y="7876"/>
                    </a:cubicBezTo>
                    <a:cubicBezTo>
                      <a:pt x="10706" y="4307"/>
                      <a:pt x="9396" y="1464"/>
                      <a:pt x="7440" y="436"/>
                    </a:cubicBezTo>
                    <a:cubicBezTo>
                      <a:pt x="6995" y="199"/>
                      <a:pt x="6403" y="0"/>
                      <a:pt x="5686" y="0"/>
                    </a:cubicBezTo>
                    <a:close/>
                  </a:path>
                </a:pathLst>
              </a:custGeom>
              <a:solidFill>
                <a:srgbClr val="5C6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4941250" y="4100600"/>
                <a:ext cx="832700" cy="633300"/>
              </a:xfrm>
              <a:custGeom>
                <a:avLst/>
                <a:gdLst/>
                <a:ahLst/>
                <a:cxnLst/>
                <a:rect l="l" t="t" r="r" b="b"/>
                <a:pathLst>
                  <a:path w="33308" h="25332" extrusionOk="0">
                    <a:moveTo>
                      <a:pt x="32218" y="0"/>
                    </a:moveTo>
                    <a:lnTo>
                      <a:pt x="1311" y="1210"/>
                    </a:lnTo>
                    <a:lnTo>
                      <a:pt x="61" y="20868"/>
                    </a:lnTo>
                    <a:cubicBezTo>
                      <a:pt x="0" y="21936"/>
                      <a:pt x="787" y="22843"/>
                      <a:pt x="1855" y="22924"/>
                    </a:cubicBezTo>
                    <a:lnTo>
                      <a:pt x="31210" y="25323"/>
                    </a:lnTo>
                    <a:cubicBezTo>
                      <a:pt x="31269" y="25329"/>
                      <a:pt x="31328" y="25331"/>
                      <a:pt x="31386" y="25331"/>
                    </a:cubicBezTo>
                    <a:cubicBezTo>
                      <a:pt x="32419" y="25331"/>
                      <a:pt x="33288" y="24497"/>
                      <a:pt x="33307" y="23428"/>
                    </a:cubicBezTo>
                    <a:lnTo>
                      <a:pt x="32884" y="686"/>
                    </a:lnTo>
                    <a:lnTo>
                      <a:pt x="32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754775" y="4108675"/>
                <a:ext cx="4550" cy="599825"/>
              </a:xfrm>
              <a:custGeom>
                <a:avLst/>
                <a:gdLst/>
                <a:ahLst/>
                <a:cxnLst/>
                <a:rect l="l" t="t" r="r" b="b"/>
                <a:pathLst>
                  <a:path w="182" h="23993" extrusionOk="0">
                    <a:moveTo>
                      <a:pt x="81" y="0"/>
                    </a:moveTo>
                    <a:cubicBezTo>
                      <a:pt x="40" y="0"/>
                      <a:pt x="0" y="40"/>
                      <a:pt x="0" y="101"/>
                    </a:cubicBezTo>
                    <a:lnTo>
                      <a:pt x="0" y="23891"/>
                    </a:lnTo>
                    <a:cubicBezTo>
                      <a:pt x="0" y="23932"/>
                      <a:pt x="40" y="23992"/>
                      <a:pt x="81" y="23992"/>
                    </a:cubicBezTo>
                    <a:cubicBezTo>
                      <a:pt x="141" y="23992"/>
                      <a:pt x="182" y="23932"/>
                      <a:pt x="182" y="23891"/>
                    </a:cubicBezTo>
                    <a:lnTo>
                      <a:pt x="182" y="101"/>
                    </a:lnTo>
                    <a:cubicBezTo>
                      <a:pt x="182" y="40"/>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4896900" y="4100600"/>
                <a:ext cx="849825" cy="677575"/>
              </a:xfrm>
              <a:custGeom>
                <a:avLst/>
                <a:gdLst/>
                <a:ahLst/>
                <a:cxnLst/>
                <a:rect l="l" t="t" r="r" b="b"/>
                <a:pathLst>
                  <a:path w="33993" h="27103" extrusionOk="0">
                    <a:moveTo>
                      <a:pt x="33992" y="0"/>
                    </a:moveTo>
                    <a:lnTo>
                      <a:pt x="1331" y="767"/>
                    </a:lnTo>
                    <a:lnTo>
                      <a:pt x="61" y="22642"/>
                    </a:lnTo>
                    <a:cubicBezTo>
                      <a:pt x="0" y="23690"/>
                      <a:pt x="807" y="24597"/>
                      <a:pt x="1855" y="24698"/>
                    </a:cubicBezTo>
                    <a:lnTo>
                      <a:pt x="31210" y="27098"/>
                    </a:lnTo>
                    <a:cubicBezTo>
                      <a:pt x="31259" y="27101"/>
                      <a:pt x="31308" y="27103"/>
                      <a:pt x="31356" y="27103"/>
                    </a:cubicBezTo>
                    <a:cubicBezTo>
                      <a:pt x="32421" y="27103"/>
                      <a:pt x="33308" y="26263"/>
                      <a:pt x="33327" y="25202"/>
                    </a:cubicBezTo>
                    <a:lnTo>
                      <a:pt x="33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4894375" y="4098075"/>
                <a:ext cx="854875" cy="682500"/>
              </a:xfrm>
              <a:custGeom>
                <a:avLst/>
                <a:gdLst/>
                <a:ahLst/>
                <a:cxnLst/>
                <a:rect l="l" t="t" r="r" b="b"/>
                <a:pathLst>
                  <a:path w="34195" h="27300" extrusionOk="0">
                    <a:moveTo>
                      <a:pt x="33993" y="202"/>
                    </a:moveTo>
                    <a:lnTo>
                      <a:pt x="33327" y="25283"/>
                    </a:lnTo>
                    <a:cubicBezTo>
                      <a:pt x="33327" y="25807"/>
                      <a:pt x="33106" y="26291"/>
                      <a:pt x="32722" y="26634"/>
                    </a:cubicBezTo>
                    <a:cubicBezTo>
                      <a:pt x="32378" y="26942"/>
                      <a:pt x="31935" y="27104"/>
                      <a:pt x="31483" y="27104"/>
                    </a:cubicBezTo>
                    <a:cubicBezTo>
                      <a:pt x="31433" y="27104"/>
                      <a:pt x="31382" y="27102"/>
                      <a:pt x="31331" y="27098"/>
                    </a:cubicBezTo>
                    <a:lnTo>
                      <a:pt x="1976" y="24698"/>
                    </a:lnTo>
                    <a:cubicBezTo>
                      <a:pt x="948" y="24618"/>
                      <a:pt x="202" y="23751"/>
                      <a:pt x="262" y="22743"/>
                    </a:cubicBezTo>
                    <a:lnTo>
                      <a:pt x="1512" y="948"/>
                    </a:lnTo>
                    <a:lnTo>
                      <a:pt x="33993" y="202"/>
                    </a:lnTo>
                    <a:close/>
                    <a:moveTo>
                      <a:pt x="34093" y="1"/>
                    </a:moveTo>
                    <a:lnTo>
                      <a:pt x="1432" y="767"/>
                    </a:lnTo>
                    <a:cubicBezTo>
                      <a:pt x="1371" y="767"/>
                      <a:pt x="1331" y="807"/>
                      <a:pt x="1331" y="868"/>
                    </a:cubicBezTo>
                    <a:lnTo>
                      <a:pt x="81" y="22723"/>
                    </a:lnTo>
                    <a:cubicBezTo>
                      <a:pt x="0" y="23852"/>
                      <a:pt x="827" y="24799"/>
                      <a:pt x="1956" y="24880"/>
                    </a:cubicBezTo>
                    <a:lnTo>
                      <a:pt x="31311" y="27279"/>
                    </a:lnTo>
                    <a:cubicBezTo>
                      <a:pt x="31372" y="27279"/>
                      <a:pt x="31432" y="27299"/>
                      <a:pt x="31472" y="27299"/>
                    </a:cubicBezTo>
                    <a:cubicBezTo>
                      <a:pt x="31976" y="27299"/>
                      <a:pt x="32460" y="27118"/>
                      <a:pt x="32843" y="26775"/>
                    </a:cubicBezTo>
                    <a:cubicBezTo>
                      <a:pt x="33267" y="26392"/>
                      <a:pt x="33509" y="25868"/>
                      <a:pt x="33529" y="25303"/>
                    </a:cubicBezTo>
                    <a:lnTo>
                      <a:pt x="34194" y="101"/>
                    </a:lnTo>
                    <a:cubicBezTo>
                      <a:pt x="34194" y="81"/>
                      <a:pt x="34174" y="41"/>
                      <a:pt x="34154" y="21"/>
                    </a:cubicBezTo>
                    <a:cubicBezTo>
                      <a:pt x="34134" y="21"/>
                      <a:pt x="34114" y="1"/>
                      <a:pt x="34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4954850" y="4286075"/>
                <a:ext cx="701650" cy="456700"/>
              </a:xfrm>
              <a:custGeom>
                <a:avLst/>
                <a:gdLst/>
                <a:ahLst/>
                <a:cxnLst/>
                <a:rect l="l" t="t" r="r" b="b"/>
                <a:pathLst>
                  <a:path w="28066" h="18268" extrusionOk="0">
                    <a:moveTo>
                      <a:pt x="27864" y="202"/>
                    </a:moveTo>
                    <a:lnTo>
                      <a:pt x="27864" y="18066"/>
                    </a:lnTo>
                    <a:lnTo>
                      <a:pt x="182" y="15767"/>
                    </a:lnTo>
                    <a:lnTo>
                      <a:pt x="485" y="1977"/>
                    </a:lnTo>
                    <a:lnTo>
                      <a:pt x="27864" y="202"/>
                    </a:lnTo>
                    <a:close/>
                    <a:moveTo>
                      <a:pt x="27965" y="1"/>
                    </a:moveTo>
                    <a:lnTo>
                      <a:pt x="404" y="1795"/>
                    </a:lnTo>
                    <a:cubicBezTo>
                      <a:pt x="343" y="1795"/>
                      <a:pt x="303" y="1836"/>
                      <a:pt x="303" y="1876"/>
                    </a:cubicBezTo>
                    <a:lnTo>
                      <a:pt x="1" y="15868"/>
                    </a:lnTo>
                    <a:cubicBezTo>
                      <a:pt x="1" y="15908"/>
                      <a:pt x="41" y="15949"/>
                      <a:pt x="81" y="15949"/>
                    </a:cubicBezTo>
                    <a:lnTo>
                      <a:pt x="27965" y="18267"/>
                    </a:lnTo>
                    <a:cubicBezTo>
                      <a:pt x="27985" y="18267"/>
                      <a:pt x="28005" y="18247"/>
                      <a:pt x="28025" y="18247"/>
                    </a:cubicBezTo>
                    <a:cubicBezTo>
                      <a:pt x="28045" y="18227"/>
                      <a:pt x="28066" y="18187"/>
                      <a:pt x="28066" y="18166"/>
                    </a:cubicBezTo>
                    <a:lnTo>
                      <a:pt x="28066" y="102"/>
                    </a:lnTo>
                    <a:cubicBezTo>
                      <a:pt x="28066" y="82"/>
                      <a:pt x="28045" y="61"/>
                      <a:pt x="28025" y="41"/>
                    </a:cubicBezTo>
                    <a:cubicBezTo>
                      <a:pt x="28005" y="21"/>
                      <a:pt x="27985" y="1"/>
                      <a:pt x="27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672100" y="4330950"/>
                <a:ext cx="23725" cy="399225"/>
              </a:xfrm>
              <a:custGeom>
                <a:avLst/>
                <a:gdLst/>
                <a:ahLst/>
                <a:cxnLst/>
                <a:rect l="l" t="t" r="r" b="b"/>
                <a:pathLst>
                  <a:path w="949" h="15969" extrusionOk="0">
                    <a:moveTo>
                      <a:pt x="867" y="0"/>
                    </a:moveTo>
                    <a:cubicBezTo>
                      <a:pt x="807" y="0"/>
                      <a:pt x="767" y="41"/>
                      <a:pt x="767" y="81"/>
                    </a:cubicBezTo>
                    <a:lnTo>
                      <a:pt x="1" y="15867"/>
                    </a:lnTo>
                    <a:cubicBezTo>
                      <a:pt x="1" y="15928"/>
                      <a:pt x="41" y="15968"/>
                      <a:pt x="81" y="15968"/>
                    </a:cubicBezTo>
                    <a:lnTo>
                      <a:pt x="101" y="15968"/>
                    </a:lnTo>
                    <a:cubicBezTo>
                      <a:pt x="142" y="15968"/>
                      <a:pt x="182" y="15928"/>
                      <a:pt x="182" y="15867"/>
                    </a:cubicBezTo>
                    <a:lnTo>
                      <a:pt x="948" y="101"/>
                    </a:lnTo>
                    <a:cubicBezTo>
                      <a:pt x="948" y="41"/>
                      <a:pt x="908" y="0"/>
                      <a:pt x="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442775" y="3070850"/>
                <a:ext cx="254050" cy="1142675"/>
              </a:xfrm>
              <a:custGeom>
                <a:avLst/>
                <a:gdLst/>
                <a:ahLst/>
                <a:cxnLst/>
                <a:rect l="l" t="t" r="r" b="b"/>
                <a:pathLst>
                  <a:path w="10162" h="45707" extrusionOk="0">
                    <a:moveTo>
                      <a:pt x="806" y="0"/>
                    </a:moveTo>
                    <a:lnTo>
                      <a:pt x="0" y="3630"/>
                    </a:lnTo>
                    <a:cubicBezTo>
                      <a:pt x="1835" y="5968"/>
                      <a:pt x="3589" y="9597"/>
                      <a:pt x="4234" y="15162"/>
                    </a:cubicBezTo>
                    <a:cubicBezTo>
                      <a:pt x="5403" y="25041"/>
                      <a:pt x="7057" y="44134"/>
                      <a:pt x="7077" y="44315"/>
                    </a:cubicBezTo>
                    <a:cubicBezTo>
                      <a:pt x="7137" y="45102"/>
                      <a:pt x="7803" y="45707"/>
                      <a:pt x="8589" y="45707"/>
                    </a:cubicBezTo>
                    <a:cubicBezTo>
                      <a:pt x="8629" y="45707"/>
                      <a:pt x="8670" y="45707"/>
                      <a:pt x="8710" y="45686"/>
                    </a:cubicBezTo>
                    <a:cubicBezTo>
                      <a:pt x="9536" y="45626"/>
                      <a:pt x="10161" y="44900"/>
                      <a:pt x="10081" y="44053"/>
                    </a:cubicBezTo>
                    <a:cubicBezTo>
                      <a:pt x="10081" y="43872"/>
                      <a:pt x="8407" y="24739"/>
                      <a:pt x="7238" y="14799"/>
                    </a:cubicBezTo>
                    <a:cubicBezTo>
                      <a:pt x="6331" y="7138"/>
                      <a:pt x="3468" y="2601"/>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4882775" y="4098575"/>
                <a:ext cx="854875" cy="380075"/>
              </a:xfrm>
              <a:custGeom>
                <a:avLst/>
                <a:gdLst/>
                <a:ahLst/>
                <a:cxnLst/>
                <a:rect l="l" t="t" r="r" b="b"/>
                <a:pathLst>
                  <a:path w="34195" h="15203" extrusionOk="0">
                    <a:moveTo>
                      <a:pt x="34195" y="1"/>
                    </a:moveTo>
                    <a:lnTo>
                      <a:pt x="968" y="364"/>
                    </a:lnTo>
                    <a:cubicBezTo>
                      <a:pt x="968" y="364"/>
                      <a:pt x="1" y="8670"/>
                      <a:pt x="1" y="9900"/>
                    </a:cubicBezTo>
                    <a:cubicBezTo>
                      <a:pt x="1" y="11130"/>
                      <a:pt x="41" y="12158"/>
                      <a:pt x="3650" y="12481"/>
                    </a:cubicBezTo>
                    <a:cubicBezTo>
                      <a:pt x="7239" y="12824"/>
                      <a:pt x="13045" y="12703"/>
                      <a:pt x="14194" y="14900"/>
                    </a:cubicBezTo>
                    <a:lnTo>
                      <a:pt x="18166" y="15203"/>
                    </a:lnTo>
                    <a:cubicBezTo>
                      <a:pt x="18166" y="15203"/>
                      <a:pt x="18771" y="13690"/>
                      <a:pt x="21251" y="13630"/>
                    </a:cubicBezTo>
                    <a:cubicBezTo>
                      <a:pt x="23711" y="13590"/>
                      <a:pt x="30969" y="13650"/>
                      <a:pt x="32118" y="12844"/>
                    </a:cubicBezTo>
                    <a:cubicBezTo>
                      <a:pt x="33267" y="12037"/>
                      <a:pt x="33892" y="11755"/>
                      <a:pt x="34013" y="6009"/>
                    </a:cubicBezTo>
                    <a:cubicBezTo>
                      <a:pt x="34134" y="263"/>
                      <a:pt x="34195" y="1"/>
                      <a:pt x="34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5237125" y="4458050"/>
                <a:ext cx="110900" cy="97750"/>
              </a:xfrm>
              <a:custGeom>
                <a:avLst/>
                <a:gdLst/>
                <a:ahLst/>
                <a:cxnLst/>
                <a:rect l="l" t="t" r="r" b="b"/>
                <a:pathLst>
                  <a:path w="4436" h="3910" extrusionOk="0">
                    <a:moveTo>
                      <a:pt x="1188" y="1"/>
                    </a:moveTo>
                    <a:cubicBezTo>
                      <a:pt x="551" y="1"/>
                      <a:pt x="20" y="99"/>
                      <a:pt x="20" y="521"/>
                    </a:cubicBezTo>
                    <a:cubicBezTo>
                      <a:pt x="0" y="1126"/>
                      <a:pt x="242" y="1146"/>
                      <a:pt x="242" y="1146"/>
                    </a:cubicBezTo>
                    <a:cubicBezTo>
                      <a:pt x="161" y="1146"/>
                      <a:pt x="61" y="1267"/>
                      <a:pt x="81" y="1590"/>
                    </a:cubicBezTo>
                    <a:cubicBezTo>
                      <a:pt x="119" y="1877"/>
                      <a:pt x="486" y="1910"/>
                      <a:pt x="522" y="1912"/>
                    </a:cubicBezTo>
                    <a:lnTo>
                      <a:pt x="522" y="1912"/>
                    </a:lnTo>
                    <a:lnTo>
                      <a:pt x="202" y="1892"/>
                    </a:lnTo>
                    <a:lnTo>
                      <a:pt x="202" y="1892"/>
                    </a:lnTo>
                    <a:cubicBezTo>
                      <a:pt x="202" y="1892"/>
                      <a:pt x="121" y="2961"/>
                      <a:pt x="303" y="3384"/>
                    </a:cubicBezTo>
                    <a:cubicBezTo>
                      <a:pt x="450" y="3679"/>
                      <a:pt x="1567" y="3909"/>
                      <a:pt x="2536" y="3909"/>
                    </a:cubicBezTo>
                    <a:cubicBezTo>
                      <a:pt x="2892" y="3909"/>
                      <a:pt x="3228" y="3878"/>
                      <a:pt x="3488" y="3807"/>
                    </a:cubicBezTo>
                    <a:cubicBezTo>
                      <a:pt x="4436" y="3566"/>
                      <a:pt x="4053" y="2033"/>
                      <a:pt x="4053" y="2033"/>
                    </a:cubicBezTo>
                    <a:cubicBezTo>
                      <a:pt x="4073" y="1408"/>
                      <a:pt x="3770" y="1307"/>
                      <a:pt x="3770" y="1307"/>
                    </a:cubicBezTo>
                    <a:cubicBezTo>
                      <a:pt x="3911" y="1267"/>
                      <a:pt x="4093" y="541"/>
                      <a:pt x="3952" y="360"/>
                    </a:cubicBezTo>
                    <a:cubicBezTo>
                      <a:pt x="3790" y="178"/>
                      <a:pt x="2964" y="98"/>
                      <a:pt x="2036" y="37"/>
                    </a:cubicBezTo>
                    <a:cubicBezTo>
                      <a:pt x="1757" y="19"/>
                      <a:pt x="14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5240650" y="4503325"/>
                <a:ext cx="96300" cy="39850"/>
              </a:xfrm>
              <a:custGeom>
                <a:avLst/>
                <a:gdLst/>
                <a:ahLst/>
                <a:cxnLst/>
                <a:rect l="l" t="t" r="r" b="b"/>
                <a:pathLst>
                  <a:path w="3852" h="1594" extrusionOk="0">
                    <a:moveTo>
                      <a:pt x="101" y="0"/>
                    </a:moveTo>
                    <a:cubicBezTo>
                      <a:pt x="61" y="0"/>
                      <a:pt x="0" y="41"/>
                      <a:pt x="0" y="81"/>
                    </a:cubicBezTo>
                    <a:cubicBezTo>
                      <a:pt x="0" y="142"/>
                      <a:pt x="41" y="182"/>
                      <a:pt x="101" y="182"/>
                    </a:cubicBezTo>
                    <a:lnTo>
                      <a:pt x="3549" y="303"/>
                    </a:lnTo>
                    <a:cubicBezTo>
                      <a:pt x="3569" y="525"/>
                      <a:pt x="3629" y="1130"/>
                      <a:pt x="3549" y="1472"/>
                    </a:cubicBezTo>
                    <a:cubicBezTo>
                      <a:pt x="3529" y="1533"/>
                      <a:pt x="3549" y="1573"/>
                      <a:pt x="3609" y="1593"/>
                    </a:cubicBezTo>
                    <a:lnTo>
                      <a:pt x="3629" y="1593"/>
                    </a:lnTo>
                    <a:cubicBezTo>
                      <a:pt x="3670" y="1593"/>
                      <a:pt x="3710" y="1573"/>
                      <a:pt x="3730" y="1533"/>
                    </a:cubicBezTo>
                    <a:cubicBezTo>
                      <a:pt x="3851" y="1069"/>
                      <a:pt x="3730" y="242"/>
                      <a:pt x="3730" y="202"/>
                    </a:cubicBezTo>
                    <a:cubicBezTo>
                      <a:pt x="3710" y="162"/>
                      <a:pt x="3690" y="121"/>
                      <a:pt x="3629"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5237125" y="4484175"/>
                <a:ext cx="99300" cy="7575"/>
              </a:xfrm>
              <a:custGeom>
                <a:avLst/>
                <a:gdLst/>
                <a:ahLst/>
                <a:cxnLst/>
                <a:rect l="l" t="t" r="r" b="b"/>
                <a:pathLst>
                  <a:path w="3972" h="303" extrusionOk="0">
                    <a:moveTo>
                      <a:pt x="101" y="0"/>
                    </a:moveTo>
                    <a:cubicBezTo>
                      <a:pt x="40" y="0"/>
                      <a:pt x="0" y="41"/>
                      <a:pt x="0" y="101"/>
                    </a:cubicBezTo>
                    <a:cubicBezTo>
                      <a:pt x="0" y="162"/>
                      <a:pt x="40" y="202"/>
                      <a:pt x="81" y="202"/>
                    </a:cubicBezTo>
                    <a:lnTo>
                      <a:pt x="3871" y="303"/>
                    </a:lnTo>
                    <a:cubicBezTo>
                      <a:pt x="3932" y="303"/>
                      <a:pt x="3972" y="262"/>
                      <a:pt x="3972" y="222"/>
                    </a:cubicBezTo>
                    <a:cubicBezTo>
                      <a:pt x="3972" y="162"/>
                      <a:pt x="3932" y="121"/>
                      <a:pt x="3891"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5219475" y="4366725"/>
                <a:ext cx="130075" cy="105875"/>
              </a:xfrm>
              <a:custGeom>
                <a:avLst/>
                <a:gdLst/>
                <a:ahLst/>
                <a:cxnLst/>
                <a:rect l="l" t="t" r="r" b="b"/>
                <a:pathLst>
                  <a:path w="5203" h="4235" extrusionOk="0">
                    <a:moveTo>
                      <a:pt x="2581" y="202"/>
                    </a:moveTo>
                    <a:cubicBezTo>
                      <a:pt x="2783" y="263"/>
                      <a:pt x="4295" y="747"/>
                      <a:pt x="4638" y="1856"/>
                    </a:cubicBezTo>
                    <a:cubicBezTo>
                      <a:pt x="4940" y="2904"/>
                      <a:pt x="4496" y="3831"/>
                      <a:pt x="4376" y="4053"/>
                    </a:cubicBezTo>
                    <a:lnTo>
                      <a:pt x="1513" y="3973"/>
                    </a:lnTo>
                    <a:lnTo>
                      <a:pt x="928" y="3791"/>
                    </a:lnTo>
                    <a:cubicBezTo>
                      <a:pt x="827" y="3549"/>
                      <a:pt x="263" y="2279"/>
                      <a:pt x="726" y="1533"/>
                    </a:cubicBezTo>
                    <a:cubicBezTo>
                      <a:pt x="1331" y="545"/>
                      <a:pt x="2400" y="243"/>
                      <a:pt x="2581" y="202"/>
                    </a:cubicBezTo>
                    <a:close/>
                    <a:moveTo>
                      <a:pt x="2561" y="1"/>
                    </a:moveTo>
                    <a:cubicBezTo>
                      <a:pt x="2500" y="21"/>
                      <a:pt x="1250" y="303"/>
                      <a:pt x="565" y="1432"/>
                    </a:cubicBezTo>
                    <a:cubicBezTo>
                      <a:pt x="0" y="2339"/>
                      <a:pt x="746" y="3852"/>
                      <a:pt x="787" y="3912"/>
                    </a:cubicBezTo>
                    <a:cubicBezTo>
                      <a:pt x="787" y="3932"/>
                      <a:pt x="807" y="3952"/>
                      <a:pt x="827" y="3952"/>
                    </a:cubicBezTo>
                    <a:lnTo>
                      <a:pt x="1472" y="4154"/>
                    </a:lnTo>
                    <a:lnTo>
                      <a:pt x="1492" y="4154"/>
                    </a:lnTo>
                    <a:lnTo>
                      <a:pt x="4416" y="4235"/>
                    </a:lnTo>
                    <a:lnTo>
                      <a:pt x="4436" y="4235"/>
                    </a:lnTo>
                    <a:cubicBezTo>
                      <a:pt x="4456" y="4235"/>
                      <a:pt x="4496" y="4214"/>
                      <a:pt x="4517" y="4194"/>
                    </a:cubicBezTo>
                    <a:cubicBezTo>
                      <a:pt x="4537" y="4154"/>
                      <a:pt x="5202" y="3085"/>
                      <a:pt x="4819" y="1795"/>
                    </a:cubicBezTo>
                    <a:cubicBezTo>
                      <a:pt x="4416" y="505"/>
                      <a:pt x="2682" y="21"/>
                      <a:pt x="2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4880250" y="4096425"/>
                <a:ext cx="859925" cy="384250"/>
              </a:xfrm>
              <a:custGeom>
                <a:avLst/>
                <a:gdLst/>
                <a:ahLst/>
                <a:cxnLst/>
                <a:rect l="l" t="t" r="r" b="b"/>
                <a:pathLst>
                  <a:path w="34397" h="15370" extrusionOk="0">
                    <a:moveTo>
                      <a:pt x="34284" y="1"/>
                    </a:moveTo>
                    <a:cubicBezTo>
                      <a:pt x="34241" y="1"/>
                      <a:pt x="34211" y="34"/>
                      <a:pt x="34195" y="67"/>
                    </a:cubicBezTo>
                    <a:cubicBezTo>
                      <a:pt x="34195" y="107"/>
                      <a:pt x="34134" y="490"/>
                      <a:pt x="34013" y="6095"/>
                    </a:cubicBezTo>
                    <a:cubicBezTo>
                      <a:pt x="33892" y="11639"/>
                      <a:pt x="33308" y="12063"/>
                      <a:pt x="32259" y="12789"/>
                    </a:cubicBezTo>
                    <a:lnTo>
                      <a:pt x="32158" y="12849"/>
                    </a:lnTo>
                    <a:cubicBezTo>
                      <a:pt x="31191" y="13535"/>
                      <a:pt x="25586" y="13595"/>
                      <a:pt x="22562" y="13615"/>
                    </a:cubicBezTo>
                    <a:cubicBezTo>
                      <a:pt x="22078" y="13615"/>
                      <a:pt x="21674" y="13635"/>
                      <a:pt x="21332" y="13635"/>
                    </a:cubicBezTo>
                    <a:cubicBezTo>
                      <a:pt x="19094" y="13676"/>
                      <a:pt x="18348" y="14885"/>
                      <a:pt x="18207" y="15188"/>
                    </a:cubicBezTo>
                    <a:lnTo>
                      <a:pt x="14356" y="14885"/>
                    </a:lnTo>
                    <a:cubicBezTo>
                      <a:pt x="13348" y="13091"/>
                      <a:pt x="9396" y="12849"/>
                      <a:pt x="5908" y="12627"/>
                    </a:cubicBezTo>
                    <a:cubicBezTo>
                      <a:pt x="5142" y="12587"/>
                      <a:pt x="4416" y="12547"/>
                      <a:pt x="3751" y="12486"/>
                    </a:cubicBezTo>
                    <a:cubicBezTo>
                      <a:pt x="182" y="12164"/>
                      <a:pt x="182" y="11155"/>
                      <a:pt x="182" y="9986"/>
                    </a:cubicBezTo>
                    <a:cubicBezTo>
                      <a:pt x="182" y="8776"/>
                      <a:pt x="1150" y="551"/>
                      <a:pt x="1150" y="470"/>
                    </a:cubicBezTo>
                    <a:cubicBezTo>
                      <a:pt x="1170" y="409"/>
                      <a:pt x="1130" y="369"/>
                      <a:pt x="1069" y="369"/>
                    </a:cubicBezTo>
                    <a:cubicBezTo>
                      <a:pt x="1062" y="365"/>
                      <a:pt x="1054" y="364"/>
                      <a:pt x="1046" y="364"/>
                    </a:cubicBezTo>
                    <a:cubicBezTo>
                      <a:pt x="1009" y="364"/>
                      <a:pt x="968" y="400"/>
                      <a:pt x="968" y="450"/>
                    </a:cubicBezTo>
                    <a:cubicBezTo>
                      <a:pt x="928" y="792"/>
                      <a:pt x="1" y="8776"/>
                      <a:pt x="1" y="9986"/>
                    </a:cubicBezTo>
                    <a:cubicBezTo>
                      <a:pt x="1" y="11196"/>
                      <a:pt x="1" y="12325"/>
                      <a:pt x="3731" y="12668"/>
                    </a:cubicBezTo>
                    <a:cubicBezTo>
                      <a:pt x="4396" y="12728"/>
                      <a:pt x="5122" y="12768"/>
                      <a:pt x="5908" y="12829"/>
                    </a:cubicBezTo>
                    <a:cubicBezTo>
                      <a:pt x="9194" y="13030"/>
                      <a:pt x="13307" y="13272"/>
                      <a:pt x="14215" y="15026"/>
                    </a:cubicBezTo>
                    <a:cubicBezTo>
                      <a:pt x="14215" y="15047"/>
                      <a:pt x="14255" y="15067"/>
                      <a:pt x="14275" y="15067"/>
                    </a:cubicBezTo>
                    <a:lnTo>
                      <a:pt x="18247" y="15369"/>
                    </a:lnTo>
                    <a:lnTo>
                      <a:pt x="18267" y="15369"/>
                    </a:lnTo>
                    <a:cubicBezTo>
                      <a:pt x="18287" y="15369"/>
                      <a:pt x="18328" y="15349"/>
                      <a:pt x="18348" y="15329"/>
                    </a:cubicBezTo>
                    <a:cubicBezTo>
                      <a:pt x="18348" y="15309"/>
                      <a:pt x="18973" y="13857"/>
                      <a:pt x="21352" y="13817"/>
                    </a:cubicBezTo>
                    <a:cubicBezTo>
                      <a:pt x="21674" y="13817"/>
                      <a:pt x="22078" y="13817"/>
                      <a:pt x="22562" y="13797"/>
                    </a:cubicBezTo>
                    <a:cubicBezTo>
                      <a:pt x="25808" y="13776"/>
                      <a:pt x="31251" y="13736"/>
                      <a:pt x="32279" y="13010"/>
                    </a:cubicBezTo>
                    <a:lnTo>
                      <a:pt x="32360" y="12950"/>
                    </a:lnTo>
                    <a:cubicBezTo>
                      <a:pt x="33469" y="12164"/>
                      <a:pt x="34074" y="11740"/>
                      <a:pt x="34195" y="6095"/>
                    </a:cubicBezTo>
                    <a:cubicBezTo>
                      <a:pt x="34316" y="551"/>
                      <a:pt x="34376" y="127"/>
                      <a:pt x="34376" y="107"/>
                    </a:cubicBezTo>
                    <a:cubicBezTo>
                      <a:pt x="34396" y="67"/>
                      <a:pt x="34356" y="6"/>
                      <a:pt x="34316" y="6"/>
                    </a:cubicBezTo>
                    <a:cubicBezTo>
                      <a:pt x="34305" y="2"/>
                      <a:pt x="34294" y="1"/>
                      <a:pt x="34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4954850" y="4105125"/>
                <a:ext cx="114450" cy="5075"/>
              </a:xfrm>
              <a:custGeom>
                <a:avLst/>
                <a:gdLst/>
                <a:ahLst/>
                <a:cxnLst/>
                <a:rect l="l" t="t" r="r" b="b"/>
                <a:pathLst>
                  <a:path w="4578" h="203" extrusionOk="0">
                    <a:moveTo>
                      <a:pt x="101" y="1"/>
                    </a:moveTo>
                    <a:cubicBezTo>
                      <a:pt x="41" y="1"/>
                      <a:pt x="1" y="41"/>
                      <a:pt x="1" y="82"/>
                    </a:cubicBezTo>
                    <a:cubicBezTo>
                      <a:pt x="1" y="142"/>
                      <a:pt x="41" y="182"/>
                      <a:pt x="101" y="182"/>
                    </a:cubicBezTo>
                    <a:lnTo>
                      <a:pt x="4476" y="203"/>
                    </a:lnTo>
                    <a:cubicBezTo>
                      <a:pt x="4537" y="203"/>
                      <a:pt x="4577" y="162"/>
                      <a:pt x="4577" y="102"/>
                    </a:cubicBezTo>
                    <a:cubicBezTo>
                      <a:pt x="4577" y="61"/>
                      <a:pt x="4537" y="21"/>
                      <a:pt x="4476" y="21"/>
                    </a:cubicBez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5583900" y="4098075"/>
                <a:ext cx="123000" cy="4575"/>
              </a:xfrm>
              <a:custGeom>
                <a:avLst/>
                <a:gdLst/>
                <a:ahLst/>
                <a:cxnLst/>
                <a:rect l="l" t="t" r="r" b="b"/>
                <a:pathLst>
                  <a:path w="4920" h="183" extrusionOk="0">
                    <a:moveTo>
                      <a:pt x="101" y="1"/>
                    </a:moveTo>
                    <a:cubicBezTo>
                      <a:pt x="41" y="1"/>
                      <a:pt x="0" y="41"/>
                      <a:pt x="0" y="101"/>
                    </a:cubicBezTo>
                    <a:cubicBezTo>
                      <a:pt x="0" y="142"/>
                      <a:pt x="41" y="182"/>
                      <a:pt x="101" y="182"/>
                    </a:cubicBezTo>
                    <a:lnTo>
                      <a:pt x="4819" y="182"/>
                    </a:lnTo>
                    <a:cubicBezTo>
                      <a:pt x="4879" y="182"/>
                      <a:pt x="4920" y="142"/>
                      <a:pt x="4920" y="101"/>
                    </a:cubicBezTo>
                    <a:cubicBezTo>
                      <a:pt x="4920" y="41"/>
                      <a:pt x="4879" y="1"/>
                      <a:pt x="4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5744175" y="4098200"/>
                <a:ext cx="21700" cy="21575"/>
              </a:xfrm>
              <a:custGeom>
                <a:avLst/>
                <a:gdLst/>
                <a:ahLst/>
                <a:cxnLst/>
                <a:rect l="l" t="t" r="r" b="b"/>
                <a:pathLst>
                  <a:path w="868" h="863" extrusionOk="0">
                    <a:moveTo>
                      <a:pt x="94" y="1"/>
                    </a:moveTo>
                    <a:cubicBezTo>
                      <a:pt x="71" y="1"/>
                      <a:pt x="51" y="6"/>
                      <a:pt x="41" y="16"/>
                    </a:cubicBezTo>
                    <a:cubicBezTo>
                      <a:pt x="1" y="56"/>
                      <a:pt x="1" y="117"/>
                      <a:pt x="41" y="157"/>
                    </a:cubicBezTo>
                    <a:lnTo>
                      <a:pt x="706" y="842"/>
                    </a:lnTo>
                    <a:cubicBezTo>
                      <a:pt x="726" y="863"/>
                      <a:pt x="747" y="863"/>
                      <a:pt x="767" y="863"/>
                    </a:cubicBezTo>
                    <a:cubicBezTo>
                      <a:pt x="787" y="863"/>
                      <a:pt x="827" y="863"/>
                      <a:pt x="827" y="842"/>
                    </a:cubicBezTo>
                    <a:cubicBezTo>
                      <a:pt x="868" y="802"/>
                      <a:pt x="868" y="742"/>
                      <a:pt x="847" y="721"/>
                    </a:cubicBezTo>
                    <a:lnTo>
                      <a:pt x="162" y="16"/>
                    </a:lnTo>
                    <a:cubicBezTo>
                      <a:pt x="142" y="6"/>
                      <a:pt x="117"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5968475" y="3199000"/>
                <a:ext cx="634100" cy="618800"/>
              </a:xfrm>
              <a:custGeom>
                <a:avLst/>
                <a:gdLst/>
                <a:ahLst/>
                <a:cxnLst/>
                <a:rect l="l" t="t" r="r" b="b"/>
                <a:pathLst>
                  <a:path w="25364" h="24752" extrusionOk="0">
                    <a:moveTo>
                      <a:pt x="25044" y="1"/>
                    </a:moveTo>
                    <a:cubicBezTo>
                      <a:pt x="25017" y="1"/>
                      <a:pt x="24989" y="5"/>
                      <a:pt x="24961" y="16"/>
                    </a:cubicBezTo>
                    <a:lnTo>
                      <a:pt x="15969" y="2979"/>
                    </a:lnTo>
                    <a:cubicBezTo>
                      <a:pt x="15626" y="3100"/>
                      <a:pt x="15323" y="3302"/>
                      <a:pt x="15102" y="3564"/>
                    </a:cubicBezTo>
                    <a:lnTo>
                      <a:pt x="686" y="20580"/>
                    </a:lnTo>
                    <a:cubicBezTo>
                      <a:pt x="1" y="21387"/>
                      <a:pt x="222" y="22617"/>
                      <a:pt x="1150" y="23141"/>
                    </a:cubicBezTo>
                    <a:lnTo>
                      <a:pt x="3589" y="24532"/>
                    </a:lnTo>
                    <a:cubicBezTo>
                      <a:pt x="3848" y="24680"/>
                      <a:pt x="4134" y="24752"/>
                      <a:pt x="4418" y="24752"/>
                    </a:cubicBezTo>
                    <a:cubicBezTo>
                      <a:pt x="4909" y="24752"/>
                      <a:pt x="5394" y="24537"/>
                      <a:pt x="5726" y="24129"/>
                    </a:cubicBezTo>
                    <a:lnTo>
                      <a:pt x="25223" y="399"/>
                    </a:lnTo>
                    <a:cubicBezTo>
                      <a:pt x="25363" y="223"/>
                      <a:pt x="25228" y="1"/>
                      <a:pt x="2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5494175" y="3530000"/>
                <a:ext cx="739450" cy="440575"/>
              </a:xfrm>
              <a:custGeom>
                <a:avLst/>
                <a:gdLst/>
                <a:ahLst/>
                <a:cxnLst/>
                <a:rect l="l" t="t" r="r" b="b"/>
                <a:pathLst>
                  <a:path w="29578" h="17623" extrusionOk="0">
                    <a:moveTo>
                      <a:pt x="28626" y="0"/>
                    </a:moveTo>
                    <a:cubicBezTo>
                      <a:pt x="27917" y="0"/>
                      <a:pt x="26691" y="407"/>
                      <a:pt x="24759" y="1494"/>
                    </a:cubicBezTo>
                    <a:cubicBezTo>
                      <a:pt x="24683" y="1489"/>
                      <a:pt x="24607" y="1487"/>
                      <a:pt x="24531" y="1487"/>
                    </a:cubicBezTo>
                    <a:cubicBezTo>
                      <a:pt x="21209" y="1487"/>
                      <a:pt x="17279" y="5264"/>
                      <a:pt x="17279" y="5264"/>
                    </a:cubicBezTo>
                    <a:cubicBezTo>
                      <a:pt x="13368" y="6635"/>
                      <a:pt x="1" y="8752"/>
                      <a:pt x="1" y="8752"/>
                    </a:cubicBezTo>
                    <a:lnTo>
                      <a:pt x="404" y="17623"/>
                    </a:lnTo>
                    <a:cubicBezTo>
                      <a:pt x="404" y="17623"/>
                      <a:pt x="20565" y="13893"/>
                      <a:pt x="23005" y="12562"/>
                    </a:cubicBezTo>
                    <a:cubicBezTo>
                      <a:pt x="24880" y="11534"/>
                      <a:pt x="25686" y="9175"/>
                      <a:pt x="25989" y="7602"/>
                    </a:cubicBezTo>
                    <a:lnTo>
                      <a:pt x="25989" y="7562"/>
                    </a:lnTo>
                    <a:cubicBezTo>
                      <a:pt x="26271" y="7038"/>
                      <a:pt x="26553" y="6453"/>
                      <a:pt x="26755" y="5768"/>
                    </a:cubicBezTo>
                    <a:cubicBezTo>
                      <a:pt x="27340" y="5183"/>
                      <a:pt x="27823" y="4639"/>
                      <a:pt x="28065" y="4276"/>
                    </a:cubicBezTo>
                    <a:cubicBezTo>
                      <a:pt x="29053" y="2683"/>
                      <a:pt x="28771" y="1937"/>
                      <a:pt x="28771" y="1937"/>
                    </a:cubicBezTo>
                    <a:cubicBezTo>
                      <a:pt x="29013" y="1675"/>
                      <a:pt x="29194" y="1433"/>
                      <a:pt x="29295" y="1231"/>
                    </a:cubicBezTo>
                    <a:cubicBezTo>
                      <a:pt x="29578" y="557"/>
                      <a:pt x="29456" y="0"/>
                      <a:pt x="28626"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5491650" y="3565100"/>
                <a:ext cx="655275" cy="408000"/>
              </a:xfrm>
              <a:custGeom>
                <a:avLst/>
                <a:gdLst/>
                <a:ahLst/>
                <a:cxnLst/>
                <a:rect l="l" t="t" r="r" b="b"/>
                <a:pathLst>
                  <a:path w="26211" h="16320" extrusionOk="0">
                    <a:moveTo>
                      <a:pt x="24595" y="1"/>
                    </a:moveTo>
                    <a:cubicBezTo>
                      <a:pt x="21366" y="1"/>
                      <a:pt x="17633" y="3484"/>
                      <a:pt x="17320" y="3759"/>
                    </a:cubicBezTo>
                    <a:cubicBezTo>
                      <a:pt x="13448" y="5130"/>
                      <a:pt x="222" y="7247"/>
                      <a:pt x="81" y="7267"/>
                    </a:cubicBezTo>
                    <a:cubicBezTo>
                      <a:pt x="41" y="7267"/>
                      <a:pt x="1" y="7307"/>
                      <a:pt x="1" y="7348"/>
                    </a:cubicBezTo>
                    <a:lnTo>
                      <a:pt x="404" y="16239"/>
                    </a:lnTo>
                    <a:cubicBezTo>
                      <a:pt x="404" y="16259"/>
                      <a:pt x="424" y="16279"/>
                      <a:pt x="444" y="16299"/>
                    </a:cubicBezTo>
                    <a:cubicBezTo>
                      <a:pt x="444" y="16320"/>
                      <a:pt x="464" y="16320"/>
                      <a:pt x="505" y="16320"/>
                    </a:cubicBezTo>
                    <a:cubicBezTo>
                      <a:pt x="1331" y="16178"/>
                      <a:pt x="20727" y="12570"/>
                      <a:pt x="23146" y="11239"/>
                    </a:cubicBezTo>
                    <a:cubicBezTo>
                      <a:pt x="25142" y="10130"/>
                      <a:pt x="25908" y="7630"/>
                      <a:pt x="26191" y="6219"/>
                    </a:cubicBezTo>
                    <a:cubicBezTo>
                      <a:pt x="26211" y="6158"/>
                      <a:pt x="26170" y="6118"/>
                      <a:pt x="26110" y="6118"/>
                    </a:cubicBezTo>
                    <a:cubicBezTo>
                      <a:pt x="26103" y="6114"/>
                      <a:pt x="26094" y="6112"/>
                      <a:pt x="26086" y="6112"/>
                    </a:cubicBezTo>
                    <a:cubicBezTo>
                      <a:pt x="26049" y="6112"/>
                      <a:pt x="26009" y="6145"/>
                      <a:pt x="26009" y="6178"/>
                    </a:cubicBezTo>
                    <a:cubicBezTo>
                      <a:pt x="25727" y="7549"/>
                      <a:pt x="24981" y="10009"/>
                      <a:pt x="23045" y="11078"/>
                    </a:cubicBezTo>
                    <a:cubicBezTo>
                      <a:pt x="20747" y="12328"/>
                      <a:pt x="2178" y="15816"/>
                      <a:pt x="585" y="16118"/>
                    </a:cubicBezTo>
                    <a:lnTo>
                      <a:pt x="202" y="7428"/>
                    </a:lnTo>
                    <a:cubicBezTo>
                      <a:pt x="1331" y="7247"/>
                      <a:pt x="13690" y="5251"/>
                      <a:pt x="17400" y="3940"/>
                    </a:cubicBezTo>
                    <a:cubicBezTo>
                      <a:pt x="17420" y="3940"/>
                      <a:pt x="17440" y="3920"/>
                      <a:pt x="17440" y="3920"/>
                    </a:cubicBezTo>
                    <a:cubicBezTo>
                      <a:pt x="17480" y="3881"/>
                      <a:pt x="21388" y="184"/>
                      <a:pt x="24633" y="184"/>
                    </a:cubicBezTo>
                    <a:cubicBezTo>
                      <a:pt x="24709" y="184"/>
                      <a:pt x="24785" y="186"/>
                      <a:pt x="24860" y="190"/>
                    </a:cubicBezTo>
                    <a:cubicBezTo>
                      <a:pt x="24920" y="190"/>
                      <a:pt x="24961" y="150"/>
                      <a:pt x="24961" y="110"/>
                    </a:cubicBezTo>
                    <a:cubicBezTo>
                      <a:pt x="24961" y="49"/>
                      <a:pt x="24920" y="9"/>
                      <a:pt x="24860" y="9"/>
                    </a:cubicBezTo>
                    <a:cubicBezTo>
                      <a:pt x="24772" y="4"/>
                      <a:pt x="24684" y="1"/>
                      <a:pt x="24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6077850" y="3671650"/>
                <a:ext cx="88225" cy="122525"/>
              </a:xfrm>
              <a:custGeom>
                <a:avLst/>
                <a:gdLst/>
                <a:ahLst/>
                <a:cxnLst/>
                <a:rect l="l" t="t" r="r" b="b"/>
                <a:pathLst>
                  <a:path w="3529" h="4901" extrusionOk="0">
                    <a:moveTo>
                      <a:pt x="3448" y="1"/>
                    </a:moveTo>
                    <a:cubicBezTo>
                      <a:pt x="3388" y="1"/>
                      <a:pt x="3347" y="21"/>
                      <a:pt x="3327" y="61"/>
                    </a:cubicBezTo>
                    <a:cubicBezTo>
                      <a:pt x="2319" y="3267"/>
                      <a:pt x="81" y="4719"/>
                      <a:pt x="61" y="4719"/>
                    </a:cubicBezTo>
                    <a:cubicBezTo>
                      <a:pt x="21" y="4759"/>
                      <a:pt x="1" y="4820"/>
                      <a:pt x="41" y="4860"/>
                    </a:cubicBezTo>
                    <a:cubicBezTo>
                      <a:pt x="41" y="4880"/>
                      <a:pt x="81" y="4900"/>
                      <a:pt x="101" y="4900"/>
                    </a:cubicBezTo>
                    <a:cubicBezTo>
                      <a:pt x="122" y="4900"/>
                      <a:pt x="142" y="4900"/>
                      <a:pt x="162" y="4880"/>
                    </a:cubicBezTo>
                    <a:cubicBezTo>
                      <a:pt x="182" y="4880"/>
                      <a:pt x="2480" y="3388"/>
                      <a:pt x="3509" y="122"/>
                    </a:cubicBezTo>
                    <a:cubicBezTo>
                      <a:pt x="3529" y="82"/>
                      <a:pt x="3489" y="21"/>
                      <a:pt x="3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6008800" y="3527425"/>
                <a:ext cx="225325" cy="163425"/>
              </a:xfrm>
              <a:custGeom>
                <a:avLst/>
                <a:gdLst/>
                <a:ahLst/>
                <a:cxnLst/>
                <a:rect l="l" t="t" r="r" b="b"/>
                <a:pathLst>
                  <a:path w="9013" h="6537" extrusionOk="0">
                    <a:moveTo>
                      <a:pt x="8048" y="0"/>
                    </a:moveTo>
                    <a:cubicBezTo>
                      <a:pt x="7026" y="0"/>
                      <a:pt x="4814" y="787"/>
                      <a:pt x="41" y="4157"/>
                    </a:cubicBezTo>
                    <a:cubicBezTo>
                      <a:pt x="0" y="4177"/>
                      <a:pt x="0" y="4238"/>
                      <a:pt x="21" y="4278"/>
                    </a:cubicBezTo>
                    <a:cubicBezTo>
                      <a:pt x="46" y="4303"/>
                      <a:pt x="78" y="4320"/>
                      <a:pt x="109" y="4320"/>
                    </a:cubicBezTo>
                    <a:cubicBezTo>
                      <a:pt x="128" y="4320"/>
                      <a:pt x="146" y="4314"/>
                      <a:pt x="162" y="4298"/>
                    </a:cubicBezTo>
                    <a:cubicBezTo>
                      <a:pt x="5057" y="851"/>
                      <a:pt x="7157" y="198"/>
                      <a:pt x="8041" y="198"/>
                    </a:cubicBezTo>
                    <a:cubicBezTo>
                      <a:pt x="8351" y="198"/>
                      <a:pt x="8511" y="278"/>
                      <a:pt x="8589" y="347"/>
                    </a:cubicBezTo>
                    <a:cubicBezTo>
                      <a:pt x="8872" y="568"/>
                      <a:pt x="8730" y="1032"/>
                      <a:pt x="8609" y="1294"/>
                    </a:cubicBezTo>
                    <a:cubicBezTo>
                      <a:pt x="7944" y="2847"/>
                      <a:pt x="2178" y="6335"/>
                      <a:pt x="2138" y="6355"/>
                    </a:cubicBezTo>
                    <a:cubicBezTo>
                      <a:pt x="2077" y="6395"/>
                      <a:pt x="2077" y="6455"/>
                      <a:pt x="2097" y="6496"/>
                    </a:cubicBezTo>
                    <a:cubicBezTo>
                      <a:pt x="2117" y="6516"/>
                      <a:pt x="2138" y="6536"/>
                      <a:pt x="2178" y="6536"/>
                    </a:cubicBezTo>
                    <a:lnTo>
                      <a:pt x="2218" y="6536"/>
                    </a:lnTo>
                    <a:cubicBezTo>
                      <a:pt x="2460" y="6375"/>
                      <a:pt x="8105" y="2968"/>
                      <a:pt x="8791" y="1375"/>
                    </a:cubicBezTo>
                    <a:cubicBezTo>
                      <a:pt x="9013" y="830"/>
                      <a:pt x="8993" y="427"/>
                      <a:pt x="8710" y="185"/>
                    </a:cubicBezTo>
                    <a:cubicBezTo>
                      <a:pt x="8583" y="82"/>
                      <a:pt x="8377" y="0"/>
                      <a:pt x="8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6079375" y="3576200"/>
                <a:ext cx="143675" cy="166550"/>
              </a:xfrm>
              <a:custGeom>
                <a:avLst/>
                <a:gdLst/>
                <a:ahLst/>
                <a:cxnLst/>
                <a:rect l="l" t="t" r="r" b="b"/>
                <a:pathLst>
                  <a:path w="5747" h="6662" extrusionOk="0">
                    <a:moveTo>
                      <a:pt x="5364" y="1"/>
                    </a:moveTo>
                    <a:cubicBezTo>
                      <a:pt x="5352" y="1"/>
                      <a:pt x="5338" y="3"/>
                      <a:pt x="5323" y="8"/>
                    </a:cubicBezTo>
                    <a:cubicBezTo>
                      <a:pt x="5282" y="29"/>
                      <a:pt x="5262" y="89"/>
                      <a:pt x="5282" y="129"/>
                    </a:cubicBezTo>
                    <a:cubicBezTo>
                      <a:pt x="5282" y="150"/>
                      <a:pt x="5524" y="855"/>
                      <a:pt x="4577" y="2367"/>
                    </a:cubicBezTo>
                    <a:cubicBezTo>
                      <a:pt x="3911" y="3436"/>
                      <a:pt x="1169" y="5936"/>
                      <a:pt x="81" y="6480"/>
                    </a:cubicBezTo>
                    <a:cubicBezTo>
                      <a:pt x="20" y="6521"/>
                      <a:pt x="0" y="6561"/>
                      <a:pt x="40" y="6621"/>
                    </a:cubicBezTo>
                    <a:cubicBezTo>
                      <a:pt x="40" y="6642"/>
                      <a:pt x="81" y="6662"/>
                      <a:pt x="121" y="6662"/>
                    </a:cubicBezTo>
                    <a:lnTo>
                      <a:pt x="161" y="6662"/>
                    </a:lnTo>
                    <a:cubicBezTo>
                      <a:pt x="1270" y="6097"/>
                      <a:pt x="4053" y="3557"/>
                      <a:pt x="4738" y="2468"/>
                    </a:cubicBezTo>
                    <a:cubicBezTo>
                      <a:pt x="5746" y="875"/>
                      <a:pt x="5464" y="89"/>
                      <a:pt x="5444" y="69"/>
                    </a:cubicBezTo>
                    <a:cubicBezTo>
                      <a:pt x="5429" y="24"/>
                      <a:pt x="5402" y="1"/>
                      <a:pt x="5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4938725" y="2959450"/>
                <a:ext cx="789850" cy="1130875"/>
              </a:xfrm>
              <a:custGeom>
                <a:avLst/>
                <a:gdLst/>
                <a:ahLst/>
                <a:cxnLst/>
                <a:rect l="l" t="t" r="r" b="b"/>
                <a:pathLst>
                  <a:path w="31594" h="45235" extrusionOk="0">
                    <a:moveTo>
                      <a:pt x="25102" y="1"/>
                    </a:moveTo>
                    <a:lnTo>
                      <a:pt x="25102" y="1"/>
                    </a:lnTo>
                    <a:cubicBezTo>
                      <a:pt x="25101" y="1"/>
                      <a:pt x="16855" y="2239"/>
                      <a:pt x="10222" y="8529"/>
                    </a:cubicBezTo>
                    <a:cubicBezTo>
                      <a:pt x="5545" y="12965"/>
                      <a:pt x="2037" y="19779"/>
                      <a:pt x="1190" y="27703"/>
                    </a:cubicBezTo>
                    <a:cubicBezTo>
                      <a:pt x="0" y="38812"/>
                      <a:pt x="6714" y="44114"/>
                      <a:pt x="12904" y="45021"/>
                    </a:cubicBezTo>
                    <a:cubicBezTo>
                      <a:pt x="13897" y="45169"/>
                      <a:pt x="14912" y="45235"/>
                      <a:pt x="15931" y="45235"/>
                    </a:cubicBezTo>
                    <a:cubicBezTo>
                      <a:pt x="23661" y="45235"/>
                      <a:pt x="31594" y="41473"/>
                      <a:pt x="31594" y="41473"/>
                    </a:cubicBezTo>
                    <a:lnTo>
                      <a:pt x="29920" y="28791"/>
                    </a:lnTo>
                    <a:lnTo>
                      <a:pt x="13186" y="27340"/>
                    </a:lnTo>
                    <a:lnTo>
                      <a:pt x="13186" y="27340"/>
                    </a:lnTo>
                    <a:lnTo>
                      <a:pt x="17420" y="27703"/>
                    </a:lnTo>
                    <a:lnTo>
                      <a:pt x="19093" y="21493"/>
                    </a:lnTo>
                    <a:lnTo>
                      <a:pt x="25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4971475" y="3640400"/>
                <a:ext cx="759625" cy="452650"/>
              </a:xfrm>
              <a:custGeom>
                <a:avLst/>
                <a:gdLst/>
                <a:ahLst/>
                <a:cxnLst/>
                <a:rect l="l" t="t" r="r" b="b"/>
                <a:pathLst>
                  <a:path w="30385" h="18106" extrusionOk="0">
                    <a:moveTo>
                      <a:pt x="11896" y="1"/>
                    </a:moveTo>
                    <a:cubicBezTo>
                      <a:pt x="11836" y="1"/>
                      <a:pt x="11795" y="41"/>
                      <a:pt x="11795" y="102"/>
                    </a:cubicBezTo>
                    <a:cubicBezTo>
                      <a:pt x="11775" y="142"/>
                      <a:pt x="11816" y="203"/>
                      <a:pt x="11876" y="203"/>
                    </a:cubicBezTo>
                    <a:lnTo>
                      <a:pt x="28530" y="1634"/>
                    </a:lnTo>
                    <a:lnTo>
                      <a:pt x="30183" y="14175"/>
                    </a:lnTo>
                    <a:cubicBezTo>
                      <a:pt x="29420" y="14529"/>
                      <a:pt x="21858" y="17910"/>
                      <a:pt x="14560" y="17910"/>
                    </a:cubicBezTo>
                    <a:cubicBezTo>
                      <a:pt x="13560" y="17910"/>
                      <a:pt x="12565" y="17846"/>
                      <a:pt x="11594" y="17703"/>
                    </a:cubicBezTo>
                    <a:cubicBezTo>
                      <a:pt x="9376" y="17360"/>
                      <a:pt x="1977" y="15606"/>
                      <a:pt x="182" y="6937"/>
                    </a:cubicBezTo>
                    <a:cubicBezTo>
                      <a:pt x="182" y="6904"/>
                      <a:pt x="142" y="6871"/>
                      <a:pt x="105" y="6871"/>
                    </a:cubicBezTo>
                    <a:cubicBezTo>
                      <a:pt x="97" y="6871"/>
                      <a:pt x="89" y="6872"/>
                      <a:pt x="82" y="6876"/>
                    </a:cubicBezTo>
                    <a:cubicBezTo>
                      <a:pt x="21" y="6876"/>
                      <a:pt x="1" y="6937"/>
                      <a:pt x="1" y="6977"/>
                    </a:cubicBezTo>
                    <a:cubicBezTo>
                      <a:pt x="1816" y="15767"/>
                      <a:pt x="9316" y="17562"/>
                      <a:pt x="11574" y="17884"/>
                    </a:cubicBezTo>
                    <a:cubicBezTo>
                      <a:pt x="12562" y="18025"/>
                      <a:pt x="13570" y="18106"/>
                      <a:pt x="14578" y="18106"/>
                    </a:cubicBezTo>
                    <a:cubicBezTo>
                      <a:pt x="22279" y="18106"/>
                      <a:pt x="30243" y="14356"/>
                      <a:pt x="30324" y="14316"/>
                    </a:cubicBezTo>
                    <a:cubicBezTo>
                      <a:pt x="30364" y="14295"/>
                      <a:pt x="30384" y="14255"/>
                      <a:pt x="30384" y="14215"/>
                    </a:cubicBezTo>
                    <a:lnTo>
                      <a:pt x="28711" y="1533"/>
                    </a:lnTo>
                    <a:cubicBezTo>
                      <a:pt x="28711" y="1493"/>
                      <a:pt x="28671" y="1453"/>
                      <a:pt x="28630" y="1453"/>
                    </a:cubicBezTo>
                    <a:lnTo>
                      <a:pt x="1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5371700" y="3494550"/>
                <a:ext cx="46900" cy="159500"/>
              </a:xfrm>
              <a:custGeom>
                <a:avLst/>
                <a:gdLst/>
                <a:ahLst/>
                <a:cxnLst/>
                <a:rect l="l" t="t" r="r" b="b"/>
                <a:pathLst>
                  <a:path w="1876" h="6380" extrusionOk="0">
                    <a:moveTo>
                      <a:pt x="1753" y="1"/>
                    </a:moveTo>
                    <a:cubicBezTo>
                      <a:pt x="1715" y="1"/>
                      <a:pt x="1689" y="23"/>
                      <a:pt x="1674" y="69"/>
                    </a:cubicBezTo>
                    <a:lnTo>
                      <a:pt x="20" y="6258"/>
                    </a:lnTo>
                    <a:cubicBezTo>
                      <a:pt x="0" y="6319"/>
                      <a:pt x="41" y="6379"/>
                      <a:pt x="81" y="6379"/>
                    </a:cubicBezTo>
                    <a:lnTo>
                      <a:pt x="101" y="6379"/>
                    </a:lnTo>
                    <a:cubicBezTo>
                      <a:pt x="141" y="6379"/>
                      <a:pt x="182" y="6359"/>
                      <a:pt x="202" y="6319"/>
                    </a:cubicBezTo>
                    <a:lnTo>
                      <a:pt x="1855" y="109"/>
                    </a:lnTo>
                    <a:cubicBezTo>
                      <a:pt x="1875" y="69"/>
                      <a:pt x="1835" y="8"/>
                      <a:pt x="1795" y="8"/>
                    </a:cubicBezTo>
                    <a:cubicBezTo>
                      <a:pt x="1780" y="3"/>
                      <a:pt x="1766"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5594975" y="3710475"/>
                <a:ext cx="40850" cy="282800"/>
              </a:xfrm>
              <a:custGeom>
                <a:avLst/>
                <a:gdLst/>
                <a:ahLst/>
                <a:cxnLst/>
                <a:rect l="l" t="t" r="r" b="b"/>
                <a:pathLst>
                  <a:path w="1634" h="11312" extrusionOk="0">
                    <a:moveTo>
                      <a:pt x="81" y="0"/>
                    </a:moveTo>
                    <a:cubicBezTo>
                      <a:pt x="41" y="0"/>
                      <a:pt x="1" y="61"/>
                      <a:pt x="1" y="101"/>
                    </a:cubicBezTo>
                    <a:lnTo>
                      <a:pt x="1432" y="11230"/>
                    </a:lnTo>
                    <a:cubicBezTo>
                      <a:pt x="1452" y="11291"/>
                      <a:pt x="1493" y="11311"/>
                      <a:pt x="1533" y="11311"/>
                    </a:cubicBezTo>
                    <a:lnTo>
                      <a:pt x="1553" y="11311"/>
                    </a:lnTo>
                    <a:cubicBezTo>
                      <a:pt x="1594" y="11311"/>
                      <a:pt x="1634" y="11271"/>
                      <a:pt x="1634" y="11210"/>
                    </a:cubicBezTo>
                    <a:lnTo>
                      <a:pt x="182" y="81"/>
                    </a:lnTo>
                    <a:cubicBezTo>
                      <a:pt x="182" y="41"/>
                      <a:pt x="142"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5330375" y="3024475"/>
                <a:ext cx="296900" cy="543375"/>
              </a:xfrm>
              <a:custGeom>
                <a:avLst/>
                <a:gdLst/>
                <a:ahLst/>
                <a:cxnLst/>
                <a:rect l="l" t="t" r="r" b="b"/>
                <a:pathLst>
                  <a:path w="11876" h="21735" extrusionOk="0">
                    <a:moveTo>
                      <a:pt x="3044" y="1"/>
                    </a:moveTo>
                    <a:cubicBezTo>
                      <a:pt x="2056" y="162"/>
                      <a:pt x="988" y="686"/>
                      <a:pt x="0" y="1735"/>
                    </a:cubicBezTo>
                    <a:cubicBezTo>
                      <a:pt x="2016" y="2682"/>
                      <a:pt x="7460" y="6190"/>
                      <a:pt x="8730" y="17017"/>
                    </a:cubicBezTo>
                    <a:cubicBezTo>
                      <a:pt x="8891" y="18428"/>
                      <a:pt x="9073" y="20021"/>
                      <a:pt x="9254" y="21735"/>
                    </a:cubicBezTo>
                    <a:lnTo>
                      <a:pt x="11875" y="17924"/>
                    </a:lnTo>
                    <a:cubicBezTo>
                      <a:pt x="11835" y="17481"/>
                      <a:pt x="11774" y="17057"/>
                      <a:pt x="11734" y="16654"/>
                    </a:cubicBezTo>
                    <a:cubicBezTo>
                      <a:pt x="10565" y="6694"/>
                      <a:pt x="6089" y="2057"/>
                      <a:pt x="3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5743175" y="3695350"/>
                <a:ext cx="96800" cy="218275"/>
              </a:xfrm>
              <a:custGeom>
                <a:avLst/>
                <a:gdLst/>
                <a:ahLst/>
                <a:cxnLst/>
                <a:rect l="l" t="t" r="r" b="b"/>
                <a:pathLst>
                  <a:path w="3872" h="8731" extrusionOk="0">
                    <a:moveTo>
                      <a:pt x="1896" y="1"/>
                    </a:moveTo>
                    <a:cubicBezTo>
                      <a:pt x="1271" y="122"/>
                      <a:pt x="646" y="263"/>
                      <a:pt x="0" y="384"/>
                    </a:cubicBezTo>
                    <a:lnTo>
                      <a:pt x="2037" y="8731"/>
                    </a:lnTo>
                    <a:cubicBezTo>
                      <a:pt x="2642" y="8610"/>
                      <a:pt x="3267" y="8468"/>
                      <a:pt x="3871" y="8347"/>
                    </a:cubicBez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5732075" y="3760300"/>
                <a:ext cx="118975" cy="107700"/>
              </a:xfrm>
              <a:custGeom>
                <a:avLst/>
                <a:gdLst/>
                <a:ahLst/>
                <a:cxnLst/>
                <a:rect l="l" t="t" r="r" b="b"/>
                <a:pathLst>
                  <a:path w="4759" h="4308" extrusionOk="0">
                    <a:moveTo>
                      <a:pt x="2382" y="0"/>
                    </a:moveTo>
                    <a:cubicBezTo>
                      <a:pt x="1420" y="0"/>
                      <a:pt x="540" y="642"/>
                      <a:pt x="283" y="1616"/>
                    </a:cubicBezTo>
                    <a:cubicBezTo>
                      <a:pt x="1" y="2766"/>
                      <a:pt x="686" y="3955"/>
                      <a:pt x="1835" y="4237"/>
                    </a:cubicBezTo>
                    <a:cubicBezTo>
                      <a:pt x="2016" y="4285"/>
                      <a:pt x="2197" y="4307"/>
                      <a:pt x="2376" y="4307"/>
                    </a:cubicBezTo>
                    <a:cubicBezTo>
                      <a:pt x="3336" y="4307"/>
                      <a:pt x="4219" y="3654"/>
                      <a:pt x="4456" y="2685"/>
                    </a:cubicBezTo>
                    <a:cubicBezTo>
                      <a:pt x="4759" y="1536"/>
                      <a:pt x="4073" y="366"/>
                      <a:pt x="2904" y="64"/>
                    </a:cubicBezTo>
                    <a:cubicBezTo>
                      <a:pt x="2730" y="21"/>
                      <a:pt x="2555" y="0"/>
                      <a:pt x="2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5745175" y="3772950"/>
                <a:ext cx="92275" cy="82725"/>
              </a:xfrm>
              <a:custGeom>
                <a:avLst/>
                <a:gdLst/>
                <a:ahLst/>
                <a:cxnLst/>
                <a:rect l="l" t="t" r="r" b="b"/>
                <a:pathLst>
                  <a:path w="3691" h="3309" extrusionOk="0">
                    <a:moveTo>
                      <a:pt x="1840" y="0"/>
                    </a:moveTo>
                    <a:cubicBezTo>
                      <a:pt x="1396" y="0"/>
                      <a:pt x="953" y="177"/>
                      <a:pt x="626" y="526"/>
                    </a:cubicBezTo>
                    <a:cubicBezTo>
                      <a:pt x="1" y="1191"/>
                      <a:pt x="41" y="2239"/>
                      <a:pt x="727" y="2864"/>
                    </a:cubicBezTo>
                    <a:cubicBezTo>
                      <a:pt x="1044" y="3162"/>
                      <a:pt x="1448" y="3309"/>
                      <a:pt x="1852" y="3309"/>
                    </a:cubicBezTo>
                    <a:cubicBezTo>
                      <a:pt x="2295" y="3309"/>
                      <a:pt x="2738" y="3132"/>
                      <a:pt x="3066" y="2784"/>
                    </a:cubicBezTo>
                    <a:cubicBezTo>
                      <a:pt x="3691" y="2118"/>
                      <a:pt x="3650" y="1070"/>
                      <a:pt x="2965" y="445"/>
                    </a:cubicBezTo>
                    <a:cubicBezTo>
                      <a:pt x="2648" y="147"/>
                      <a:pt x="2244"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5746700" y="3770450"/>
                <a:ext cx="89250" cy="87725"/>
              </a:xfrm>
              <a:custGeom>
                <a:avLst/>
                <a:gdLst/>
                <a:ahLst/>
                <a:cxnLst/>
                <a:rect l="l" t="t" r="r" b="b"/>
                <a:pathLst>
                  <a:path w="3570" h="3509" extrusionOk="0">
                    <a:moveTo>
                      <a:pt x="1835" y="202"/>
                    </a:moveTo>
                    <a:cubicBezTo>
                      <a:pt x="2702" y="222"/>
                      <a:pt x="3388" y="948"/>
                      <a:pt x="3347" y="1815"/>
                    </a:cubicBezTo>
                    <a:cubicBezTo>
                      <a:pt x="3347" y="2218"/>
                      <a:pt x="3166" y="2601"/>
                      <a:pt x="2863" y="2904"/>
                    </a:cubicBezTo>
                    <a:cubicBezTo>
                      <a:pt x="2580" y="3168"/>
                      <a:pt x="2208" y="3309"/>
                      <a:pt x="1814" y="3309"/>
                    </a:cubicBezTo>
                    <a:cubicBezTo>
                      <a:pt x="1787" y="3309"/>
                      <a:pt x="1761" y="3308"/>
                      <a:pt x="1734" y="3307"/>
                    </a:cubicBezTo>
                    <a:cubicBezTo>
                      <a:pt x="888" y="3287"/>
                      <a:pt x="202" y="2561"/>
                      <a:pt x="222" y="1714"/>
                    </a:cubicBezTo>
                    <a:cubicBezTo>
                      <a:pt x="242" y="1291"/>
                      <a:pt x="424" y="908"/>
                      <a:pt x="726" y="626"/>
                    </a:cubicBezTo>
                    <a:cubicBezTo>
                      <a:pt x="1009" y="343"/>
                      <a:pt x="1392" y="202"/>
                      <a:pt x="1795" y="202"/>
                    </a:cubicBezTo>
                    <a:close/>
                    <a:moveTo>
                      <a:pt x="1855" y="1"/>
                    </a:moveTo>
                    <a:cubicBezTo>
                      <a:pt x="1392" y="1"/>
                      <a:pt x="928" y="162"/>
                      <a:pt x="585" y="485"/>
                    </a:cubicBezTo>
                    <a:cubicBezTo>
                      <a:pt x="263" y="807"/>
                      <a:pt x="61" y="1230"/>
                      <a:pt x="41" y="1694"/>
                    </a:cubicBezTo>
                    <a:cubicBezTo>
                      <a:pt x="0" y="2662"/>
                      <a:pt x="767" y="3468"/>
                      <a:pt x="1734" y="3509"/>
                    </a:cubicBezTo>
                    <a:lnTo>
                      <a:pt x="1795" y="3509"/>
                    </a:lnTo>
                    <a:cubicBezTo>
                      <a:pt x="2238" y="3509"/>
                      <a:pt x="2662" y="3347"/>
                      <a:pt x="2984" y="3025"/>
                    </a:cubicBezTo>
                    <a:cubicBezTo>
                      <a:pt x="3327" y="2722"/>
                      <a:pt x="3529" y="2279"/>
                      <a:pt x="3549" y="1815"/>
                    </a:cubicBezTo>
                    <a:cubicBezTo>
                      <a:pt x="3569" y="847"/>
                      <a:pt x="2803" y="4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5780475" y="3791625"/>
                <a:ext cx="38825" cy="28750"/>
              </a:xfrm>
              <a:custGeom>
                <a:avLst/>
                <a:gdLst/>
                <a:ahLst/>
                <a:cxnLst/>
                <a:rect l="l" t="t" r="r" b="b"/>
                <a:pathLst>
                  <a:path w="1553" h="1150" extrusionOk="0">
                    <a:moveTo>
                      <a:pt x="81" y="0"/>
                    </a:moveTo>
                    <a:cubicBezTo>
                      <a:pt x="20" y="21"/>
                      <a:pt x="0" y="61"/>
                      <a:pt x="0" y="101"/>
                    </a:cubicBezTo>
                    <a:lnTo>
                      <a:pt x="141" y="1069"/>
                    </a:lnTo>
                    <a:cubicBezTo>
                      <a:pt x="141" y="1109"/>
                      <a:pt x="182" y="1150"/>
                      <a:pt x="242" y="1150"/>
                    </a:cubicBezTo>
                    <a:lnTo>
                      <a:pt x="1472" y="1029"/>
                    </a:lnTo>
                    <a:cubicBezTo>
                      <a:pt x="1512" y="1029"/>
                      <a:pt x="1553" y="988"/>
                      <a:pt x="1553" y="928"/>
                    </a:cubicBezTo>
                    <a:cubicBezTo>
                      <a:pt x="1553" y="888"/>
                      <a:pt x="1512" y="847"/>
                      <a:pt x="1452" y="847"/>
                    </a:cubicBezTo>
                    <a:lnTo>
                      <a:pt x="323" y="948"/>
                    </a:lnTo>
                    <a:lnTo>
                      <a:pt x="182" y="81"/>
                    </a:lnTo>
                    <a:cubicBezTo>
                      <a:pt x="182" y="41"/>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5437225" y="2926700"/>
                <a:ext cx="364450" cy="227125"/>
              </a:xfrm>
              <a:custGeom>
                <a:avLst/>
                <a:gdLst/>
                <a:ahLst/>
                <a:cxnLst/>
                <a:rect l="l" t="t" r="r" b="b"/>
                <a:pathLst>
                  <a:path w="14578" h="9085" extrusionOk="0">
                    <a:moveTo>
                      <a:pt x="4537" y="0"/>
                    </a:moveTo>
                    <a:lnTo>
                      <a:pt x="0" y="2843"/>
                    </a:lnTo>
                    <a:cubicBezTo>
                      <a:pt x="0" y="2843"/>
                      <a:pt x="1049" y="7904"/>
                      <a:pt x="4718" y="8932"/>
                    </a:cubicBezTo>
                    <a:cubicBezTo>
                      <a:pt x="5103" y="9038"/>
                      <a:pt x="5458" y="9085"/>
                      <a:pt x="5785" y="9085"/>
                    </a:cubicBezTo>
                    <a:cubicBezTo>
                      <a:pt x="8123" y="9085"/>
                      <a:pt x="8992" y="6694"/>
                      <a:pt x="8992" y="6694"/>
                    </a:cubicBezTo>
                    <a:cubicBezTo>
                      <a:pt x="10348" y="7161"/>
                      <a:pt x="11400" y="7358"/>
                      <a:pt x="12191" y="7358"/>
                    </a:cubicBezTo>
                    <a:cubicBezTo>
                      <a:pt x="13448" y="7358"/>
                      <a:pt x="14050" y="6862"/>
                      <a:pt x="14174" y="6170"/>
                    </a:cubicBezTo>
                    <a:cubicBezTo>
                      <a:pt x="14577" y="4133"/>
                      <a:pt x="9637" y="464"/>
                      <a:pt x="9637" y="464"/>
                    </a:cubicBezTo>
                    <a:cubicBezTo>
                      <a:pt x="8672" y="1067"/>
                      <a:pt x="7838" y="1280"/>
                      <a:pt x="7139" y="1280"/>
                    </a:cubicBezTo>
                    <a:cubicBezTo>
                      <a:pt x="5431" y="1280"/>
                      <a:pt x="4537" y="0"/>
                      <a:pt x="4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5434700" y="2924350"/>
                <a:ext cx="369475" cy="231700"/>
              </a:xfrm>
              <a:custGeom>
                <a:avLst/>
                <a:gdLst/>
                <a:ahLst/>
                <a:cxnLst/>
                <a:rect l="l" t="t" r="r" b="b"/>
                <a:pathLst>
                  <a:path w="14779" h="9268" extrusionOk="0">
                    <a:moveTo>
                      <a:pt x="4617" y="215"/>
                    </a:moveTo>
                    <a:cubicBezTo>
                      <a:pt x="4837" y="490"/>
                      <a:pt x="5733" y="1459"/>
                      <a:pt x="7239" y="1459"/>
                    </a:cubicBezTo>
                    <a:cubicBezTo>
                      <a:pt x="7942" y="1459"/>
                      <a:pt x="8777" y="1249"/>
                      <a:pt x="9738" y="659"/>
                    </a:cubicBezTo>
                    <a:cubicBezTo>
                      <a:pt x="10263" y="1062"/>
                      <a:pt x="14537" y="4409"/>
                      <a:pt x="14194" y="6244"/>
                    </a:cubicBezTo>
                    <a:cubicBezTo>
                      <a:pt x="14114" y="6606"/>
                      <a:pt x="13912" y="6889"/>
                      <a:pt x="13589" y="7090"/>
                    </a:cubicBezTo>
                    <a:cubicBezTo>
                      <a:pt x="13329" y="7239"/>
                      <a:pt x="12922" y="7363"/>
                      <a:pt x="12299" y="7363"/>
                    </a:cubicBezTo>
                    <a:cubicBezTo>
                      <a:pt x="11573" y="7363"/>
                      <a:pt x="10555" y="7195"/>
                      <a:pt x="9134" y="6707"/>
                    </a:cubicBezTo>
                    <a:cubicBezTo>
                      <a:pt x="9119" y="6702"/>
                      <a:pt x="9105" y="6700"/>
                      <a:pt x="9092" y="6700"/>
                    </a:cubicBezTo>
                    <a:cubicBezTo>
                      <a:pt x="9054" y="6700"/>
                      <a:pt x="9028" y="6722"/>
                      <a:pt x="9013" y="6768"/>
                    </a:cubicBezTo>
                    <a:cubicBezTo>
                      <a:pt x="8977" y="6873"/>
                      <a:pt x="8141" y="9075"/>
                      <a:pt x="5911" y="9075"/>
                    </a:cubicBezTo>
                    <a:cubicBezTo>
                      <a:pt x="5590" y="9075"/>
                      <a:pt x="5240" y="9029"/>
                      <a:pt x="4859" y="8925"/>
                    </a:cubicBezTo>
                    <a:cubicBezTo>
                      <a:pt x="1492" y="7998"/>
                      <a:pt x="343" y="3562"/>
                      <a:pt x="202" y="2977"/>
                    </a:cubicBezTo>
                    <a:lnTo>
                      <a:pt x="4617" y="215"/>
                    </a:lnTo>
                    <a:close/>
                    <a:moveTo>
                      <a:pt x="4643" y="0"/>
                    </a:moveTo>
                    <a:cubicBezTo>
                      <a:pt x="4624" y="0"/>
                      <a:pt x="4602" y="5"/>
                      <a:pt x="4577" y="14"/>
                    </a:cubicBezTo>
                    <a:lnTo>
                      <a:pt x="41" y="2856"/>
                    </a:lnTo>
                    <a:cubicBezTo>
                      <a:pt x="0" y="2877"/>
                      <a:pt x="0" y="2917"/>
                      <a:pt x="0" y="2957"/>
                    </a:cubicBezTo>
                    <a:cubicBezTo>
                      <a:pt x="21" y="3018"/>
                      <a:pt x="1109" y="8098"/>
                      <a:pt x="4799" y="9106"/>
                    </a:cubicBezTo>
                    <a:cubicBezTo>
                      <a:pt x="5202" y="9207"/>
                      <a:pt x="5565" y="9268"/>
                      <a:pt x="5888" y="9268"/>
                    </a:cubicBezTo>
                    <a:cubicBezTo>
                      <a:pt x="8005" y="9268"/>
                      <a:pt x="8972" y="7352"/>
                      <a:pt x="9154" y="6909"/>
                    </a:cubicBezTo>
                    <a:cubicBezTo>
                      <a:pt x="10407" y="7339"/>
                      <a:pt x="11462" y="7549"/>
                      <a:pt x="12295" y="7549"/>
                    </a:cubicBezTo>
                    <a:cubicBezTo>
                      <a:pt x="12869" y="7549"/>
                      <a:pt x="13336" y="7449"/>
                      <a:pt x="13690" y="7252"/>
                    </a:cubicBezTo>
                    <a:cubicBezTo>
                      <a:pt x="14073" y="7030"/>
                      <a:pt x="14295" y="6707"/>
                      <a:pt x="14376" y="6284"/>
                    </a:cubicBezTo>
                    <a:cubicBezTo>
                      <a:pt x="14779" y="4207"/>
                      <a:pt x="10001" y="618"/>
                      <a:pt x="9799" y="477"/>
                    </a:cubicBezTo>
                    <a:cubicBezTo>
                      <a:pt x="9789" y="467"/>
                      <a:pt x="9774" y="462"/>
                      <a:pt x="9756" y="462"/>
                    </a:cubicBezTo>
                    <a:cubicBezTo>
                      <a:pt x="9738" y="462"/>
                      <a:pt x="9718" y="467"/>
                      <a:pt x="9698" y="477"/>
                    </a:cubicBezTo>
                    <a:cubicBezTo>
                      <a:pt x="8739" y="1071"/>
                      <a:pt x="7916" y="1281"/>
                      <a:pt x="7231" y="1281"/>
                    </a:cubicBezTo>
                    <a:cubicBezTo>
                      <a:pt x="5610" y="1281"/>
                      <a:pt x="4761" y="105"/>
                      <a:pt x="4718" y="34"/>
                    </a:cubicBezTo>
                    <a:cubicBezTo>
                      <a:pt x="4695" y="10"/>
                      <a:pt x="4671" y="0"/>
                      <a:pt x="4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5441750" y="2515400"/>
                <a:ext cx="400225" cy="492475"/>
              </a:xfrm>
              <a:custGeom>
                <a:avLst/>
                <a:gdLst/>
                <a:ahLst/>
                <a:cxnLst/>
                <a:rect l="l" t="t" r="r" b="b"/>
                <a:pathLst>
                  <a:path w="16009" h="19699" extrusionOk="0">
                    <a:moveTo>
                      <a:pt x="11767" y="0"/>
                    </a:moveTo>
                    <a:cubicBezTo>
                      <a:pt x="11756" y="0"/>
                      <a:pt x="11746" y="0"/>
                      <a:pt x="11735" y="0"/>
                    </a:cubicBezTo>
                    <a:lnTo>
                      <a:pt x="8327" y="41"/>
                    </a:lnTo>
                    <a:cubicBezTo>
                      <a:pt x="6069" y="61"/>
                      <a:pt x="4235" y="2198"/>
                      <a:pt x="4275" y="4779"/>
                    </a:cubicBezTo>
                    <a:lnTo>
                      <a:pt x="4295" y="6412"/>
                    </a:lnTo>
                    <a:cubicBezTo>
                      <a:pt x="3831" y="6089"/>
                      <a:pt x="3287" y="5908"/>
                      <a:pt x="2702" y="5908"/>
                    </a:cubicBezTo>
                    <a:cubicBezTo>
                      <a:pt x="1210" y="5928"/>
                      <a:pt x="1" y="7158"/>
                      <a:pt x="21" y="8630"/>
                    </a:cubicBezTo>
                    <a:cubicBezTo>
                      <a:pt x="41" y="10109"/>
                      <a:pt x="1250" y="11291"/>
                      <a:pt x="2725" y="11291"/>
                    </a:cubicBezTo>
                    <a:cubicBezTo>
                      <a:pt x="2738" y="11291"/>
                      <a:pt x="2750" y="11291"/>
                      <a:pt x="2763" y="11291"/>
                    </a:cubicBezTo>
                    <a:cubicBezTo>
                      <a:pt x="3348" y="11291"/>
                      <a:pt x="3872" y="11109"/>
                      <a:pt x="4315" y="10787"/>
                    </a:cubicBezTo>
                    <a:lnTo>
                      <a:pt x="4315" y="10787"/>
                    </a:lnTo>
                    <a:cubicBezTo>
                      <a:pt x="4315" y="10847"/>
                      <a:pt x="4295" y="10928"/>
                      <a:pt x="4295" y="10989"/>
                    </a:cubicBezTo>
                    <a:lnTo>
                      <a:pt x="4335" y="14194"/>
                    </a:lnTo>
                    <a:lnTo>
                      <a:pt x="4335" y="14376"/>
                    </a:lnTo>
                    <a:lnTo>
                      <a:pt x="4376" y="17601"/>
                    </a:lnTo>
                    <a:cubicBezTo>
                      <a:pt x="4396" y="18771"/>
                      <a:pt x="5364" y="19698"/>
                      <a:pt x="6513" y="19698"/>
                    </a:cubicBezTo>
                    <a:lnTo>
                      <a:pt x="7864" y="19678"/>
                    </a:lnTo>
                    <a:cubicBezTo>
                      <a:pt x="9033" y="19658"/>
                      <a:pt x="9981" y="18690"/>
                      <a:pt x="9961" y="17541"/>
                    </a:cubicBezTo>
                    <a:lnTo>
                      <a:pt x="9940" y="14678"/>
                    </a:lnTo>
                    <a:lnTo>
                      <a:pt x="11916" y="14658"/>
                    </a:lnTo>
                    <a:cubicBezTo>
                      <a:pt x="14174" y="14638"/>
                      <a:pt x="16009" y="12501"/>
                      <a:pt x="15969" y="9920"/>
                    </a:cubicBezTo>
                    <a:lnTo>
                      <a:pt x="15908" y="4638"/>
                    </a:lnTo>
                    <a:cubicBezTo>
                      <a:pt x="15888" y="2089"/>
                      <a:pt x="14031" y="0"/>
                      <a:pt x="11767"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5439750" y="2512875"/>
                <a:ext cx="404250" cy="497000"/>
              </a:xfrm>
              <a:custGeom>
                <a:avLst/>
                <a:gdLst/>
                <a:ahLst/>
                <a:cxnLst/>
                <a:rect l="l" t="t" r="r" b="b"/>
                <a:pathLst>
                  <a:path w="16170" h="19880" extrusionOk="0">
                    <a:moveTo>
                      <a:pt x="11901" y="202"/>
                    </a:moveTo>
                    <a:cubicBezTo>
                      <a:pt x="12926" y="202"/>
                      <a:pt x="13928" y="664"/>
                      <a:pt x="14678" y="1513"/>
                    </a:cubicBezTo>
                    <a:cubicBezTo>
                      <a:pt x="15444" y="2380"/>
                      <a:pt x="15887" y="3529"/>
                      <a:pt x="15908" y="4739"/>
                    </a:cubicBezTo>
                    <a:lnTo>
                      <a:pt x="15968" y="10021"/>
                    </a:lnTo>
                    <a:cubicBezTo>
                      <a:pt x="15968" y="11251"/>
                      <a:pt x="15565" y="12420"/>
                      <a:pt x="14819" y="13287"/>
                    </a:cubicBezTo>
                    <a:cubicBezTo>
                      <a:pt x="14053" y="14174"/>
                      <a:pt x="13065" y="14658"/>
                      <a:pt x="11996" y="14678"/>
                    </a:cubicBezTo>
                    <a:lnTo>
                      <a:pt x="9920" y="14698"/>
                    </a:lnTo>
                    <a:lnTo>
                      <a:pt x="9960" y="17642"/>
                    </a:lnTo>
                    <a:cubicBezTo>
                      <a:pt x="9960" y="18751"/>
                      <a:pt x="9073" y="19678"/>
                      <a:pt x="7944" y="19678"/>
                    </a:cubicBezTo>
                    <a:lnTo>
                      <a:pt x="6593" y="19698"/>
                    </a:lnTo>
                    <a:lnTo>
                      <a:pt x="6573" y="19698"/>
                    </a:lnTo>
                    <a:cubicBezTo>
                      <a:pt x="6049" y="19698"/>
                      <a:pt x="5544" y="19497"/>
                      <a:pt x="5161" y="19114"/>
                    </a:cubicBezTo>
                    <a:cubicBezTo>
                      <a:pt x="4778" y="18731"/>
                      <a:pt x="4557" y="18227"/>
                      <a:pt x="4557" y="17702"/>
                    </a:cubicBezTo>
                    <a:lnTo>
                      <a:pt x="4476" y="11090"/>
                    </a:lnTo>
                    <a:cubicBezTo>
                      <a:pt x="4476" y="11029"/>
                      <a:pt x="4476" y="10969"/>
                      <a:pt x="4496" y="10908"/>
                    </a:cubicBezTo>
                    <a:lnTo>
                      <a:pt x="4496" y="10706"/>
                    </a:lnTo>
                    <a:lnTo>
                      <a:pt x="4335" y="10807"/>
                    </a:lnTo>
                    <a:cubicBezTo>
                      <a:pt x="3891" y="11130"/>
                      <a:pt x="3387" y="11291"/>
                      <a:pt x="2843" y="11311"/>
                    </a:cubicBezTo>
                    <a:lnTo>
                      <a:pt x="2823" y="11311"/>
                    </a:lnTo>
                    <a:cubicBezTo>
                      <a:pt x="1391" y="11311"/>
                      <a:pt x="222" y="10162"/>
                      <a:pt x="202" y="8731"/>
                    </a:cubicBezTo>
                    <a:cubicBezTo>
                      <a:pt x="182" y="7299"/>
                      <a:pt x="1351" y="6130"/>
                      <a:pt x="2782" y="6110"/>
                    </a:cubicBezTo>
                    <a:cubicBezTo>
                      <a:pt x="3327" y="6110"/>
                      <a:pt x="3871" y="6271"/>
                      <a:pt x="4315" y="6573"/>
                    </a:cubicBezTo>
                    <a:lnTo>
                      <a:pt x="4476" y="6694"/>
                    </a:lnTo>
                    <a:lnTo>
                      <a:pt x="4456" y="4880"/>
                    </a:lnTo>
                    <a:cubicBezTo>
                      <a:pt x="4415" y="2339"/>
                      <a:pt x="6210" y="263"/>
                      <a:pt x="8428" y="243"/>
                    </a:cubicBezTo>
                    <a:lnTo>
                      <a:pt x="11835" y="202"/>
                    </a:lnTo>
                    <a:cubicBezTo>
                      <a:pt x="11857" y="202"/>
                      <a:pt x="11879" y="202"/>
                      <a:pt x="11901" y="202"/>
                    </a:cubicBezTo>
                    <a:close/>
                    <a:moveTo>
                      <a:pt x="11815" y="1"/>
                    </a:moveTo>
                    <a:lnTo>
                      <a:pt x="8407" y="41"/>
                    </a:lnTo>
                    <a:cubicBezTo>
                      <a:pt x="6089" y="81"/>
                      <a:pt x="4234" y="2239"/>
                      <a:pt x="4254" y="4880"/>
                    </a:cubicBezTo>
                    <a:lnTo>
                      <a:pt x="4274" y="6331"/>
                    </a:lnTo>
                    <a:cubicBezTo>
                      <a:pt x="3831" y="6049"/>
                      <a:pt x="3307" y="5928"/>
                      <a:pt x="2782" y="5928"/>
                    </a:cubicBezTo>
                    <a:cubicBezTo>
                      <a:pt x="1230" y="5948"/>
                      <a:pt x="0" y="7198"/>
                      <a:pt x="0" y="8731"/>
                    </a:cubicBezTo>
                    <a:cubicBezTo>
                      <a:pt x="20" y="10263"/>
                      <a:pt x="1290" y="11493"/>
                      <a:pt x="2823" y="11493"/>
                    </a:cubicBezTo>
                    <a:lnTo>
                      <a:pt x="2843" y="11493"/>
                    </a:lnTo>
                    <a:cubicBezTo>
                      <a:pt x="3367" y="11493"/>
                      <a:pt x="3851" y="11352"/>
                      <a:pt x="4294" y="11069"/>
                    </a:cubicBezTo>
                    <a:lnTo>
                      <a:pt x="4294" y="11090"/>
                    </a:lnTo>
                    <a:lnTo>
                      <a:pt x="4355" y="17702"/>
                    </a:lnTo>
                    <a:cubicBezTo>
                      <a:pt x="4375" y="18287"/>
                      <a:pt x="4597" y="18832"/>
                      <a:pt x="5040" y="19255"/>
                    </a:cubicBezTo>
                    <a:cubicBezTo>
                      <a:pt x="5444" y="19658"/>
                      <a:pt x="5988" y="19880"/>
                      <a:pt x="6573" y="19880"/>
                    </a:cubicBezTo>
                    <a:lnTo>
                      <a:pt x="7964" y="19880"/>
                    </a:lnTo>
                    <a:cubicBezTo>
                      <a:pt x="9174" y="19860"/>
                      <a:pt x="10161" y="18852"/>
                      <a:pt x="10141" y="17622"/>
                    </a:cubicBezTo>
                    <a:lnTo>
                      <a:pt x="10121" y="14880"/>
                    </a:lnTo>
                    <a:lnTo>
                      <a:pt x="11996" y="14860"/>
                    </a:lnTo>
                    <a:cubicBezTo>
                      <a:pt x="13105" y="14840"/>
                      <a:pt x="14174" y="14336"/>
                      <a:pt x="14960" y="13408"/>
                    </a:cubicBezTo>
                    <a:cubicBezTo>
                      <a:pt x="15746" y="12501"/>
                      <a:pt x="16170" y="11291"/>
                      <a:pt x="16149" y="10021"/>
                    </a:cubicBezTo>
                    <a:lnTo>
                      <a:pt x="16089" y="4739"/>
                    </a:lnTo>
                    <a:cubicBezTo>
                      <a:pt x="16069" y="3468"/>
                      <a:pt x="15625" y="2279"/>
                      <a:pt x="14819" y="1392"/>
                    </a:cubicBezTo>
                    <a:cubicBezTo>
                      <a:pt x="14012" y="485"/>
                      <a:pt x="12964" y="1"/>
                      <a:pt x="1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5500225" y="2695975"/>
                <a:ext cx="49925" cy="45250"/>
              </a:xfrm>
              <a:custGeom>
                <a:avLst/>
                <a:gdLst/>
                <a:ahLst/>
                <a:cxnLst/>
                <a:rect l="l" t="t" r="r" b="b"/>
                <a:pathLst>
                  <a:path w="1997" h="1810" extrusionOk="0">
                    <a:moveTo>
                      <a:pt x="363" y="0"/>
                    </a:moveTo>
                    <a:cubicBezTo>
                      <a:pt x="273" y="0"/>
                      <a:pt x="179" y="5"/>
                      <a:pt x="81" y="15"/>
                    </a:cubicBezTo>
                    <a:cubicBezTo>
                      <a:pt x="21" y="36"/>
                      <a:pt x="0" y="76"/>
                      <a:pt x="0" y="136"/>
                    </a:cubicBezTo>
                    <a:cubicBezTo>
                      <a:pt x="0" y="177"/>
                      <a:pt x="41" y="217"/>
                      <a:pt x="101" y="217"/>
                    </a:cubicBezTo>
                    <a:cubicBezTo>
                      <a:pt x="203" y="206"/>
                      <a:pt x="300" y="200"/>
                      <a:pt x="393" y="200"/>
                    </a:cubicBezTo>
                    <a:cubicBezTo>
                      <a:pt x="793" y="200"/>
                      <a:pt x="1102" y="307"/>
                      <a:pt x="1331" y="520"/>
                    </a:cubicBezTo>
                    <a:cubicBezTo>
                      <a:pt x="1815" y="963"/>
                      <a:pt x="1775" y="1709"/>
                      <a:pt x="1775" y="1709"/>
                    </a:cubicBezTo>
                    <a:cubicBezTo>
                      <a:pt x="1775" y="1770"/>
                      <a:pt x="1815" y="1810"/>
                      <a:pt x="1855" y="1810"/>
                    </a:cubicBezTo>
                    <a:lnTo>
                      <a:pt x="1875" y="1810"/>
                    </a:lnTo>
                    <a:cubicBezTo>
                      <a:pt x="1916" y="1810"/>
                      <a:pt x="1956" y="1770"/>
                      <a:pt x="1956" y="1729"/>
                    </a:cubicBezTo>
                    <a:cubicBezTo>
                      <a:pt x="1956" y="1689"/>
                      <a:pt x="1996" y="882"/>
                      <a:pt x="1472" y="378"/>
                    </a:cubicBezTo>
                    <a:cubicBezTo>
                      <a:pt x="1187" y="126"/>
                      <a:pt x="81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5399925" y="2362750"/>
                <a:ext cx="494475" cy="327075"/>
              </a:xfrm>
              <a:custGeom>
                <a:avLst/>
                <a:gdLst/>
                <a:ahLst/>
                <a:cxnLst/>
                <a:rect l="l" t="t" r="r" b="b"/>
                <a:pathLst>
                  <a:path w="19779" h="13083" extrusionOk="0">
                    <a:moveTo>
                      <a:pt x="8562" y="0"/>
                    </a:moveTo>
                    <a:cubicBezTo>
                      <a:pt x="6239" y="0"/>
                      <a:pt x="4040" y="535"/>
                      <a:pt x="2500" y="2336"/>
                    </a:cubicBezTo>
                    <a:cubicBezTo>
                      <a:pt x="2500" y="2336"/>
                      <a:pt x="262" y="7034"/>
                      <a:pt x="121" y="8869"/>
                    </a:cubicBezTo>
                    <a:cubicBezTo>
                      <a:pt x="0" y="10340"/>
                      <a:pt x="1633" y="12316"/>
                      <a:pt x="2279" y="13042"/>
                    </a:cubicBezTo>
                    <a:cubicBezTo>
                      <a:pt x="2783" y="12437"/>
                      <a:pt x="3529" y="12034"/>
                      <a:pt x="4375" y="12014"/>
                    </a:cubicBezTo>
                    <a:cubicBezTo>
                      <a:pt x="4960" y="12014"/>
                      <a:pt x="5504" y="12195"/>
                      <a:pt x="5968" y="12518"/>
                    </a:cubicBezTo>
                    <a:cubicBezTo>
                      <a:pt x="5968" y="12518"/>
                      <a:pt x="6170" y="12740"/>
                      <a:pt x="6412" y="13082"/>
                    </a:cubicBezTo>
                    <a:cubicBezTo>
                      <a:pt x="6633" y="12941"/>
                      <a:pt x="6835" y="12740"/>
                      <a:pt x="7077" y="12639"/>
                    </a:cubicBezTo>
                    <a:cubicBezTo>
                      <a:pt x="7400" y="12498"/>
                      <a:pt x="7783" y="12538"/>
                      <a:pt x="8125" y="12478"/>
                    </a:cubicBezTo>
                    <a:cubicBezTo>
                      <a:pt x="8851" y="12336"/>
                      <a:pt x="9355" y="11732"/>
                      <a:pt x="9738" y="11127"/>
                    </a:cubicBezTo>
                    <a:cubicBezTo>
                      <a:pt x="10424" y="9977"/>
                      <a:pt x="10847" y="8667"/>
                      <a:pt x="10928" y="7316"/>
                    </a:cubicBezTo>
                    <a:lnTo>
                      <a:pt x="11109" y="7336"/>
                    </a:lnTo>
                    <a:cubicBezTo>
                      <a:pt x="11916" y="8486"/>
                      <a:pt x="12823" y="9675"/>
                      <a:pt x="14154" y="10139"/>
                    </a:cubicBezTo>
                    <a:cubicBezTo>
                      <a:pt x="14698" y="10320"/>
                      <a:pt x="15283" y="10361"/>
                      <a:pt x="15867" y="10401"/>
                    </a:cubicBezTo>
                    <a:cubicBezTo>
                      <a:pt x="16472" y="10441"/>
                      <a:pt x="17097" y="10482"/>
                      <a:pt x="17722" y="10522"/>
                    </a:cubicBezTo>
                    <a:cubicBezTo>
                      <a:pt x="17829" y="10530"/>
                      <a:pt x="17940" y="10538"/>
                      <a:pt x="18049" y="10538"/>
                    </a:cubicBezTo>
                    <a:cubicBezTo>
                      <a:pt x="18208" y="10538"/>
                      <a:pt x="18365" y="10521"/>
                      <a:pt x="18509" y="10461"/>
                    </a:cubicBezTo>
                    <a:cubicBezTo>
                      <a:pt x="18831" y="10320"/>
                      <a:pt x="19033" y="9998"/>
                      <a:pt x="19174" y="9675"/>
                    </a:cubicBezTo>
                    <a:cubicBezTo>
                      <a:pt x="19779" y="8244"/>
                      <a:pt x="19315" y="6570"/>
                      <a:pt x="18529" y="5240"/>
                    </a:cubicBezTo>
                    <a:cubicBezTo>
                      <a:pt x="16896" y="2377"/>
                      <a:pt x="14678" y="643"/>
                      <a:pt x="11291" y="199"/>
                    </a:cubicBezTo>
                    <a:cubicBezTo>
                      <a:pt x="10383" y="81"/>
                      <a:pt x="9463" y="0"/>
                      <a:pt x="856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5669575" y="2657025"/>
                <a:ext cx="38850" cy="38350"/>
              </a:xfrm>
              <a:custGeom>
                <a:avLst/>
                <a:gdLst/>
                <a:ahLst/>
                <a:cxnLst/>
                <a:rect l="l" t="t" r="r" b="b"/>
                <a:pathLst>
                  <a:path w="1554" h="1534" extrusionOk="0">
                    <a:moveTo>
                      <a:pt x="767" y="1"/>
                    </a:moveTo>
                    <a:cubicBezTo>
                      <a:pt x="343" y="21"/>
                      <a:pt x="1" y="364"/>
                      <a:pt x="1" y="787"/>
                    </a:cubicBezTo>
                    <a:cubicBezTo>
                      <a:pt x="1" y="1199"/>
                      <a:pt x="344" y="1534"/>
                      <a:pt x="752" y="1534"/>
                    </a:cubicBezTo>
                    <a:cubicBezTo>
                      <a:pt x="763" y="1534"/>
                      <a:pt x="775" y="1534"/>
                      <a:pt x="787" y="1533"/>
                    </a:cubicBezTo>
                    <a:cubicBezTo>
                      <a:pt x="1210" y="1533"/>
                      <a:pt x="1553" y="1190"/>
                      <a:pt x="1533" y="767"/>
                    </a:cubicBezTo>
                    <a:cubicBezTo>
                      <a:pt x="1533" y="344"/>
                      <a:pt x="1190" y="1"/>
                      <a:pt x="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5795075" y="2656000"/>
                <a:ext cx="33300" cy="32825"/>
              </a:xfrm>
              <a:custGeom>
                <a:avLst/>
                <a:gdLst/>
                <a:ahLst/>
                <a:cxnLst/>
                <a:rect l="l" t="t" r="r" b="b"/>
                <a:pathLst>
                  <a:path w="1332" h="1313" extrusionOk="0">
                    <a:moveTo>
                      <a:pt x="701" y="1"/>
                    </a:moveTo>
                    <a:cubicBezTo>
                      <a:pt x="689" y="1"/>
                      <a:pt x="678" y="1"/>
                      <a:pt x="666" y="2"/>
                    </a:cubicBezTo>
                    <a:cubicBezTo>
                      <a:pt x="303" y="2"/>
                      <a:pt x="1" y="284"/>
                      <a:pt x="21" y="647"/>
                    </a:cubicBezTo>
                    <a:cubicBezTo>
                      <a:pt x="21" y="1010"/>
                      <a:pt x="303" y="1312"/>
                      <a:pt x="666" y="1312"/>
                    </a:cubicBezTo>
                    <a:cubicBezTo>
                      <a:pt x="1029" y="1292"/>
                      <a:pt x="1332" y="1010"/>
                      <a:pt x="1332" y="647"/>
                    </a:cubicBezTo>
                    <a:cubicBezTo>
                      <a:pt x="1312" y="295"/>
                      <a:pt x="1047" y="1"/>
                      <a:pt x="7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5746700" y="2654175"/>
                <a:ext cx="39350" cy="75975"/>
              </a:xfrm>
              <a:custGeom>
                <a:avLst/>
                <a:gdLst/>
                <a:ahLst/>
                <a:cxnLst/>
                <a:rect l="l" t="t" r="r" b="b"/>
                <a:pathLst>
                  <a:path w="1574" h="3039" extrusionOk="0">
                    <a:moveTo>
                      <a:pt x="258" y="1"/>
                    </a:moveTo>
                    <a:cubicBezTo>
                      <a:pt x="239" y="1"/>
                      <a:pt x="219" y="6"/>
                      <a:pt x="202" y="14"/>
                    </a:cubicBezTo>
                    <a:cubicBezTo>
                      <a:pt x="142" y="34"/>
                      <a:pt x="142" y="95"/>
                      <a:pt x="162" y="135"/>
                    </a:cubicBezTo>
                    <a:lnTo>
                      <a:pt x="1331" y="2071"/>
                    </a:lnTo>
                    <a:lnTo>
                      <a:pt x="61" y="2877"/>
                    </a:lnTo>
                    <a:cubicBezTo>
                      <a:pt x="0" y="2897"/>
                      <a:pt x="0" y="2958"/>
                      <a:pt x="21" y="2998"/>
                    </a:cubicBezTo>
                    <a:cubicBezTo>
                      <a:pt x="41" y="3018"/>
                      <a:pt x="81" y="3038"/>
                      <a:pt x="101" y="3038"/>
                    </a:cubicBezTo>
                    <a:lnTo>
                      <a:pt x="162" y="3038"/>
                    </a:lnTo>
                    <a:lnTo>
                      <a:pt x="1513" y="2192"/>
                    </a:lnTo>
                    <a:cubicBezTo>
                      <a:pt x="1553" y="2151"/>
                      <a:pt x="1573" y="2091"/>
                      <a:pt x="1533" y="2050"/>
                    </a:cubicBezTo>
                    <a:lnTo>
                      <a:pt x="323" y="34"/>
                    </a:lnTo>
                    <a:cubicBezTo>
                      <a:pt x="311" y="11"/>
                      <a:pt x="286"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5653950" y="2633450"/>
                <a:ext cx="39850" cy="20075"/>
              </a:xfrm>
              <a:custGeom>
                <a:avLst/>
                <a:gdLst/>
                <a:ahLst/>
                <a:cxnLst/>
                <a:rect l="l" t="t" r="r" b="b"/>
                <a:pathLst>
                  <a:path w="1594" h="803" extrusionOk="0">
                    <a:moveTo>
                      <a:pt x="1454" y="0"/>
                    </a:moveTo>
                    <a:cubicBezTo>
                      <a:pt x="1435" y="0"/>
                      <a:pt x="1414" y="5"/>
                      <a:pt x="1392" y="16"/>
                    </a:cubicBezTo>
                    <a:lnTo>
                      <a:pt x="81" y="561"/>
                    </a:lnTo>
                    <a:cubicBezTo>
                      <a:pt x="21" y="581"/>
                      <a:pt x="1" y="662"/>
                      <a:pt x="21" y="722"/>
                    </a:cubicBezTo>
                    <a:cubicBezTo>
                      <a:pt x="41" y="762"/>
                      <a:pt x="81" y="803"/>
                      <a:pt x="142" y="803"/>
                    </a:cubicBezTo>
                    <a:cubicBezTo>
                      <a:pt x="142" y="803"/>
                      <a:pt x="162" y="783"/>
                      <a:pt x="182" y="783"/>
                    </a:cubicBezTo>
                    <a:lnTo>
                      <a:pt x="1493" y="238"/>
                    </a:lnTo>
                    <a:cubicBezTo>
                      <a:pt x="1553" y="218"/>
                      <a:pt x="1593" y="137"/>
                      <a:pt x="1553" y="77"/>
                    </a:cubicBezTo>
                    <a:cubicBezTo>
                      <a:pt x="1539" y="33"/>
                      <a:pt x="1503" y="0"/>
                      <a:pt x="1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5794575" y="2634250"/>
                <a:ext cx="38350" cy="10700"/>
              </a:xfrm>
              <a:custGeom>
                <a:avLst/>
                <a:gdLst/>
                <a:ahLst/>
                <a:cxnLst/>
                <a:rect l="l" t="t" r="r" b="b"/>
                <a:pathLst>
                  <a:path w="1534" h="428" extrusionOk="0">
                    <a:moveTo>
                      <a:pt x="118" y="1"/>
                    </a:moveTo>
                    <a:cubicBezTo>
                      <a:pt x="66" y="1"/>
                      <a:pt x="18" y="53"/>
                      <a:pt x="1" y="105"/>
                    </a:cubicBezTo>
                    <a:cubicBezTo>
                      <a:pt x="1" y="166"/>
                      <a:pt x="41" y="247"/>
                      <a:pt x="122" y="247"/>
                    </a:cubicBezTo>
                    <a:lnTo>
                      <a:pt x="1372" y="428"/>
                    </a:lnTo>
                    <a:lnTo>
                      <a:pt x="1392" y="428"/>
                    </a:lnTo>
                    <a:cubicBezTo>
                      <a:pt x="1452" y="428"/>
                      <a:pt x="1513" y="368"/>
                      <a:pt x="1513" y="307"/>
                    </a:cubicBezTo>
                    <a:cubicBezTo>
                      <a:pt x="1533" y="247"/>
                      <a:pt x="1493" y="186"/>
                      <a:pt x="1412" y="166"/>
                    </a:cubicBezTo>
                    <a:lnTo>
                      <a:pt x="142" y="5"/>
                    </a:lnTo>
                    <a:cubicBezTo>
                      <a:pt x="134" y="2"/>
                      <a:pt x="126"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5725025" y="2772450"/>
                <a:ext cx="64050" cy="34800"/>
              </a:xfrm>
              <a:custGeom>
                <a:avLst/>
                <a:gdLst/>
                <a:ahLst/>
                <a:cxnLst/>
                <a:rect l="l" t="t" r="r" b="b"/>
                <a:pathLst>
                  <a:path w="2562" h="1392" extrusionOk="0">
                    <a:moveTo>
                      <a:pt x="2440" y="1"/>
                    </a:moveTo>
                    <a:cubicBezTo>
                      <a:pt x="2400" y="1"/>
                      <a:pt x="2359" y="61"/>
                      <a:pt x="2359" y="102"/>
                    </a:cubicBezTo>
                    <a:cubicBezTo>
                      <a:pt x="2359" y="707"/>
                      <a:pt x="1876" y="1190"/>
                      <a:pt x="1271" y="1211"/>
                    </a:cubicBezTo>
                    <a:cubicBezTo>
                      <a:pt x="686" y="1211"/>
                      <a:pt x="182" y="727"/>
                      <a:pt x="182" y="122"/>
                    </a:cubicBezTo>
                    <a:cubicBezTo>
                      <a:pt x="182" y="82"/>
                      <a:pt x="142" y="41"/>
                      <a:pt x="81" y="41"/>
                    </a:cubicBezTo>
                    <a:cubicBezTo>
                      <a:pt x="41" y="41"/>
                      <a:pt x="1" y="82"/>
                      <a:pt x="1" y="142"/>
                    </a:cubicBezTo>
                    <a:cubicBezTo>
                      <a:pt x="1" y="827"/>
                      <a:pt x="565" y="1392"/>
                      <a:pt x="1271" y="1392"/>
                    </a:cubicBezTo>
                    <a:lnTo>
                      <a:pt x="1291" y="1392"/>
                    </a:lnTo>
                    <a:cubicBezTo>
                      <a:pt x="1997" y="1392"/>
                      <a:pt x="2561" y="807"/>
                      <a:pt x="2541" y="102"/>
                    </a:cubicBezTo>
                    <a:cubicBezTo>
                      <a:pt x="2541" y="61"/>
                      <a:pt x="2501" y="1"/>
                      <a:pt x="2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41"/>
            <p:cNvGrpSpPr/>
            <p:nvPr/>
          </p:nvGrpSpPr>
          <p:grpSpPr>
            <a:xfrm rot="-1232236">
              <a:off x="7040935" y="1637935"/>
              <a:ext cx="827576" cy="534058"/>
              <a:chOff x="8008254" y="1232203"/>
              <a:chExt cx="827615" cy="534083"/>
            </a:xfrm>
          </p:grpSpPr>
          <p:sp>
            <p:nvSpPr>
              <p:cNvPr id="685" name="Google Shape;685;p41"/>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723223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8" name="Picture 7">
            <a:extLst>
              <a:ext uri="{FF2B5EF4-FFF2-40B4-BE49-F238E27FC236}">
                <a16:creationId xmlns:a16="http://schemas.microsoft.com/office/drawing/2014/main" id="{E175C21F-C491-51ED-8980-EF02C8992B2B}"/>
              </a:ext>
            </a:extLst>
          </p:cNvPr>
          <p:cNvPicPr>
            <a:picLocks noChangeAspect="1"/>
          </p:cNvPicPr>
          <p:nvPr/>
        </p:nvPicPr>
        <p:blipFill rotWithShape="1">
          <a:blip r:embed="rId3"/>
          <a:srcRect l="19308" t="35555" r="31134" b="7790"/>
          <a:stretch/>
        </p:blipFill>
        <p:spPr>
          <a:xfrm>
            <a:off x="276894" y="741740"/>
            <a:ext cx="5914810" cy="3803494"/>
          </a:xfrm>
          <a:prstGeom prst="rect">
            <a:avLst/>
          </a:prstGeom>
        </p:spPr>
      </p:pic>
      <p:sp>
        <p:nvSpPr>
          <p:cNvPr id="586" name="Google Shape;586;p41"/>
          <p:cNvSpPr txBox="1">
            <a:spLocks noGrp="1"/>
          </p:cNvSpPr>
          <p:nvPr>
            <p:ph type="title"/>
          </p:nvPr>
        </p:nvSpPr>
        <p:spPr>
          <a:xfrm>
            <a:off x="1765534" y="-5425"/>
            <a:ext cx="5982093" cy="627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effectLst>
                  <a:outerShdw blurRad="38100" dist="38100" dir="2700000" algn="tl">
                    <a:srgbClr val="000000">
                      <a:alpha val="43137"/>
                    </a:srgbClr>
                  </a:outerShdw>
                </a:effectLst>
              </a:rPr>
              <a:t>MARKETING CAMPAIGN</a:t>
            </a:r>
          </a:p>
        </p:txBody>
      </p:sp>
      <p:grpSp>
        <p:nvGrpSpPr>
          <p:cNvPr id="588" name="Google Shape;588;p41"/>
          <p:cNvGrpSpPr/>
          <p:nvPr/>
        </p:nvGrpSpPr>
        <p:grpSpPr>
          <a:xfrm>
            <a:off x="7784028" y="2191705"/>
            <a:ext cx="616450" cy="1305975"/>
            <a:chOff x="927650" y="2110250"/>
            <a:chExt cx="616450" cy="1305975"/>
          </a:xfrm>
        </p:grpSpPr>
        <p:sp>
          <p:nvSpPr>
            <p:cNvPr id="589" name="Google Shape;589;p41"/>
            <p:cNvSpPr/>
            <p:nvPr/>
          </p:nvSpPr>
          <p:spPr>
            <a:xfrm>
              <a:off x="1120675" y="2771025"/>
              <a:ext cx="230875" cy="55975"/>
            </a:xfrm>
            <a:custGeom>
              <a:avLst/>
              <a:gdLst/>
              <a:ahLst/>
              <a:cxnLst/>
              <a:rect l="l" t="t" r="r" b="b"/>
              <a:pathLst>
                <a:path w="9235" h="2239" extrusionOk="0">
                  <a:moveTo>
                    <a:pt x="1" y="1"/>
                  </a:moveTo>
                  <a:lnTo>
                    <a:pt x="1" y="1513"/>
                  </a:lnTo>
                  <a:cubicBezTo>
                    <a:pt x="1" y="1916"/>
                    <a:pt x="324" y="2239"/>
                    <a:pt x="707" y="2239"/>
                  </a:cubicBezTo>
                  <a:lnTo>
                    <a:pt x="8509" y="2239"/>
                  </a:lnTo>
                  <a:cubicBezTo>
                    <a:pt x="8912" y="2239"/>
                    <a:pt x="9235" y="1916"/>
                    <a:pt x="9235" y="1513"/>
                  </a:cubicBezTo>
                  <a:lnTo>
                    <a:pt x="92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1117150" y="2768000"/>
              <a:ext cx="237425" cy="62025"/>
            </a:xfrm>
            <a:custGeom>
              <a:avLst/>
              <a:gdLst/>
              <a:ahLst/>
              <a:cxnLst/>
              <a:rect l="l" t="t" r="r" b="b"/>
              <a:pathLst>
                <a:path w="9497" h="2481" extrusionOk="0">
                  <a:moveTo>
                    <a:pt x="9235" y="243"/>
                  </a:moveTo>
                  <a:lnTo>
                    <a:pt x="9235" y="1634"/>
                  </a:lnTo>
                  <a:cubicBezTo>
                    <a:pt x="9235" y="1957"/>
                    <a:pt x="8973" y="2239"/>
                    <a:pt x="8650" y="2239"/>
                  </a:cubicBezTo>
                  <a:lnTo>
                    <a:pt x="848" y="2239"/>
                  </a:lnTo>
                  <a:cubicBezTo>
                    <a:pt x="525" y="2239"/>
                    <a:pt x="263" y="1977"/>
                    <a:pt x="263" y="1634"/>
                  </a:cubicBezTo>
                  <a:lnTo>
                    <a:pt x="263" y="243"/>
                  </a:lnTo>
                  <a:close/>
                  <a:moveTo>
                    <a:pt x="142" y="1"/>
                  </a:moveTo>
                  <a:cubicBezTo>
                    <a:pt x="61" y="1"/>
                    <a:pt x="1" y="61"/>
                    <a:pt x="1" y="122"/>
                  </a:cubicBezTo>
                  <a:lnTo>
                    <a:pt x="1" y="1634"/>
                  </a:lnTo>
                  <a:cubicBezTo>
                    <a:pt x="1" y="2098"/>
                    <a:pt x="384" y="2481"/>
                    <a:pt x="848" y="2481"/>
                  </a:cubicBezTo>
                  <a:lnTo>
                    <a:pt x="8650" y="2481"/>
                  </a:lnTo>
                  <a:cubicBezTo>
                    <a:pt x="9114" y="2481"/>
                    <a:pt x="9497" y="2098"/>
                    <a:pt x="9497" y="1634"/>
                  </a:cubicBezTo>
                  <a:lnTo>
                    <a:pt x="9497" y="122"/>
                  </a:lnTo>
                  <a:cubicBezTo>
                    <a:pt x="9497" y="61"/>
                    <a:pt x="9436" y="1"/>
                    <a:pt x="9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1075825" y="2715600"/>
              <a:ext cx="320100" cy="65550"/>
            </a:xfrm>
            <a:custGeom>
              <a:avLst/>
              <a:gdLst/>
              <a:ahLst/>
              <a:cxnLst/>
              <a:rect l="l" t="t" r="r" b="b"/>
              <a:pathLst>
                <a:path w="12804" h="2622" extrusionOk="0">
                  <a:moveTo>
                    <a:pt x="1009" y="0"/>
                  </a:moveTo>
                  <a:cubicBezTo>
                    <a:pt x="464" y="0"/>
                    <a:pt x="1" y="464"/>
                    <a:pt x="1" y="1008"/>
                  </a:cubicBezTo>
                  <a:lnTo>
                    <a:pt x="1" y="1613"/>
                  </a:lnTo>
                  <a:cubicBezTo>
                    <a:pt x="1" y="2177"/>
                    <a:pt x="464" y="2621"/>
                    <a:pt x="1009" y="2621"/>
                  </a:cubicBezTo>
                  <a:lnTo>
                    <a:pt x="11795" y="2621"/>
                  </a:lnTo>
                  <a:cubicBezTo>
                    <a:pt x="12360" y="2621"/>
                    <a:pt x="12803" y="2177"/>
                    <a:pt x="12803" y="1613"/>
                  </a:cubicBezTo>
                  <a:lnTo>
                    <a:pt x="12803" y="1008"/>
                  </a:lnTo>
                  <a:cubicBezTo>
                    <a:pt x="12803" y="464"/>
                    <a:pt x="12360" y="0"/>
                    <a:pt x="11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952850" y="2361275"/>
              <a:ext cx="566550" cy="390625"/>
            </a:xfrm>
            <a:custGeom>
              <a:avLst/>
              <a:gdLst/>
              <a:ahLst/>
              <a:cxnLst/>
              <a:rect l="l" t="t" r="r" b="b"/>
              <a:pathLst>
                <a:path w="22662" h="15625" extrusionOk="0">
                  <a:moveTo>
                    <a:pt x="3974" y="0"/>
                  </a:moveTo>
                  <a:cubicBezTo>
                    <a:pt x="2838" y="0"/>
                    <a:pt x="1738" y="80"/>
                    <a:pt x="766" y="161"/>
                  </a:cubicBezTo>
                  <a:lnTo>
                    <a:pt x="766" y="826"/>
                  </a:lnTo>
                  <a:lnTo>
                    <a:pt x="726" y="826"/>
                  </a:lnTo>
                  <a:cubicBezTo>
                    <a:pt x="323" y="826"/>
                    <a:pt x="0" y="1169"/>
                    <a:pt x="0" y="1572"/>
                  </a:cubicBezTo>
                  <a:cubicBezTo>
                    <a:pt x="0" y="1975"/>
                    <a:pt x="323" y="2298"/>
                    <a:pt x="726" y="2298"/>
                  </a:cubicBezTo>
                  <a:lnTo>
                    <a:pt x="766" y="2298"/>
                  </a:lnTo>
                  <a:lnTo>
                    <a:pt x="766" y="5241"/>
                  </a:lnTo>
                  <a:lnTo>
                    <a:pt x="726" y="5241"/>
                  </a:lnTo>
                  <a:cubicBezTo>
                    <a:pt x="323" y="5241"/>
                    <a:pt x="0" y="5584"/>
                    <a:pt x="0" y="5987"/>
                  </a:cubicBezTo>
                  <a:cubicBezTo>
                    <a:pt x="0" y="6391"/>
                    <a:pt x="323" y="6713"/>
                    <a:pt x="726" y="6713"/>
                  </a:cubicBezTo>
                  <a:lnTo>
                    <a:pt x="766" y="6713"/>
                  </a:lnTo>
                  <a:lnTo>
                    <a:pt x="766" y="9677"/>
                  </a:lnTo>
                  <a:lnTo>
                    <a:pt x="726" y="9677"/>
                  </a:lnTo>
                  <a:cubicBezTo>
                    <a:pt x="323" y="9677"/>
                    <a:pt x="0" y="10000"/>
                    <a:pt x="0" y="10403"/>
                  </a:cubicBezTo>
                  <a:cubicBezTo>
                    <a:pt x="0" y="10806"/>
                    <a:pt x="323" y="11149"/>
                    <a:pt x="726" y="11149"/>
                  </a:cubicBezTo>
                  <a:lnTo>
                    <a:pt x="766" y="11149"/>
                  </a:lnTo>
                  <a:lnTo>
                    <a:pt x="766" y="11834"/>
                  </a:lnTo>
                  <a:cubicBezTo>
                    <a:pt x="766" y="13931"/>
                    <a:pt x="2460" y="15625"/>
                    <a:pt x="4536" y="15625"/>
                  </a:cubicBezTo>
                  <a:lnTo>
                    <a:pt x="18105" y="15625"/>
                  </a:lnTo>
                  <a:cubicBezTo>
                    <a:pt x="20182" y="15625"/>
                    <a:pt x="21875" y="13931"/>
                    <a:pt x="21875" y="11834"/>
                  </a:cubicBezTo>
                  <a:lnTo>
                    <a:pt x="21875" y="11129"/>
                  </a:lnTo>
                  <a:lnTo>
                    <a:pt x="21916" y="11129"/>
                  </a:lnTo>
                  <a:cubicBezTo>
                    <a:pt x="22319" y="11129"/>
                    <a:pt x="22642" y="10806"/>
                    <a:pt x="22642" y="10403"/>
                  </a:cubicBezTo>
                  <a:cubicBezTo>
                    <a:pt x="22662" y="10000"/>
                    <a:pt x="22319" y="9677"/>
                    <a:pt x="21916" y="9677"/>
                  </a:cubicBezTo>
                  <a:lnTo>
                    <a:pt x="21875" y="9677"/>
                  </a:lnTo>
                  <a:lnTo>
                    <a:pt x="21875" y="6713"/>
                  </a:lnTo>
                  <a:lnTo>
                    <a:pt x="21916" y="6713"/>
                  </a:lnTo>
                  <a:cubicBezTo>
                    <a:pt x="22319" y="6713"/>
                    <a:pt x="22662" y="6391"/>
                    <a:pt x="22662" y="5987"/>
                  </a:cubicBezTo>
                  <a:cubicBezTo>
                    <a:pt x="22662" y="5584"/>
                    <a:pt x="22319" y="5241"/>
                    <a:pt x="21916" y="5241"/>
                  </a:cubicBezTo>
                  <a:lnTo>
                    <a:pt x="21875" y="5241"/>
                  </a:lnTo>
                  <a:lnTo>
                    <a:pt x="21875" y="2298"/>
                  </a:lnTo>
                  <a:lnTo>
                    <a:pt x="21916" y="2298"/>
                  </a:lnTo>
                  <a:cubicBezTo>
                    <a:pt x="22319" y="2298"/>
                    <a:pt x="22662" y="1975"/>
                    <a:pt x="22662" y="1572"/>
                  </a:cubicBezTo>
                  <a:cubicBezTo>
                    <a:pt x="22662" y="1169"/>
                    <a:pt x="22319" y="826"/>
                    <a:pt x="21916" y="826"/>
                  </a:cubicBezTo>
                  <a:lnTo>
                    <a:pt x="21875" y="826"/>
                  </a:lnTo>
                  <a:lnTo>
                    <a:pt x="21875" y="120"/>
                  </a:lnTo>
                  <a:cubicBezTo>
                    <a:pt x="21570" y="72"/>
                    <a:pt x="21243" y="45"/>
                    <a:pt x="20889" y="45"/>
                  </a:cubicBezTo>
                  <a:cubicBezTo>
                    <a:pt x="20658" y="45"/>
                    <a:pt x="20416" y="56"/>
                    <a:pt x="20162" y="80"/>
                  </a:cubicBezTo>
                  <a:cubicBezTo>
                    <a:pt x="17361" y="324"/>
                    <a:pt x="15327" y="1602"/>
                    <a:pt x="12668" y="1602"/>
                  </a:cubicBezTo>
                  <a:cubicBezTo>
                    <a:pt x="11595" y="1602"/>
                    <a:pt x="10421" y="1394"/>
                    <a:pt x="9053" y="826"/>
                  </a:cubicBezTo>
                  <a:cubicBezTo>
                    <a:pt x="7488" y="183"/>
                    <a:pt x="5690" y="0"/>
                    <a:pt x="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949825" y="2358375"/>
              <a:ext cx="572600" cy="396550"/>
            </a:xfrm>
            <a:custGeom>
              <a:avLst/>
              <a:gdLst/>
              <a:ahLst/>
              <a:cxnLst/>
              <a:rect l="l" t="t" r="r" b="b"/>
              <a:pathLst>
                <a:path w="22904" h="15862" extrusionOk="0">
                  <a:moveTo>
                    <a:pt x="4077" y="243"/>
                  </a:moveTo>
                  <a:cubicBezTo>
                    <a:pt x="5724" y="243"/>
                    <a:pt x="7560" y="416"/>
                    <a:pt x="9113" y="1063"/>
                  </a:cubicBezTo>
                  <a:cubicBezTo>
                    <a:pt x="10508" y="1635"/>
                    <a:pt x="11698" y="1846"/>
                    <a:pt x="12782" y="1846"/>
                  </a:cubicBezTo>
                  <a:cubicBezTo>
                    <a:pt x="14222" y="1846"/>
                    <a:pt x="15475" y="1474"/>
                    <a:pt x="16775" y="1083"/>
                  </a:cubicBezTo>
                  <a:cubicBezTo>
                    <a:pt x="17883" y="761"/>
                    <a:pt x="19013" y="438"/>
                    <a:pt x="20283" y="317"/>
                  </a:cubicBezTo>
                  <a:cubicBezTo>
                    <a:pt x="20555" y="299"/>
                    <a:pt x="20810" y="289"/>
                    <a:pt x="21051" y="289"/>
                  </a:cubicBezTo>
                  <a:cubicBezTo>
                    <a:pt x="21347" y="289"/>
                    <a:pt x="21620" y="304"/>
                    <a:pt x="21875" y="337"/>
                  </a:cubicBezTo>
                  <a:lnTo>
                    <a:pt x="21875" y="1083"/>
                  </a:lnTo>
                  <a:lnTo>
                    <a:pt x="22037" y="1083"/>
                  </a:lnTo>
                  <a:cubicBezTo>
                    <a:pt x="22379" y="1083"/>
                    <a:pt x="22642" y="1345"/>
                    <a:pt x="22642" y="1688"/>
                  </a:cubicBezTo>
                  <a:cubicBezTo>
                    <a:pt x="22642" y="2011"/>
                    <a:pt x="22379" y="2293"/>
                    <a:pt x="22037" y="2293"/>
                  </a:cubicBezTo>
                  <a:lnTo>
                    <a:pt x="21875" y="2293"/>
                  </a:lnTo>
                  <a:lnTo>
                    <a:pt x="21875" y="5499"/>
                  </a:lnTo>
                  <a:lnTo>
                    <a:pt x="22037" y="5499"/>
                  </a:lnTo>
                  <a:cubicBezTo>
                    <a:pt x="22379" y="5499"/>
                    <a:pt x="22642" y="5761"/>
                    <a:pt x="22642" y="6103"/>
                  </a:cubicBezTo>
                  <a:cubicBezTo>
                    <a:pt x="22642" y="6446"/>
                    <a:pt x="22379" y="6708"/>
                    <a:pt x="22037" y="6708"/>
                  </a:cubicBezTo>
                  <a:lnTo>
                    <a:pt x="21875" y="6708"/>
                  </a:lnTo>
                  <a:lnTo>
                    <a:pt x="21875" y="9914"/>
                  </a:lnTo>
                  <a:lnTo>
                    <a:pt x="22037" y="9914"/>
                  </a:lnTo>
                  <a:cubicBezTo>
                    <a:pt x="22379" y="9914"/>
                    <a:pt x="22642" y="10176"/>
                    <a:pt x="22642" y="10519"/>
                  </a:cubicBezTo>
                  <a:cubicBezTo>
                    <a:pt x="22642" y="10862"/>
                    <a:pt x="22379" y="11124"/>
                    <a:pt x="22037" y="11124"/>
                  </a:cubicBezTo>
                  <a:lnTo>
                    <a:pt x="21875" y="11124"/>
                  </a:lnTo>
                  <a:lnTo>
                    <a:pt x="21875" y="11950"/>
                  </a:lnTo>
                  <a:cubicBezTo>
                    <a:pt x="21875" y="13966"/>
                    <a:pt x="20242" y="15600"/>
                    <a:pt x="18226" y="15600"/>
                  </a:cubicBezTo>
                  <a:lnTo>
                    <a:pt x="4657" y="15600"/>
                  </a:lnTo>
                  <a:cubicBezTo>
                    <a:pt x="2661" y="15600"/>
                    <a:pt x="1008" y="13966"/>
                    <a:pt x="1008" y="11950"/>
                  </a:cubicBezTo>
                  <a:lnTo>
                    <a:pt x="1008" y="11124"/>
                  </a:lnTo>
                  <a:lnTo>
                    <a:pt x="847" y="11124"/>
                  </a:lnTo>
                  <a:cubicBezTo>
                    <a:pt x="524" y="11124"/>
                    <a:pt x="242" y="10862"/>
                    <a:pt x="242" y="10519"/>
                  </a:cubicBezTo>
                  <a:cubicBezTo>
                    <a:pt x="242" y="10176"/>
                    <a:pt x="524" y="9914"/>
                    <a:pt x="847" y="9914"/>
                  </a:cubicBezTo>
                  <a:lnTo>
                    <a:pt x="1008" y="9914"/>
                  </a:lnTo>
                  <a:lnTo>
                    <a:pt x="1008" y="6708"/>
                  </a:lnTo>
                  <a:lnTo>
                    <a:pt x="847" y="6708"/>
                  </a:lnTo>
                  <a:cubicBezTo>
                    <a:pt x="524" y="6708"/>
                    <a:pt x="242" y="6446"/>
                    <a:pt x="242" y="6103"/>
                  </a:cubicBezTo>
                  <a:cubicBezTo>
                    <a:pt x="242" y="5761"/>
                    <a:pt x="524" y="5499"/>
                    <a:pt x="847" y="5499"/>
                  </a:cubicBezTo>
                  <a:lnTo>
                    <a:pt x="1008" y="5499"/>
                  </a:lnTo>
                  <a:lnTo>
                    <a:pt x="1008" y="2293"/>
                  </a:lnTo>
                  <a:lnTo>
                    <a:pt x="847" y="2293"/>
                  </a:lnTo>
                  <a:cubicBezTo>
                    <a:pt x="524" y="2293"/>
                    <a:pt x="242" y="2011"/>
                    <a:pt x="242" y="1688"/>
                  </a:cubicBezTo>
                  <a:cubicBezTo>
                    <a:pt x="242" y="1345"/>
                    <a:pt x="524" y="1083"/>
                    <a:pt x="847" y="1083"/>
                  </a:cubicBezTo>
                  <a:lnTo>
                    <a:pt x="1008" y="1083"/>
                  </a:lnTo>
                  <a:lnTo>
                    <a:pt x="1008" y="398"/>
                  </a:lnTo>
                  <a:cubicBezTo>
                    <a:pt x="1822" y="331"/>
                    <a:pt x="2902" y="243"/>
                    <a:pt x="4077" y="243"/>
                  </a:cubicBezTo>
                  <a:close/>
                  <a:moveTo>
                    <a:pt x="4065" y="0"/>
                  </a:moveTo>
                  <a:cubicBezTo>
                    <a:pt x="3012" y="0"/>
                    <a:pt x="1941" y="67"/>
                    <a:pt x="887" y="156"/>
                  </a:cubicBezTo>
                  <a:lnTo>
                    <a:pt x="766" y="176"/>
                  </a:lnTo>
                  <a:lnTo>
                    <a:pt x="766" y="821"/>
                  </a:lnTo>
                  <a:cubicBezTo>
                    <a:pt x="323" y="882"/>
                    <a:pt x="0" y="1245"/>
                    <a:pt x="0" y="1688"/>
                  </a:cubicBezTo>
                  <a:cubicBezTo>
                    <a:pt x="0" y="2132"/>
                    <a:pt x="323" y="2495"/>
                    <a:pt x="766" y="2535"/>
                  </a:cubicBezTo>
                  <a:lnTo>
                    <a:pt x="766" y="5237"/>
                  </a:lnTo>
                  <a:cubicBezTo>
                    <a:pt x="323" y="5297"/>
                    <a:pt x="0" y="5660"/>
                    <a:pt x="0" y="6103"/>
                  </a:cubicBezTo>
                  <a:cubicBezTo>
                    <a:pt x="0" y="6547"/>
                    <a:pt x="323" y="6910"/>
                    <a:pt x="766" y="6950"/>
                  </a:cubicBezTo>
                  <a:lnTo>
                    <a:pt x="766" y="9672"/>
                  </a:lnTo>
                  <a:cubicBezTo>
                    <a:pt x="323" y="9712"/>
                    <a:pt x="0" y="10075"/>
                    <a:pt x="0" y="10519"/>
                  </a:cubicBezTo>
                  <a:cubicBezTo>
                    <a:pt x="0" y="10962"/>
                    <a:pt x="323" y="11325"/>
                    <a:pt x="766" y="11386"/>
                  </a:cubicBezTo>
                  <a:lnTo>
                    <a:pt x="766" y="11950"/>
                  </a:lnTo>
                  <a:cubicBezTo>
                    <a:pt x="766" y="14108"/>
                    <a:pt x="2520" y="15862"/>
                    <a:pt x="4657" y="15862"/>
                  </a:cubicBezTo>
                  <a:lnTo>
                    <a:pt x="18226" y="15862"/>
                  </a:lnTo>
                  <a:cubicBezTo>
                    <a:pt x="20383" y="15862"/>
                    <a:pt x="22117" y="14108"/>
                    <a:pt x="22117" y="11950"/>
                  </a:cubicBezTo>
                  <a:lnTo>
                    <a:pt x="22117" y="11386"/>
                  </a:lnTo>
                  <a:cubicBezTo>
                    <a:pt x="22561" y="11325"/>
                    <a:pt x="22904" y="10962"/>
                    <a:pt x="22904" y="10519"/>
                  </a:cubicBezTo>
                  <a:cubicBezTo>
                    <a:pt x="22904" y="10075"/>
                    <a:pt x="22561" y="9712"/>
                    <a:pt x="22117" y="9672"/>
                  </a:cubicBezTo>
                  <a:lnTo>
                    <a:pt x="22117" y="6950"/>
                  </a:lnTo>
                  <a:cubicBezTo>
                    <a:pt x="22561" y="6910"/>
                    <a:pt x="22904" y="6547"/>
                    <a:pt x="22904" y="6103"/>
                  </a:cubicBezTo>
                  <a:cubicBezTo>
                    <a:pt x="22904" y="5660"/>
                    <a:pt x="22561" y="5297"/>
                    <a:pt x="22117" y="5237"/>
                  </a:cubicBezTo>
                  <a:lnTo>
                    <a:pt x="22117" y="2535"/>
                  </a:lnTo>
                  <a:cubicBezTo>
                    <a:pt x="22561" y="2495"/>
                    <a:pt x="22904" y="2132"/>
                    <a:pt x="22904" y="1688"/>
                  </a:cubicBezTo>
                  <a:cubicBezTo>
                    <a:pt x="22904" y="1245"/>
                    <a:pt x="22561" y="882"/>
                    <a:pt x="22117" y="821"/>
                  </a:cubicBezTo>
                  <a:lnTo>
                    <a:pt x="22117" y="115"/>
                  </a:lnTo>
                  <a:lnTo>
                    <a:pt x="22017" y="95"/>
                  </a:lnTo>
                  <a:cubicBezTo>
                    <a:pt x="21746" y="52"/>
                    <a:pt x="21453" y="32"/>
                    <a:pt x="21137" y="32"/>
                  </a:cubicBezTo>
                  <a:cubicBezTo>
                    <a:pt x="20863" y="32"/>
                    <a:pt x="20571" y="47"/>
                    <a:pt x="20263" y="75"/>
                  </a:cubicBezTo>
                  <a:cubicBezTo>
                    <a:pt x="18952" y="176"/>
                    <a:pt x="17823" y="519"/>
                    <a:pt x="16714" y="841"/>
                  </a:cubicBezTo>
                  <a:cubicBezTo>
                    <a:pt x="15428" y="1224"/>
                    <a:pt x="14182" y="1593"/>
                    <a:pt x="12758" y="1593"/>
                  </a:cubicBezTo>
                  <a:cubicBezTo>
                    <a:pt x="11704" y="1593"/>
                    <a:pt x="10552" y="1390"/>
                    <a:pt x="9214" y="841"/>
                  </a:cubicBezTo>
                  <a:cubicBezTo>
                    <a:pt x="7666" y="202"/>
                    <a:pt x="5892" y="0"/>
                    <a:pt x="4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949825" y="2268500"/>
              <a:ext cx="572600" cy="42875"/>
            </a:xfrm>
            <a:custGeom>
              <a:avLst/>
              <a:gdLst/>
              <a:ahLst/>
              <a:cxnLst/>
              <a:rect l="l" t="t" r="r" b="b"/>
              <a:pathLst>
                <a:path w="22904" h="1715" extrusionOk="0">
                  <a:moveTo>
                    <a:pt x="22037" y="243"/>
                  </a:moveTo>
                  <a:cubicBezTo>
                    <a:pt x="22379" y="243"/>
                    <a:pt x="22642" y="525"/>
                    <a:pt x="22642" y="868"/>
                  </a:cubicBezTo>
                  <a:cubicBezTo>
                    <a:pt x="22642" y="1190"/>
                    <a:pt x="22379" y="1473"/>
                    <a:pt x="22037" y="1473"/>
                  </a:cubicBezTo>
                  <a:lnTo>
                    <a:pt x="847" y="1473"/>
                  </a:lnTo>
                  <a:cubicBezTo>
                    <a:pt x="524" y="1473"/>
                    <a:pt x="242" y="1190"/>
                    <a:pt x="242" y="868"/>
                  </a:cubicBezTo>
                  <a:cubicBezTo>
                    <a:pt x="242" y="525"/>
                    <a:pt x="524" y="243"/>
                    <a:pt x="847" y="243"/>
                  </a:cubicBezTo>
                  <a:close/>
                  <a:moveTo>
                    <a:pt x="847" y="1"/>
                  </a:moveTo>
                  <a:cubicBezTo>
                    <a:pt x="383" y="1"/>
                    <a:pt x="0" y="384"/>
                    <a:pt x="0" y="868"/>
                  </a:cubicBezTo>
                  <a:cubicBezTo>
                    <a:pt x="0" y="1331"/>
                    <a:pt x="383" y="1715"/>
                    <a:pt x="847" y="1715"/>
                  </a:cubicBezTo>
                  <a:lnTo>
                    <a:pt x="22037" y="1715"/>
                  </a:lnTo>
                  <a:cubicBezTo>
                    <a:pt x="22521" y="1715"/>
                    <a:pt x="22904" y="1331"/>
                    <a:pt x="22904" y="868"/>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968975" y="2110250"/>
              <a:ext cx="533800" cy="164325"/>
            </a:xfrm>
            <a:custGeom>
              <a:avLst/>
              <a:gdLst/>
              <a:ahLst/>
              <a:cxnLst/>
              <a:rect l="l" t="t" r="r" b="b"/>
              <a:pathLst>
                <a:path w="21352" h="6573" extrusionOk="0">
                  <a:moveTo>
                    <a:pt x="17460" y="242"/>
                  </a:moveTo>
                  <a:cubicBezTo>
                    <a:pt x="19476" y="242"/>
                    <a:pt x="21109" y="1895"/>
                    <a:pt x="21109" y="3911"/>
                  </a:cubicBezTo>
                  <a:lnTo>
                    <a:pt x="21109" y="6331"/>
                  </a:lnTo>
                  <a:lnTo>
                    <a:pt x="242" y="6331"/>
                  </a:lnTo>
                  <a:lnTo>
                    <a:pt x="242" y="3911"/>
                  </a:lnTo>
                  <a:cubicBezTo>
                    <a:pt x="242" y="1895"/>
                    <a:pt x="1895" y="242"/>
                    <a:pt x="3891" y="242"/>
                  </a:cubicBezTo>
                  <a:close/>
                  <a:moveTo>
                    <a:pt x="3891" y="0"/>
                  </a:moveTo>
                  <a:cubicBezTo>
                    <a:pt x="1754" y="0"/>
                    <a:pt x="0" y="1754"/>
                    <a:pt x="0" y="3911"/>
                  </a:cubicBezTo>
                  <a:lnTo>
                    <a:pt x="0" y="6452"/>
                  </a:lnTo>
                  <a:cubicBezTo>
                    <a:pt x="0" y="6532"/>
                    <a:pt x="61" y="6573"/>
                    <a:pt x="121" y="6573"/>
                  </a:cubicBezTo>
                  <a:lnTo>
                    <a:pt x="21230" y="6573"/>
                  </a:lnTo>
                  <a:cubicBezTo>
                    <a:pt x="21311" y="6573"/>
                    <a:pt x="21351" y="6532"/>
                    <a:pt x="21351" y="6452"/>
                  </a:cubicBezTo>
                  <a:lnTo>
                    <a:pt x="21351" y="3911"/>
                  </a:lnTo>
                  <a:cubicBezTo>
                    <a:pt x="21351" y="1754"/>
                    <a:pt x="19617" y="0"/>
                    <a:pt x="17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968975" y="2305300"/>
              <a:ext cx="533800" cy="80175"/>
            </a:xfrm>
            <a:custGeom>
              <a:avLst/>
              <a:gdLst/>
              <a:ahLst/>
              <a:cxnLst/>
              <a:rect l="l" t="t" r="r" b="b"/>
              <a:pathLst>
                <a:path w="21352" h="3207" extrusionOk="0">
                  <a:moveTo>
                    <a:pt x="21109" y="243"/>
                  </a:moveTo>
                  <a:lnTo>
                    <a:pt x="21109" y="2944"/>
                  </a:lnTo>
                  <a:lnTo>
                    <a:pt x="242" y="2944"/>
                  </a:lnTo>
                  <a:lnTo>
                    <a:pt x="242" y="243"/>
                  </a:lnTo>
                  <a:close/>
                  <a:moveTo>
                    <a:pt x="121" y="1"/>
                  </a:moveTo>
                  <a:cubicBezTo>
                    <a:pt x="61" y="1"/>
                    <a:pt x="0" y="61"/>
                    <a:pt x="0" y="122"/>
                  </a:cubicBezTo>
                  <a:lnTo>
                    <a:pt x="0" y="3065"/>
                  </a:lnTo>
                  <a:cubicBezTo>
                    <a:pt x="0" y="3146"/>
                    <a:pt x="61" y="3206"/>
                    <a:pt x="121" y="3206"/>
                  </a:cubicBezTo>
                  <a:lnTo>
                    <a:pt x="21230" y="3206"/>
                  </a:lnTo>
                  <a:cubicBezTo>
                    <a:pt x="21311" y="3206"/>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949825" y="2378900"/>
              <a:ext cx="572600" cy="43375"/>
            </a:xfrm>
            <a:custGeom>
              <a:avLst/>
              <a:gdLst/>
              <a:ahLst/>
              <a:cxnLst/>
              <a:rect l="l" t="t" r="r" b="b"/>
              <a:pathLst>
                <a:path w="22904" h="1735" extrusionOk="0">
                  <a:moveTo>
                    <a:pt x="22037" y="262"/>
                  </a:moveTo>
                  <a:cubicBezTo>
                    <a:pt x="22379" y="262"/>
                    <a:pt x="22642" y="524"/>
                    <a:pt x="22642" y="867"/>
                  </a:cubicBezTo>
                  <a:cubicBezTo>
                    <a:pt x="22642" y="1190"/>
                    <a:pt x="22379" y="1472"/>
                    <a:pt x="22037" y="1472"/>
                  </a:cubicBezTo>
                  <a:lnTo>
                    <a:pt x="847" y="1472"/>
                  </a:lnTo>
                  <a:cubicBezTo>
                    <a:pt x="524" y="1472"/>
                    <a:pt x="242" y="1190"/>
                    <a:pt x="242" y="867"/>
                  </a:cubicBezTo>
                  <a:cubicBezTo>
                    <a:pt x="242" y="524"/>
                    <a:pt x="524" y="262"/>
                    <a:pt x="847" y="262"/>
                  </a:cubicBezTo>
                  <a:close/>
                  <a:moveTo>
                    <a:pt x="847" y="0"/>
                  </a:moveTo>
                  <a:cubicBezTo>
                    <a:pt x="383" y="0"/>
                    <a:pt x="0" y="383"/>
                    <a:pt x="0" y="867"/>
                  </a:cubicBezTo>
                  <a:cubicBezTo>
                    <a:pt x="0" y="1331"/>
                    <a:pt x="383" y="1734"/>
                    <a:pt x="847" y="1734"/>
                  </a:cubicBezTo>
                  <a:lnTo>
                    <a:pt x="22037" y="1734"/>
                  </a:lnTo>
                  <a:cubicBezTo>
                    <a:pt x="22521" y="1734"/>
                    <a:pt x="22904" y="1331"/>
                    <a:pt x="22904" y="867"/>
                  </a:cubicBezTo>
                  <a:cubicBezTo>
                    <a:pt x="22904" y="383"/>
                    <a:pt x="22521" y="0"/>
                    <a:pt x="22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968975" y="2415675"/>
              <a:ext cx="533800" cy="80175"/>
            </a:xfrm>
            <a:custGeom>
              <a:avLst/>
              <a:gdLst/>
              <a:ahLst/>
              <a:cxnLst/>
              <a:rect l="l" t="t" r="r" b="b"/>
              <a:pathLst>
                <a:path w="21352" h="3207" extrusionOk="0">
                  <a:moveTo>
                    <a:pt x="21109" y="263"/>
                  </a:moveTo>
                  <a:lnTo>
                    <a:pt x="21109" y="2945"/>
                  </a:lnTo>
                  <a:lnTo>
                    <a:pt x="242" y="2945"/>
                  </a:lnTo>
                  <a:lnTo>
                    <a:pt x="242" y="263"/>
                  </a:lnTo>
                  <a:close/>
                  <a:moveTo>
                    <a:pt x="121" y="1"/>
                  </a:moveTo>
                  <a:cubicBezTo>
                    <a:pt x="61" y="1"/>
                    <a:pt x="0" y="61"/>
                    <a:pt x="0" y="122"/>
                  </a:cubicBezTo>
                  <a:lnTo>
                    <a:pt x="0" y="3065"/>
                  </a:lnTo>
                  <a:cubicBezTo>
                    <a:pt x="0" y="3146"/>
                    <a:pt x="61" y="3207"/>
                    <a:pt x="121" y="3207"/>
                  </a:cubicBezTo>
                  <a:lnTo>
                    <a:pt x="21230" y="3207"/>
                  </a:lnTo>
                  <a:cubicBezTo>
                    <a:pt x="21311" y="3207"/>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949825" y="2489275"/>
              <a:ext cx="572600" cy="43375"/>
            </a:xfrm>
            <a:custGeom>
              <a:avLst/>
              <a:gdLst/>
              <a:ahLst/>
              <a:cxnLst/>
              <a:rect l="l" t="t" r="r" b="b"/>
              <a:pathLst>
                <a:path w="22904" h="1735" extrusionOk="0">
                  <a:moveTo>
                    <a:pt x="22037" y="263"/>
                  </a:moveTo>
                  <a:cubicBezTo>
                    <a:pt x="22379" y="263"/>
                    <a:pt x="22642" y="525"/>
                    <a:pt x="22642" y="867"/>
                  </a:cubicBezTo>
                  <a:cubicBezTo>
                    <a:pt x="22642" y="1210"/>
                    <a:pt x="22379" y="1472"/>
                    <a:pt x="22037" y="1472"/>
                  </a:cubicBezTo>
                  <a:lnTo>
                    <a:pt x="847" y="1472"/>
                  </a:lnTo>
                  <a:cubicBezTo>
                    <a:pt x="524" y="1472"/>
                    <a:pt x="242" y="1210"/>
                    <a:pt x="242" y="867"/>
                  </a:cubicBezTo>
                  <a:cubicBezTo>
                    <a:pt x="242" y="525"/>
                    <a:pt x="524" y="263"/>
                    <a:pt x="847" y="263"/>
                  </a:cubicBezTo>
                  <a:close/>
                  <a:moveTo>
                    <a:pt x="847" y="1"/>
                  </a:moveTo>
                  <a:cubicBezTo>
                    <a:pt x="383" y="1"/>
                    <a:pt x="0" y="384"/>
                    <a:pt x="0" y="867"/>
                  </a:cubicBezTo>
                  <a:cubicBezTo>
                    <a:pt x="0" y="1331"/>
                    <a:pt x="383" y="1734"/>
                    <a:pt x="847" y="1734"/>
                  </a:cubicBezTo>
                  <a:lnTo>
                    <a:pt x="22037" y="1734"/>
                  </a:lnTo>
                  <a:cubicBezTo>
                    <a:pt x="22521" y="1734"/>
                    <a:pt x="22904" y="1331"/>
                    <a:pt x="22904" y="867"/>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968975" y="2526075"/>
              <a:ext cx="533800" cy="80150"/>
            </a:xfrm>
            <a:custGeom>
              <a:avLst/>
              <a:gdLst/>
              <a:ahLst/>
              <a:cxnLst/>
              <a:rect l="l" t="t" r="r" b="b"/>
              <a:pathLst>
                <a:path w="21352" h="3206" extrusionOk="0">
                  <a:moveTo>
                    <a:pt x="21109" y="262"/>
                  </a:moveTo>
                  <a:lnTo>
                    <a:pt x="21109" y="2944"/>
                  </a:lnTo>
                  <a:lnTo>
                    <a:pt x="242" y="2944"/>
                  </a:lnTo>
                  <a:lnTo>
                    <a:pt x="242" y="262"/>
                  </a:lnTo>
                  <a:close/>
                  <a:moveTo>
                    <a:pt x="121" y="0"/>
                  </a:moveTo>
                  <a:cubicBezTo>
                    <a:pt x="61" y="0"/>
                    <a:pt x="0" y="61"/>
                    <a:pt x="0" y="121"/>
                  </a:cubicBezTo>
                  <a:lnTo>
                    <a:pt x="0" y="3085"/>
                  </a:lnTo>
                  <a:cubicBezTo>
                    <a:pt x="0" y="3146"/>
                    <a:pt x="61" y="3206"/>
                    <a:pt x="121" y="3206"/>
                  </a:cubicBezTo>
                  <a:lnTo>
                    <a:pt x="21230" y="3206"/>
                  </a:lnTo>
                  <a:cubicBezTo>
                    <a:pt x="21311" y="3206"/>
                    <a:pt x="21351" y="3146"/>
                    <a:pt x="21351" y="3085"/>
                  </a:cubicBezTo>
                  <a:lnTo>
                    <a:pt x="21351" y="121"/>
                  </a:lnTo>
                  <a:cubicBezTo>
                    <a:pt x="21351" y="61"/>
                    <a:pt x="21311" y="0"/>
                    <a:pt x="21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968975" y="2636450"/>
              <a:ext cx="533800" cy="118475"/>
            </a:xfrm>
            <a:custGeom>
              <a:avLst/>
              <a:gdLst/>
              <a:ahLst/>
              <a:cxnLst/>
              <a:rect l="l" t="t" r="r" b="b"/>
              <a:pathLst>
                <a:path w="21352" h="4739" extrusionOk="0">
                  <a:moveTo>
                    <a:pt x="21109" y="263"/>
                  </a:moveTo>
                  <a:lnTo>
                    <a:pt x="21109" y="827"/>
                  </a:lnTo>
                  <a:cubicBezTo>
                    <a:pt x="21109" y="2843"/>
                    <a:pt x="19476" y="4477"/>
                    <a:pt x="17460" y="4477"/>
                  </a:cubicBezTo>
                  <a:lnTo>
                    <a:pt x="3891" y="4477"/>
                  </a:lnTo>
                  <a:cubicBezTo>
                    <a:pt x="1895" y="4477"/>
                    <a:pt x="242" y="2843"/>
                    <a:pt x="242" y="827"/>
                  </a:cubicBezTo>
                  <a:lnTo>
                    <a:pt x="242" y="263"/>
                  </a:lnTo>
                  <a:close/>
                  <a:moveTo>
                    <a:pt x="121" y="1"/>
                  </a:moveTo>
                  <a:cubicBezTo>
                    <a:pt x="61" y="1"/>
                    <a:pt x="0" y="61"/>
                    <a:pt x="0" y="142"/>
                  </a:cubicBezTo>
                  <a:lnTo>
                    <a:pt x="0" y="827"/>
                  </a:lnTo>
                  <a:cubicBezTo>
                    <a:pt x="0" y="2985"/>
                    <a:pt x="1754" y="4739"/>
                    <a:pt x="3891" y="4739"/>
                  </a:cubicBezTo>
                  <a:lnTo>
                    <a:pt x="17460" y="4739"/>
                  </a:lnTo>
                  <a:cubicBezTo>
                    <a:pt x="19617" y="4739"/>
                    <a:pt x="21351" y="2985"/>
                    <a:pt x="21351" y="827"/>
                  </a:cubicBezTo>
                  <a:lnTo>
                    <a:pt x="21351" y="14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949825" y="2599650"/>
              <a:ext cx="572600" cy="43375"/>
            </a:xfrm>
            <a:custGeom>
              <a:avLst/>
              <a:gdLst/>
              <a:ahLst/>
              <a:cxnLst/>
              <a:rect l="l" t="t" r="r" b="b"/>
              <a:pathLst>
                <a:path w="22904" h="1735" extrusionOk="0">
                  <a:moveTo>
                    <a:pt x="22037" y="263"/>
                  </a:moveTo>
                  <a:cubicBezTo>
                    <a:pt x="22379" y="263"/>
                    <a:pt x="22642" y="525"/>
                    <a:pt x="22642" y="868"/>
                  </a:cubicBezTo>
                  <a:cubicBezTo>
                    <a:pt x="22642" y="1211"/>
                    <a:pt x="22379" y="1473"/>
                    <a:pt x="22037" y="1473"/>
                  </a:cubicBezTo>
                  <a:lnTo>
                    <a:pt x="847" y="1473"/>
                  </a:lnTo>
                  <a:cubicBezTo>
                    <a:pt x="524" y="1473"/>
                    <a:pt x="242" y="1211"/>
                    <a:pt x="242" y="868"/>
                  </a:cubicBezTo>
                  <a:cubicBezTo>
                    <a:pt x="242" y="525"/>
                    <a:pt x="524" y="263"/>
                    <a:pt x="847" y="263"/>
                  </a:cubicBezTo>
                  <a:close/>
                  <a:moveTo>
                    <a:pt x="847" y="1"/>
                  </a:moveTo>
                  <a:cubicBezTo>
                    <a:pt x="383" y="1"/>
                    <a:pt x="0" y="404"/>
                    <a:pt x="0" y="868"/>
                  </a:cubicBezTo>
                  <a:cubicBezTo>
                    <a:pt x="0" y="1352"/>
                    <a:pt x="383" y="1735"/>
                    <a:pt x="847" y="1735"/>
                  </a:cubicBezTo>
                  <a:lnTo>
                    <a:pt x="22037" y="1735"/>
                  </a:lnTo>
                  <a:cubicBezTo>
                    <a:pt x="22521" y="1735"/>
                    <a:pt x="22904" y="1352"/>
                    <a:pt x="22904" y="868"/>
                  </a:cubicBezTo>
                  <a:cubicBezTo>
                    <a:pt x="22904" y="40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930675" y="2826975"/>
              <a:ext cx="610400" cy="586225"/>
            </a:xfrm>
            <a:custGeom>
              <a:avLst/>
              <a:gdLst/>
              <a:ahLst/>
              <a:cxnLst/>
              <a:rect l="l" t="t" r="r" b="b"/>
              <a:pathLst>
                <a:path w="24416" h="23449" extrusionOk="0">
                  <a:moveTo>
                    <a:pt x="1613" y="1"/>
                  </a:moveTo>
                  <a:cubicBezTo>
                    <a:pt x="726" y="1"/>
                    <a:pt x="0" y="727"/>
                    <a:pt x="0" y="1593"/>
                  </a:cubicBezTo>
                  <a:lnTo>
                    <a:pt x="0" y="21856"/>
                  </a:lnTo>
                  <a:cubicBezTo>
                    <a:pt x="0" y="22723"/>
                    <a:pt x="726" y="23449"/>
                    <a:pt x="1613" y="23449"/>
                  </a:cubicBezTo>
                  <a:lnTo>
                    <a:pt x="22823" y="23449"/>
                  </a:lnTo>
                  <a:cubicBezTo>
                    <a:pt x="23710" y="23449"/>
                    <a:pt x="24416" y="22723"/>
                    <a:pt x="24416" y="21856"/>
                  </a:cubicBezTo>
                  <a:lnTo>
                    <a:pt x="24416" y="1593"/>
                  </a:lnTo>
                  <a:cubicBezTo>
                    <a:pt x="24416" y="727"/>
                    <a:pt x="23710" y="1"/>
                    <a:pt x="22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927650" y="2823950"/>
              <a:ext cx="616450" cy="592275"/>
            </a:xfrm>
            <a:custGeom>
              <a:avLst/>
              <a:gdLst/>
              <a:ahLst/>
              <a:cxnLst/>
              <a:rect l="l" t="t" r="r" b="b"/>
              <a:pathLst>
                <a:path w="24658" h="23691" extrusionOk="0">
                  <a:moveTo>
                    <a:pt x="22944" y="243"/>
                  </a:moveTo>
                  <a:cubicBezTo>
                    <a:pt x="23750" y="243"/>
                    <a:pt x="24416" y="908"/>
                    <a:pt x="24416" y="1714"/>
                  </a:cubicBezTo>
                  <a:lnTo>
                    <a:pt x="24416" y="21977"/>
                  </a:lnTo>
                  <a:cubicBezTo>
                    <a:pt x="24416" y="22783"/>
                    <a:pt x="23750" y="23449"/>
                    <a:pt x="22944" y="23449"/>
                  </a:cubicBezTo>
                  <a:lnTo>
                    <a:pt x="1734" y="23449"/>
                  </a:lnTo>
                  <a:cubicBezTo>
                    <a:pt x="907" y="23449"/>
                    <a:pt x="242" y="22783"/>
                    <a:pt x="242" y="21977"/>
                  </a:cubicBezTo>
                  <a:lnTo>
                    <a:pt x="242" y="1714"/>
                  </a:lnTo>
                  <a:cubicBezTo>
                    <a:pt x="242" y="908"/>
                    <a:pt x="907" y="243"/>
                    <a:pt x="1734" y="243"/>
                  </a:cubicBezTo>
                  <a:close/>
                  <a:moveTo>
                    <a:pt x="1734" y="1"/>
                  </a:moveTo>
                  <a:cubicBezTo>
                    <a:pt x="766" y="1"/>
                    <a:pt x="0" y="767"/>
                    <a:pt x="0" y="1714"/>
                  </a:cubicBezTo>
                  <a:lnTo>
                    <a:pt x="0" y="21977"/>
                  </a:lnTo>
                  <a:cubicBezTo>
                    <a:pt x="0" y="22924"/>
                    <a:pt x="766" y="23691"/>
                    <a:pt x="1734" y="23691"/>
                  </a:cubicBezTo>
                  <a:lnTo>
                    <a:pt x="22944" y="23691"/>
                  </a:lnTo>
                  <a:cubicBezTo>
                    <a:pt x="23892" y="23691"/>
                    <a:pt x="24658" y="22924"/>
                    <a:pt x="24658" y="21977"/>
                  </a:cubicBezTo>
                  <a:lnTo>
                    <a:pt x="24658" y="1714"/>
                  </a:lnTo>
                  <a:cubicBezTo>
                    <a:pt x="24658" y="767"/>
                    <a:pt x="23892" y="1"/>
                    <a:pt x="22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1008800" y="2938875"/>
              <a:ext cx="454650" cy="422400"/>
            </a:xfrm>
            <a:custGeom>
              <a:avLst/>
              <a:gdLst/>
              <a:ahLst/>
              <a:cxnLst/>
              <a:rect l="l" t="t" r="r" b="b"/>
              <a:pathLst>
                <a:path w="18186" h="16896" extrusionOk="0">
                  <a:moveTo>
                    <a:pt x="1794" y="1"/>
                  </a:moveTo>
                  <a:cubicBezTo>
                    <a:pt x="807" y="1"/>
                    <a:pt x="0" y="807"/>
                    <a:pt x="0" y="1815"/>
                  </a:cubicBezTo>
                  <a:lnTo>
                    <a:pt x="0" y="15081"/>
                  </a:lnTo>
                  <a:cubicBezTo>
                    <a:pt x="0" y="16089"/>
                    <a:pt x="807" y="16896"/>
                    <a:pt x="1794" y="16896"/>
                  </a:cubicBezTo>
                  <a:lnTo>
                    <a:pt x="16371" y="16896"/>
                  </a:lnTo>
                  <a:cubicBezTo>
                    <a:pt x="17379" y="16896"/>
                    <a:pt x="18186" y="16089"/>
                    <a:pt x="18186" y="15081"/>
                  </a:cubicBezTo>
                  <a:lnTo>
                    <a:pt x="18186" y="1815"/>
                  </a:lnTo>
                  <a:cubicBezTo>
                    <a:pt x="18186" y="807"/>
                    <a:pt x="17379" y="1"/>
                    <a:pt x="16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1303650" y="2966600"/>
              <a:ext cx="73100" cy="166350"/>
            </a:xfrm>
            <a:custGeom>
              <a:avLst/>
              <a:gdLst/>
              <a:ahLst/>
              <a:cxnLst/>
              <a:rect l="l" t="t" r="r" b="b"/>
              <a:pathLst>
                <a:path w="2924"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1303650" y="3103200"/>
              <a:ext cx="73100" cy="29750"/>
            </a:xfrm>
            <a:custGeom>
              <a:avLst/>
              <a:gdLst/>
              <a:ahLst/>
              <a:cxnLst/>
              <a:rect l="l" t="t" r="r" b="b"/>
              <a:pathLst>
                <a:path w="2924" h="1190" extrusionOk="0">
                  <a:moveTo>
                    <a:pt x="1" y="0"/>
                  </a:moveTo>
                  <a:lnTo>
                    <a:pt x="1" y="746"/>
                  </a:lnTo>
                  <a:cubicBezTo>
                    <a:pt x="1" y="988"/>
                    <a:pt x="18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1094975" y="2966600"/>
              <a:ext cx="73125" cy="166350"/>
            </a:xfrm>
            <a:custGeom>
              <a:avLst/>
              <a:gdLst/>
              <a:ahLst/>
              <a:cxnLst/>
              <a:rect l="l" t="t" r="r" b="b"/>
              <a:pathLst>
                <a:path w="2925"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1094975" y="3103200"/>
              <a:ext cx="73125" cy="29750"/>
            </a:xfrm>
            <a:custGeom>
              <a:avLst/>
              <a:gdLst/>
              <a:ahLst/>
              <a:cxnLst/>
              <a:rect l="l" t="t" r="r" b="b"/>
              <a:pathLst>
                <a:path w="2925" h="1190" extrusionOk="0">
                  <a:moveTo>
                    <a:pt x="1" y="0"/>
                  </a:moveTo>
                  <a:lnTo>
                    <a:pt x="1" y="746"/>
                  </a:lnTo>
                  <a:cubicBezTo>
                    <a:pt x="1" y="988"/>
                    <a:pt x="20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1005250" y="3280100"/>
              <a:ext cx="461225" cy="6600"/>
            </a:xfrm>
            <a:custGeom>
              <a:avLst/>
              <a:gdLst/>
              <a:ahLst/>
              <a:cxnLst/>
              <a:rect l="l" t="t" r="r" b="b"/>
              <a:pathLst>
                <a:path w="18449" h="264" extrusionOk="0">
                  <a:moveTo>
                    <a:pt x="142" y="1"/>
                  </a:moveTo>
                  <a:cubicBezTo>
                    <a:pt x="61" y="1"/>
                    <a:pt x="1" y="61"/>
                    <a:pt x="1" y="142"/>
                  </a:cubicBezTo>
                  <a:cubicBezTo>
                    <a:pt x="1" y="203"/>
                    <a:pt x="61" y="263"/>
                    <a:pt x="142" y="263"/>
                  </a:cubicBezTo>
                  <a:lnTo>
                    <a:pt x="18328" y="263"/>
                  </a:lnTo>
                  <a:cubicBezTo>
                    <a:pt x="18388" y="263"/>
                    <a:pt x="18449" y="203"/>
                    <a:pt x="18449" y="142"/>
                  </a:cubicBezTo>
                  <a:cubicBezTo>
                    <a:pt x="18449" y="61"/>
                    <a:pt x="18388" y="1"/>
                    <a:pt x="18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1"/>
          <p:cNvGrpSpPr/>
          <p:nvPr/>
        </p:nvGrpSpPr>
        <p:grpSpPr>
          <a:xfrm>
            <a:off x="7539991" y="3496934"/>
            <a:ext cx="1104524" cy="1350005"/>
            <a:chOff x="435091" y="3496934"/>
            <a:chExt cx="1104524" cy="1350005"/>
          </a:xfrm>
        </p:grpSpPr>
        <p:sp>
          <p:nvSpPr>
            <p:cNvPr id="612" name="Google Shape;612;p41"/>
            <p:cNvSpPr/>
            <p:nvPr/>
          </p:nvSpPr>
          <p:spPr>
            <a:xfrm>
              <a:off x="506275" y="3597450"/>
              <a:ext cx="962144" cy="1245414"/>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506250" y="3540948"/>
              <a:ext cx="962198" cy="1305991"/>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435091" y="3496934"/>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774814"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774814"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506254"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506254"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41"/>
          <p:cNvGrpSpPr/>
          <p:nvPr/>
        </p:nvGrpSpPr>
        <p:grpSpPr>
          <a:xfrm>
            <a:off x="6041504" y="1509742"/>
            <a:ext cx="1826568" cy="3337357"/>
            <a:chOff x="6109322" y="1509742"/>
            <a:chExt cx="1826568" cy="3337357"/>
          </a:xfrm>
        </p:grpSpPr>
        <p:grpSp>
          <p:nvGrpSpPr>
            <p:cNvPr id="620" name="Google Shape;620;p41"/>
            <p:cNvGrpSpPr/>
            <p:nvPr/>
          </p:nvGrpSpPr>
          <p:grpSpPr>
            <a:xfrm flipH="1">
              <a:off x="6109322" y="2362750"/>
              <a:ext cx="1734425" cy="2484350"/>
              <a:chOff x="4880250" y="2362750"/>
              <a:chExt cx="1734425" cy="2484350"/>
            </a:xfrm>
          </p:grpSpPr>
          <p:sp>
            <p:nvSpPr>
              <p:cNvPr id="621" name="Google Shape;621;p41"/>
              <p:cNvSpPr/>
              <p:nvPr/>
            </p:nvSpPr>
            <p:spPr>
              <a:xfrm>
                <a:off x="5143375" y="4015425"/>
                <a:ext cx="963725" cy="829150"/>
              </a:xfrm>
              <a:custGeom>
                <a:avLst/>
                <a:gdLst/>
                <a:ahLst/>
                <a:cxnLst/>
                <a:rect l="l" t="t" r="r" b="b"/>
                <a:pathLst>
                  <a:path w="38549" h="33166" extrusionOk="0">
                    <a:moveTo>
                      <a:pt x="32803" y="0"/>
                    </a:moveTo>
                    <a:lnTo>
                      <a:pt x="5363" y="1411"/>
                    </a:lnTo>
                    <a:cubicBezTo>
                      <a:pt x="5363" y="1411"/>
                      <a:pt x="544" y="12137"/>
                      <a:pt x="0" y="33166"/>
                    </a:cubicBezTo>
                    <a:lnTo>
                      <a:pt x="37561" y="33166"/>
                    </a:lnTo>
                    <a:cubicBezTo>
                      <a:pt x="37561" y="33166"/>
                      <a:pt x="38549" y="25726"/>
                      <a:pt x="3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5141350" y="4012900"/>
                <a:ext cx="966275" cy="834200"/>
              </a:xfrm>
              <a:custGeom>
                <a:avLst/>
                <a:gdLst/>
                <a:ahLst/>
                <a:cxnLst/>
                <a:rect l="l" t="t" r="r" b="b"/>
                <a:pathLst>
                  <a:path w="38651" h="33368" extrusionOk="0">
                    <a:moveTo>
                      <a:pt x="32823" y="182"/>
                    </a:moveTo>
                    <a:cubicBezTo>
                      <a:pt x="38146" y="24134"/>
                      <a:pt x="37642" y="32279"/>
                      <a:pt x="37561" y="33166"/>
                    </a:cubicBezTo>
                    <a:lnTo>
                      <a:pt x="182" y="33166"/>
                    </a:lnTo>
                    <a:cubicBezTo>
                      <a:pt x="726" y="13226"/>
                      <a:pt x="5162" y="2440"/>
                      <a:pt x="5505" y="1613"/>
                    </a:cubicBezTo>
                    <a:lnTo>
                      <a:pt x="32823" y="182"/>
                    </a:lnTo>
                    <a:close/>
                    <a:moveTo>
                      <a:pt x="32884" y="0"/>
                    </a:moveTo>
                    <a:lnTo>
                      <a:pt x="5444" y="1432"/>
                    </a:lnTo>
                    <a:cubicBezTo>
                      <a:pt x="5404" y="1432"/>
                      <a:pt x="5384" y="1452"/>
                      <a:pt x="5363" y="1472"/>
                    </a:cubicBezTo>
                    <a:cubicBezTo>
                      <a:pt x="5343" y="1512"/>
                      <a:pt x="4134" y="4234"/>
                      <a:pt x="2884" y="9476"/>
                    </a:cubicBezTo>
                    <a:cubicBezTo>
                      <a:pt x="1714" y="14335"/>
                      <a:pt x="283" y="22400"/>
                      <a:pt x="0" y="33267"/>
                    </a:cubicBezTo>
                    <a:cubicBezTo>
                      <a:pt x="0" y="33287"/>
                      <a:pt x="0" y="33307"/>
                      <a:pt x="21" y="33327"/>
                    </a:cubicBezTo>
                    <a:cubicBezTo>
                      <a:pt x="41" y="33347"/>
                      <a:pt x="61" y="33368"/>
                      <a:pt x="81" y="33368"/>
                    </a:cubicBezTo>
                    <a:lnTo>
                      <a:pt x="37642" y="33368"/>
                    </a:lnTo>
                    <a:cubicBezTo>
                      <a:pt x="37682" y="33368"/>
                      <a:pt x="37723" y="33327"/>
                      <a:pt x="37723" y="33267"/>
                    </a:cubicBezTo>
                    <a:cubicBezTo>
                      <a:pt x="37743" y="33206"/>
                      <a:pt x="38650" y="25525"/>
                      <a:pt x="32985" y="81"/>
                    </a:cubicBezTo>
                    <a:cubicBezTo>
                      <a:pt x="32985" y="20"/>
                      <a:pt x="32944" y="0"/>
                      <a:pt x="32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5291550" y="4064800"/>
                <a:ext cx="85725" cy="453675"/>
              </a:xfrm>
              <a:custGeom>
                <a:avLst/>
                <a:gdLst/>
                <a:ahLst/>
                <a:cxnLst/>
                <a:rect l="l" t="t" r="r" b="b"/>
                <a:pathLst>
                  <a:path w="3429" h="18147" extrusionOk="0">
                    <a:moveTo>
                      <a:pt x="3347" y="1"/>
                    </a:moveTo>
                    <a:cubicBezTo>
                      <a:pt x="3287" y="1"/>
                      <a:pt x="3247" y="21"/>
                      <a:pt x="3226" y="61"/>
                    </a:cubicBezTo>
                    <a:cubicBezTo>
                      <a:pt x="3206" y="142"/>
                      <a:pt x="1311" y="6674"/>
                      <a:pt x="1" y="18046"/>
                    </a:cubicBezTo>
                    <a:cubicBezTo>
                      <a:pt x="1" y="18086"/>
                      <a:pt x="41" y="18146"/>
                      <a:pt x="81" y="18146"/>
                    </a:cubicBezTo>
                    <a:lnTo>
                      <a:pt x="101" y="18146"/>
                    </a:lnTo>
                    <a:cubicBezTo>
                      <a:pt x="142" y="18146"/>
                      <a:pt x="182" y="18106"/>
                      <a:pt x="202" y="18066"/>
                    </a:cubicBezTo>
                    <a:cubicBezTo>
                      <a:pt x="1493" y="6715"/>
                      <a:pt x="3388" y="182"/>
                      <a:pt x="3408" y="122"/>
                    </a:cubicBezTo>
                    <a:cubicBezTo>
                      <a:pt x="3428" y="82"/>
                      <a:pt x="3388" y="21"/>
                      <a:pt x="3347"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5521400" y="4088000"/>
                <a:ext cx="5050" cy="685000"/>
              </a:xfrm>
              <a:custGeom>
                <a:avLst/>
                <a:gdLst/>
                <a:ahLst/>
                <a:cxnLst/>
                <a:rect l="l" t="t" r="r" b="b"/>
                <a:pathLst>
                  <a:path w="202" h="27400" extrusionOk="0">
                    <a:moveTo>
                      <a:pt x="101" y="0"/>
                    </a:moveTo>
                    <a:cubicBezTo>
                      <a:pt x="41" y="0"/>
                      <a:pt x="0" y="41"/>
                      <a:pt x="0" y="101"/>
                    </a:cubicBezTo>
                    <a:lnTo>
                      <a:pt x="0" y="27299"/>
                    </a:lnTo>
                    <a:cubicBezTo>
                      <a:pt x="0" y="27360"/>
                      <a:pt x="41" y="27400"/>
                      <a:pt x="101" y="27400"/>
                    </a:cubicBezTo>
                    <a:cubicBezTo>
                      <a:pt x="162" y="27400"/>
                      <a:pt x="202" y="27360"/>
                      <a:pt x="202" y="27299"/>
                    </a:cubicBezTo>
                    <a:lnTo>
                      <a:pt x="202" y="101"/>
                    </a:lnTo>
                    <a:cubicBezTo>
                      <a:pt x="202" y="41"/>
                      <a:pt x="162"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5691250" y="4064800"/>
                <a:ext cx="26750" cy="367975"/>
              </a:xfrm>
              <a:custGeom>
                <a:avLst/>
                <a:gdLst/>
                <a:ahLst/>
                <a:cxnLst/>
                <a:rect l="l" t="t" r="r" b="b"/>
                <a:pathLst>
                  <a:path w="1070" h="14719" extrusionOk="0">
                    <a:moveTo>
                      <a:pt x="81" y="1"/>
                    </a:moveTo>
                    <a:cubicBezTo>
                      <a:pt x="41" y="1"/>
                      <a:pt x="1" y="61"/>
                      <a:pt x="1" y="102"/>
                    </a:cubicBezTo>
                    <a:cubicBezTo>
                      <a:pt x="1" y="203"/>
                      <a:pt x="767" y="10062"/>
                      <a:pt x="868" y="14638"/>
                    </a:cubicBezTo>
                    <a:cubicBezTo>
                      <a:pt x="868" y="14679"/>
                      <a:pt x="928" y="14719"/>
                      <a:pt x="968" y="14719"/>
                    </a:cubicBezTo>
                    <a:cubicBezTo>
                      <a:pt x="1029" y="14719"/>
                      <a:pt x="1069" y="14679"/>
                      <a:pt x="1069" y="14638"/>
                    </a:cubicBezTo>
                    <a:cubicBezTo>
                      <a:pt x="968" y="10062"/>
                      <a:pt x="202" y="182"/>
                      <a:pt x="182" y="82"/>
                    </a:cubicBezTo>
                    <a:cubicBezTo>
                      <a:pt x="182" y="41"/>
                      <a:pt x="142" y="1"/>
                      <a:pt x="81"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5882800" y="4064800"/>
                <a:ext cx="59500" cy="694600"/>
              </a:xfrm>
              <a:custGeom>
                <a:avLst/>
                <a:gdLst/>
                <a:ahLst/>
                <a:cxnLst/>
                <a:rect l="l" t="t" r="r" b="b"/>
                <a:pathLst>
                  <a:path w="2380" h="27784" extrusionOk="0">
                    <a:moveTo>
                      <a:pt x="81" y="1"/>
                    </a:moveTo>
                    <a:cubicBezTo>
                      <a:pt x="40" y="1"/>
                      <a:pt x="0" y="61"/>
                      <a:pt x="0" y="102"/>
                    </a:cubicBezTo>
                    <a:cubicBezTo>
                      <a:pt x="20" y="263"/>
                      <a:pt x="2198" y="15888"/>
                      <a:pt x="2077" y="27683"/>
                    </a:cubicBezTo>
                    <a:cubicBezTo>
                      <a:pt x="2077" y="27743"/>
                      <a:pt x="2117" y="27784"/>
                      <a:pt x="2178" y="27784"/>
                    </a:cubicBezTo>
                    <a:cubicBezTo>
                      <a:pt x="2218" y="27784"/>
                      <a:pt x="2278" y="27743"/>
                      <a:pt x="2278" y="27683"/>
                    </a:cubicBezTo>
                    <a:cubicBezTo>
                      <a:pt x="2379" y="15888"/>
                      <a:pt x="202" y="243"/>
                      <a:pt x="182" y="82"/>
                    </a:cubicBezTo>
                    <a:cubicBezTo>
                      <a:pt x="182" y="41"/>
                      <a:pt x="141"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5055150" y="2391900"/>
                <a:ext cx="930225" cy="921100"/>
              </a:xfrm>
              <a:custGeom>
                <a:avLst/>
                <a:gdLst/>
                <a:ahLst/>
                <a:cxnLst/>
                <a:rect l="l" t="t" r="r" b="b"/>
                <a:pathLst>
                  <a:path w="37209" h="36844" extrusionOk="0">
                    <a:moveTo>
                      <a:pt x="17642" y="1"/>
                    </a:moveTo>
                    <a:cubicBezTo>
                      <a:pt x="17642" y="1"/>
                      <a:pt x="11977" y="3570"/>
                      <a:pt x="10949" y="9779"/>
                    </a:cubicBezTo>
                    <a:cubicBezTo>
                      <a:pt x="10303" y="13751"/>
                      <a:pt x="12239" y="14678"/>
                      <a:pt x="9396" y="19013"/>
                    </a:cubicBezTo>
                    <a:cubicBezTo>
                      <a:pt x="6553" y="23328"/>
                      <a:pt x="1" y="24437"/>
                      <a:pt x="4436" y="32380"/>
                    </a:cubicBezTo>
                    <a:cubicBezTo>
                      <a:pt x="6321" y="35771"/>
                      <a:pt x="9153" y="36844"/>
                      <a:pt x="12135" y="36844"/>
                    </a:cubicBezTo>
                    <a:cubicBezTo>
                      <a:pt x="16139" y="36844"/>
                      <a:pt x="20414" y="34909"/>
                      <a:pt x="23025" y="34054"/>
                    </a:cubicBezTo>
                    <a:cubicBezTo>
                      <a:pt x="24892" y="33448"/>
                      <a:pt x="25977" y="33232"/>
                      <a:pt x="26823" y="33232"/>
                    </a:cubicBezTo>
                    <a:cubicBezTo>
                      <a:pt x="28031" y="33232"/>
                      <a:pt x="28751" y="33674"/>
                      <a:pt x="30566" y="34054"/>
                    </a:cubicBezTo>
                    <a:cubicBezTo>
                      <a:pt x="30843" y="34113"/>
                      <a:pt x="31111" y="34142"/>
                      <a:pt x="31370" y="34142"/>
                    </a:cubicBezTo>
                    <a:cubicBezTo>
                      <a:pt x="35410" y="34142"/>
                      <a:pt x="37208" y="27249"/>
                      <a:pt x="34840" y="24255"/>
                    </a:cubicBezTo>
                    <a:cubicBezTo>
                      <a:pt x="32320" y="21090"/>
                      <a:pt x="34134" y="18429"/>
                      <a:pt x="34013" y="15929"/>
                    </a:cubicBezTo>
                    <a:cubicBezTo>
                      <a:pt x="33913" y="13428"/>
                      <a:pt x="32158" y="7461"/>
                      <a:pt x="29114" y="5465"/>
                    </a:cubicBezTo>
                    <a:cubicBezTo>
                      <a:pt x="26090" y="3469"/>
                      <a:pt x="17642" y="1"/>
                      <a:pt x="1764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150950" y="2698400"/>
                <a:ext cx="461725" cy="506050"/>
              </a:xfrm>
              <a:custGeom>
                <a:avLst/>
                <a:gdLst/>
                <a:ahLst/>
                <a:cxnLst/>
                <a:rect l="l" t="t" r="r" b="b"/>
                <a:pathLst>
                  <a:path w="18469" h="20242" extrusionOk="0">
                    <a:moveTo>
                      <a:pt x="16828" y="3105"/>
                    </a:moveTo>
                    <a:cubicBezTo>
                      <a:pt x="16790" y="3125"/>
                      <a:pt x="16757" y="3150"/>
                      <a:pt x="16714" y="3164"/>
                    </a:cubicBezTo>
                    <a:lnTo>
                      <a:pt x="16694" y="3164"/>
                    </a:lnTo>
                    <a:lnTo>
                      <a:pt x="16828" y="3105"/>
                    </a:lnTo>
                    <a:close/>
                    <a:moveTo>
                      <a:pt x="14119" y="0"/>
                    </a:moveTo>
                    <a:cubicBezTo>
                      <a:pt x="13905" y="0"/>
                      <a:pt x="13643" y="58"/>
                      <a:pt x="13327" y="201"/>
                    </a:cubicBezTo>
                    <a:cubicBezTo>
                      <a:pt x="12117" y="745"/>
                      <a:pt x="9920" y="3164"/>
                      <a:pt x="9597" y="3527"/>
                    </a:cubicBezTo>
                    <a:cubicBezTo>
                      <a:pt x="9610" y="2652"/>
                      <a:pt x="9233" y="2013"/>
                      <a:pt x="8686" y="2013"/>
                    </a:cubicBezTo>
                    <a:cubicBezTo>
                      <a:pt x="8390" y="2013"/>
                      <a:pt x="8043" y="2201"/>
                      <a:pt x="7682" y="2640"/>
                    </a:cubicBezTo>
                    <a:cubicBezTo>
                      <a:pt x="6512" y="4031"/>
                      <a:pt x="0" y="15382"/>
                      <a:pt x="0" y="15382"/>
                    </a:cubicBezTo>
                    <a:lnTo>
                      <a:pt x="6976" y="20241"/>
                    </a:lnTo>
                    <a:cubicBezTo>
                      <a:pt x="6976" y="20241"/>
                      <a:pt x="13125" y="11350"/>
                      <a:pt x="15343" y="8306"/>
                    </a:cubicBezTo>
                    <a:cubicBezTo>
                      <a:pt x="17561" y="5261"/>
                      <a:pt x="18468" y="3648"/>
                      <a:pt x="17944" y="3104"/>
                    </a:cubicBezTo>
                    <a:cubicBezTo>
                      <a:pt x="17819" y="2980"/>
                      <a:pt x="17663" y="2900"/>
                      <a:pt x="17458" y="2900"/>
                    </a:cubicBezTo>
                    <a:cubicBezTo>
                      <a:pt x="17297" y="2900"/>
                      <a:pt x="17105" y="2949"/>
                      <a:pt x="16875" y="3064"/>
                    </a:cubicBezTo>
                    <a:cubicBezTo>
                      <a:pt x="17319" y="2681"/>
                      <a:pt x="17359" y="1975"/>
                      <a:pt x="16714" y="1652"/>
                    </a:cubicBezTo>
                    <a:cubicBezTo>
                      <a:pt x="16647" y="1619"/>
                      <a:pt x="16569" y="1604"/>
                      <a:pt x="16481" y="1604"/>
                    </a:cubicBezTo>
                    <a:cubicBezTo>
                      <a:pt x="16409" y="1604"/>
                      <a:pt x="16332" y="1614"/>
                      <a:pt x="16250" y="1632"/>
                    </a:cubicBezTo>
                    <a:lnTo>
                      <a:pt x="16311" y="1592"/>
                    </a:lnTo>
                    <a:cubicBezTo>
                      <a:pt x="16726" y="1131"/>
                      <a:pt x="16461" y="494"/>
                      <a:pt x="15767" y="494"/>
                    </a:cubicBezTo>
                    <a:cubicBezTo>
                      <a:pt x="15551" y="494"/>
                      <a:pt x="15293" y="556"/>
                      <a:pt x="15000" y="705"/>
                    </a:cubicBezTo>
                    <a:cubicBezTo>
                      <a:pt x="14899" y="765"/>
                      <a:pt x="14778" y="826"/>
                      <a:pt x="14637" y="927"/>
                    </a:cubicBezTo>
                    <a:lnTo>
                      <a:pt x="14597" y="906"/>
                    </a:lnTo>
                    <a:lnTo>
                      <a:pt x="14819" y="806"/>
                    </a:lnTo>
                    <a:cubicBezTo>
                      <a:pt x="14971" y="547"/>
                      <a:pt x="14778" y="0"/>
                      <a:pt x="14119"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148425" y="2746200"/>
                <a:ext cx="466250" cy="460775"/>
              </a:xfrm>
              <a:custGeom>
                <a:avLst/>
                <a:gdLst/>
                <a:ahLst/>
                <a:cxnLst/>
                <a:rect l="l" t="t" r="r" b="b"/>
                <a:pathLst>
                  <a:path w="18650" h="18431" extrusionOk="0">
                    <a:moveTo>
                      <a:pt x="8782" y="0"/>
                    </a:moveTo>
                    <a:cubicBezTo>
                      <a:pt x="8512" y="0"/>
                      <a:pt x="8139" y="135"/>
                      <a:pt x="7702" y="668"/>
                    </a:cubicBezTo>
                    <a:cubicBezTo>
                      <a:pt x="6553" y="2039"/>
                      <a:pt x="283" y="12966"/>
                      <a:pt x="20" y="13430"/>
                    </a:cubicBezTo>
                    <a:cubicBezTo>
                      <a:pt x="0" y="13470"/>
                      <a:pt x="20" y="13531"/>
                      <a:pt x="61" y="13551"/>
                    </a:cubicBezTo>
                    <a:lnTo>
                      <a:pt x="7037" y="18410"/>
                    </a:lnTo>
                    <a:cubicBezTo>
                      <a:pt x="7057" y="18430"/>
                      <a:pt x="7057" y="18430"/>
                      <a:pt x="7077" y="18430"/>
                    </a:cubicBezTo>
                    <a:lnTo>
                      <a:pt x="7097" y="18430"/>
                    </a:lnTo>
                    <a:cubicBezTo>
                      <a:pt x="7117" y="18430"/>
                      <a:pt x="7158" y="18410"/>
                      <a:pt x="7158" y="18390"/>
                    </a:cubicBezTo>
                    <a:cubicBezTo>
                      <a:pt x="7218" y="18309"/>
                      <a:pt x="13327" y="9458"/>
                      <a:pt x="15525" y="6454"/>
                    </a:cubicBezTo>
                    <a:cubicBezTo>
                      <a:pt x="17944" y="3127"/>
                      <a:pt x="18650" y="1676"/>
                      <a:pt x="18125" y="1132"/>
                    </a:cubicBezTo>
                    <a:cubicBezTo>
                      <a:pt x="17944" y="970"/>
                      <a:pt x="17763" y="890"/>
                      <a:pt x="17521" y="890"/>
                    </a:cubicBezTo>
                    <a:cubicBezTo>
                      <a:pt x="16755" y="930"/>
                      <a:pt x="15545" y="1998"/>
                      <a:pt x="13710" y="4257"/>
                    </a:cubicBezTo>
                    <a:cubicBezTo>
                      <a:pt x="13670" y="4297"/>
                      <a:pt x="13690" y="4357"/>
                      <a:pt x="13730" y="4398"/>
                    </a:cubicBezTo>
                    <a:cubicBezTo>
                      <a:pt x="13746" y="4413"/>
                      <a:pt x="13764" y="4420"/>
                      <a:pt x="13782" y="4420"/>
                    </a:cubicBezTo>
                    <a:cubicBezTo>
                      <a:pt x="13811" y="4420"/>
                      <a:pt x="13839" y="4402"/>
                      <a:pt x="13851" y="4378"/>
                    </a:cubicBezTo>
                    <a:cubicBezTo>
                      <a:pt x="15625" y="2200"/>
                      <a:pt x="16815" y="1111"/>
                      <a:pt x="17541" y="1091"/>
                    </a:cubicBezTo>
                    <a:cubicBezTo>
                      <a:pt x="17561" y="1089"/>
                      <a:pt x="17581" y="1087"/>
                      <a:pt x="17601" y="1087"/>
                    </a:cubicBezTo>
                    <a:cubicBezTo>
                      <a:pt x="17742" y="1087"/>
                      <a:pt x="17879" y="1149"/>
                      <a:pt x="17984" y="1273"/>
                    </a:cubicBezTo>
                    <a:cubicBezTo>
                      <a:pt x="18529" y="1817"/>
                      <a:pt x="17037" y="4035"/>
                      <a:pt x="15363" y="6353"/>
                    </a:cubicBezTo>
                    <a:cubicBezTo>
                      <a:pt x="13287" y="9196"/>
                      <a:pt x="7682" y="17321"/>
                      <a:pt x="7057" y="18208"/>
                    </a:cubicBezTo>
                    <a:lnTo>
                      <a:pt x="222" y="13450"/>
                    </a:lnTo>
                    <a:cubicBezTo>
                      <a:pt x="807" y="12462"/>
                      <a:pt x="6754" y="2099"/>
                      <a:pt x="7843" y="789"/>
                    </a:cubicBezTo>
                    <a:cubicBezTo>
                      <a:pt x="8171" y="399"/>
                      <a:pt x="8486" y="190"/>
                      <a:pt x="8771" y="190"/>
                    </a:cubicBezTo>
                    <a:cubicBezTo>
                      <a:pt x="8854" y="190"/>
                      <a:pt x="8935" y="208"/>
                      <a:pt x="9012" y="244"/>
                    </a:cubicBezTo>
                    <a:cubicBezTo>
                      <a:pt x="9476" y="446"/>
                      <a:pt x="9718" y="1232"/>
                      <a:pt x="9577" y="2099"/>
                    </a:cubicBezTo>
                    <a:cubicBezTo>
                      <a:pt x="9315" y="3692"/>
                      <a:pt x="9133" y="4458"/>
                      <a:pt x="9133" y="4458"/>
                    </a:cubicBezTo>
                    <a:cubicBezTo>
                      <a:pt x="9113" y="4478"/>
                      <a:pt x="9133" y="4498"/>
                      <a:pt x="9133" y="4519"/>
                    </a:cubicBezTo>
                    <a:cubicBezTo>
                      <a:pt x="9133" y="4539"/>
                      <a:pt x="9900" y="6333"/>
                      <a:pt x="8771" y="8269"/>
                    </a:cubicBezTo>
                    <a:cubicBezTo>
                      <a:pt x="8750" y="8309"/>
                      <a:pt x="8771" y="8369"/>
                      <a:pt x="8811" y="8390"/>
                    </a:cubicBezTo>
                    <a:cubicBezTo>
                      <a:pt x="8826" y="8397"/>
                      <a:pt x="8843" y="8402"/>
                      <a:pt x="8860" y="8402"/>
                    </a:cubicBezTo>
                    <a:cubicBezTo>
                      <a:pt x="8890" y="8402"/>
                      <a:pt x="8919" y="8388"/>
                      <a:pt x="8932" y="8349"/>
                    </a:cubicBezTo>
                    <a:cubicBezTo>
                      <a:pt x="10021" y="6474"/>
                      <a:pt x="9416" y="4740"/>
                      <a:pt x="9315" y="4478"/>
                    </a:cubicBezTo>
                    <a:cubicBezTo>
                      <a:pt x="9355" y="4317"/>
                      <a:pt x="9537" y="3571"/>
                      <a:pt x="9758" y="2140"/>
                    </a:cubicBezTo>
                    <a:cubicBezTo>
                      <a:pt x="9920" y="1172"/>
                      <a:pt x="9637" y="325"/>
                      <a:pt x="9093" y="63"/>
                    </a:cubicBezTo>
                    <a:cubicBezTo>
                      <a:pt x="9015" y="30"/>
                      <a:pt x="8910" y="0"/>
                      <a:pt x="8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6442775" y="2736175"/>
                <a:ext cx="141650" cy="104850"/>
              </a:xfrm>
              <a:custGeom>
                <a:avLst/>
                <a:gdLst/>
                <a:ahLst/>
                <a:cxnLst/>
                <a:rect l="l" t="t" r="r" b="b"/>
                <a:pathLst>
                  <a:path w="5666" h="4194" extrusionOk="0">
                    <a:moveTo>
                      <a:pt x="4801" y="0"/>
                    </a:moveTo>
                    <a:cubicBezTo>
                      <a:pt x="3398" y="0"/>
                      <a:pt x="398" y="3600"/>
                      <a:pt x="41" y="4033"/>
                    </a:cubicBezTo>
                    <a:cubicBezTo>
                      <a:pt x="1" y="4073"/>
                      <a:pt x="21" y="4133"/>
                      <a:pt x="61" y="4174"/>
                    </a:cubicBezTo>
                    <a:cubicBezTo>
                      <a:pt x="61" y="4174"/>
                      <a:pt x="81" y="4194"/>
                      <a:pt x="122" y="4194"/>
                    </a:cubicBezTo>
                    <a:cubicBezTo>
                      <a:pt x="142" y="4194"/>
                      <a:pt x="162" y="4174"/>
                      <a:pt x="182" y="4154"/>
                    </a:cubicBezTo>
                    <a:cubicBezTo>
                      <a:pt x="1143" y="2985"/>
                      <a:pt x="3707" y="179"/>
                      <a:pt x="4795" y="179"/>
                    </a:cubicBezTo>
                    <a:cubicBezTo>
                      <a:pt x="4871" y="179"/>
                      <a:pt x="4940" y="193"/>
                      <a:pt x="5001" y="222"/>
                    </a:cubicBezTo>
                    <a:cubicBezTo>
                      <a:pt x="5323" y="383"/>
                      <a:pt x="5404" y="605"/>
                      <a:pt x="5424" y="787"/>
                    </a:cubicBezTo>
                    <a:cubicBezTo>
                      <a:pt x="5464" y="1028"/>
                      <a:pt x="5364" y="1311"/>
                      <a:pt x="5142" y="1492"/>
                    </a:cubicBezTo>
                    <a:cubicBezTo>
                      <a:pt x="5101" y="1533"/>
                      <a:pt x="5101" y="1593"/>
                      <a:pt x="5142" y="1633"/>
                    </a:cubicBezTo>
                    <a:cubicBezTo>
                      <a:pt x="5165" y="1645"/>
                      <a:pt x="5195" y="1657"/>
                      <a:pt x="5220" y="1657"/>
                    </a:cubicBezTo>
                    <a:cubicBezTo>
                      <a:pt x="5239" y="1657"/>
                      <a:pt x="5254" y="1650"/>
                      <a:pt x="5263" y="1633"/>
                    </a:cubicBezTo>
                    <a:cubicBezTo>
                      <a:pt x="5525" y="1391"/>
                      <a:pt x="5666" y="1069"/>
                      <a:pt x="5626" y="746"/>
                    </a:cubicBezTo>
                    <a:cubicBezTo>
                      <a:pt x="5585" y="444"/>
                      <a:pt x="5384" y="202"/>
                      <a:pt x="5081" y="61"/>
                    </a:cubicBezTo>
                    <a:cubicBezTo>
                      <a:pt x="4997" y="19"/>
                      <a:pt x="4903" y="0"/>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6417075" y="2708325"/>
                <a:ext cx="150725" cy="104475"/>
              </a:xfrm>
              <a:custGeom>
                <a:avLst/>
                <a:gdLst/>
                <a:ahLst/>
                <a:cxnLst/>
                <a:rect l="l" t="t" r="r" b="b"/>
                <a:pathLst>
                  <a:path w="6029" h="4179" extrusionOk="0">
                    <a:moveTo>
                      <a:pt x="5121" y="0"/>
                    </a:moveTo>
                    <a:cubicBezTo>
                      <a:pt x="4895" y="0"/>
                      <a:pt x="4625" y="64"/>
                      <a:pt x="4315" y="227"/>
                    </a:cubicBezTo>
                    <a:cubicBezTo>
                      <a:pt x="3025" y="872"/>
                      <a:pt x="162" y="3897"/>
                      <a:pt x="41" y="4017"/>
                    </a:cubicBezTo>
                    <a:cubicBezTo>
                      <a:pt x="0" y="4058"/>
                      <a:pt x="0" y="4118"/>
                      <a:pt x="41" y="4138"/>
                    </a:cubicBezTo>
                    <a:cubicBezTo>
                      <a:pt x="61" y="4159"/>
                      <a:pt x="81" y="4179"/>
                      <a:pt x="101" y="4179"/>
                    </a:cubicBezTo>
                    <a:cubicBezTo>
                      <a:pt x="121" y="4179"/>
                      <a:pt x="162" y="4159"/>
                      <a:pt x="162" y="4138"/>
                    </a:cubicBezTo>
                    <a:cubicBezTo>
                      <a:pt x="202" y="4118"/>
                      <a:pt x="3146" y="1034"/>
                      <a:pt x="4396" y="388"/>
                    </a:cubicBezTo>
                    <a:cubicBezTo>
                      <a:pt x="4679" y="242"/>
                      <a:pt x="4922" y="184"/>
                      <a:pt x="5120" y="184"/>
                    </a:cubicBezTo>
                    <a:cubicBezTo>
                      <a:pt x="5388" y="184"/>
                      <a:pt x="5573" y="290"/>
                      <a:pt x="5666" y="429"/>
                    </a:cubicBezTo>
                    <a:cubicBezTo>
                      <a:pt x="5827" y="630"/>
                      <a:pt x="5807" y="913"/>
                      <a:pt x="5605" y="1134"/>
                    </a:cubicBezTo>
                    <a:cubicBezTo>
                      <a:pt x="5565" y="1175"/>
                      <a:pt x="5565" y="1235"/>
                      <a:pt x="5605" y="1276"/>
                    </a:cubicBezTo>
                    <a:cubicBezTo>
                      <a:pt x="5622" y="1284"/>
                      <a:pt x="5642" y="1289"/>
                      <a:pt x="5661" y="1289"/>
                    </a:cubicBezTo>
                    <a:cubicBezTo>
                      <a:pt x="5689" y="1289"/>
                      <a:pt x="5714" y="1279"/>
                      <a:pt x="5726" y="1255"/>
                    </a:cubicBezTo>
                    <a:cubicBezTo>
                      <a:pt x="6009" y="973"/>
                      <a:pt x="6029" y="590"/>
                      <a:pt x="5827" y="308"/>
                    </a:cubicBezTo>
                    <a:cubicBezTo>
                      <a:pt x="5695" y="140"/>
                      <a:pt x="5455" y="0"/>
                      <a:pt x="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6387325" y="2696025"/>
                <a:ext cx="139150" cy="94100"/>
              </a:xfrm>
              <a:custGeom>
                <a:avLst/>
                <a:gdLst/>
                <a:ahLst/>
                <a:cxnLst/>
                <a:rect l="l" t="t" r="r" b="b"/>
                <a:pathLst>
                  <a:path w="5566" h="3764" extrusionOk="0">
                    <a:moveTo>
                      <a:pt x="4644" y="0"/>
                    </a:moveTo>
                    <a:cubicBezTo>
                      <a:pt x="4428" y="0"/>
                      <a:pt x="4160" y="52"/>
                      <a:pt x="3832" y="195"/>
                    </a:cubicBezTo>
                    <a:cubicBezTo>
                      <a:pt x="2521" y="780"/>
                      <a:pt x="142" y="3501"/>
                      <a:pt x="41" y="3602"/>
                    </a:cubicBezTo>
                    <a:cubicBezTo>
                      <a:pt x="1" y="3643"/>
                      <a:pt x="1" y="3703"/>
                      <a:pt x="41" y="3743"/>
                    </a:cubicBezTo>
                    <a:cubicBezTo>
                      <a:pt x="61" y="3764"/>
                      <a:pt x="81" y="3764"/>
                      <a:pt x="102" y="3764"/>
                    </a:cubicBezTo>
                    <a:cubicBezTo>
                      <a:pt x="142" y="3764"/>
                      <a:pt x="162" y="3743"/>
                      <a:pt x="182" y="3723"/>
                    </a:cubicBezTo>
                    <a:cubicBezTo>
                      <a:pt x="202" y="3703"/>
                      <a:pt x="2622" y="941"/>
                      <a:pt x="3912" y="376"/>
                    </a:cubicBezTo>
                    <a:cubicBezTo>
                      <a:pt x="4224" y="239"/>
                      <a:pt x="4468" y="191"/>
                      <a:pt x="4656" y="191"/>
                    </a:cubicBezTo>
                    <a:cubicBezTo>
                      <a:pt x="4966" y="191"/>
                      <a:pt x="5127" y="321"/>
                      <a:pt x="5203" y="397"/>
                    </a:cubicBezTo>
                    <a:cubicBezTo>
                      <a:pt x="5344" y="558"/>
                      <a:pt x="5344" y="739"/>
                      <a:pt x="5283" y="840"/>
                    </a:cubicBezTo>
                    <a:cubicBezTo>
                      <a:pt x="5263" y="901"/>
                      <a:pt x="5283" y="941"/>
                      <a:pt x="5323" y="981"/>
                    </a:cubicBezTo>
                    <a:cubicBezTo>
                      <a:pt x="5334" y="987"/>
                      <a:pt x="5347" y="989"/>
                      <a:pt x="5359" y="989"/>
                    </a:cubicBezTo>
                    <a:cubicBezTo>
                      <a:pt x="5393" y="989"/>
                      <a:pt x="5430" y="970"/>
                      <a:pt x="5444" y="941"/>
                    </a:cubicBezTo>
                    <a:cubicBezTo>
                      <a:pt x="5565" y="759"/>
                      <a:pt x="5505" y="477"/>
                      <a:pt x="5344" y="276"/>
                    </a:cubicBezTo>
                    <a:cubicBezTo>
                      <a:pt x="5253" y="171"/>
                      <a:pt x="5036"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5614650" y="3011375"/>
                <a:ext cx="788325" cy="794900"/>
              </a:xfrm>
              <a:custGeom>
                <a:avLst/>
                <a:gdLst/>
                <a:ahLst/>
                <a:cxnLst/>
                <a:rect l="l" t="t" r="r" b="b"/>
                <a:pathLst>
                  <a:path w="31533" h="31796" extrusionOk="0">
                    <a:moveTo>
                      <a:pt x="20827" y="0"/>
                    </a:moveTo>
                    <a:lnTo>
                      <a:pt x="13770" y="8085"/>
                    </a:lnTo>
                    <a:lnTo>
                      <a:pt x="5343" y="948"/>
                    </a:lnTo>
                    <a:lnTo>
                      <a:pt x="0" y="3468"/>
                    </a:lnTo>
                    <a:lnTo>
                      <a:pt x="2278" y="12763"/>
                    </a:lnTo>
                    <a:cubicBezTo>
                      <a:pt x="4799" y="25384"/>
                      <a:pt x="12984" y="31795"/>
                      <a:pt x="12984" y="31795"/>
                    </a:cubicBezTo>
                    <a:cubicBezTo>
                      <a:pt x="27480" y="27541"/>
                      <a:pt x="31533" y="6351"/>
                      <a:pt x="31533" y="6351"/>
                    </a:cubicBezTo>
                    <a:lnTo>
                      <a:pt x="20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6095500" y="3085425"/>
                <a:ext cx="268175" cy="168925"/>
              </a:xfrm>
              <a:custGeom>
                <a:avLst/>
                <a:gdLst/>
                <a:ahLst/>
                <a:cxnLst/>
                <a:rect l="l" t="t" r="r" b="b"/>
                <a:pathLst>
                  <a:path w="10727" h="6757" extrusionOk="0">
                    <a:moveTo>
                      <a:pt x="95" y="0"/>
                    </a:moveTo>
                    <a:cubicBezTo>
                      <a:pt x="61" y="0"/>
                      <a:pt x="33" y="18"/>
                      <a:pt x="20" y="42"/>
                    </a:cubicBezTo>
                    <a:cubicBezTo>
                      <a:pt x="0" y="103"/>
                      <a:pt x="0" y="143"/>
                      <a:pt x="61" y="184"/>
                    </a:cubicBezTo>
                    <a:lnTo>
                      <a:pt x="10565" y="6756"/>
                    </a:lnTo>
                    <a:lnTo>
                      <a:pt x="10625" y="6756"/>
                    </a:lnTo>
                    <a:cubicBezTo>
                      <a:pt x="10646" y="6756"/>
                      <a:pt x="10686" y="6756"/>
                      <a:pt x="10706" y="6716"/>
                    </a:cubicBezTo>
                    <a:cubicBezTo>
                      <a:pt x="10726" y="6676"/>
                      <a:pt x="10706" y="6615"/>
                      <a:pt x="10666" y="6595"/>
                    </a:cubicBezTo>
                    <a:lnTo>
                      <a:pt x="162" y="22"/>
                    </a:lnTo>
                    <a:cubicBezTo>
                      <a:pt x="138" y="7"/>
                      <a:pt x="115"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5919575" y="3009025"/>
                <a:ext cx="485925" cy="799750"/>
              </a:xfrm>
              <a:custGeom>
                <a:avLst/>
                <a:gdLst/>
                <a:ahLst/>
                <a:cxnLst/>
                <a:rect l="l" t="t" r="r" b="b"/>
                <a:pathLst>
                  <a:path w="19437" h="31990" extrusionOk="0">
                    <a:moveTo>
                      <a:pt x="8634" y="1"/>
                    </a:moveTo>
                    <a:cubicBezTo>
                      <a:pt x="8607" y="1"/>
                      <a:pt x="8581" y="10"/>
                      <a:pt x="8570" y="34"/>
                    </a:cubicBezTo>
                    <a:lnTo>
                      <a:pt x="41" y="9893"/>
                    </a:lnTo>
                    <a:cubicBezTo>
                      <a:pt x="1" y="9933"/>
                      <a:pt x="1" y="9994"/>
                      <a:pt x="41" y="10034"/>
                    </a:cubicBezTo>
                    <a:cubicBezTo>
                      <a:pt x="58" y="10042"/>
                      <a:pt x="78" y="10047"/>
                      <a:pt x="99" y="10047"/>
                    </a:cubicBezTo>
                    <a:cubicBezTo>
                      <a:pt x="128" y="10047"/>
                      <a:pt x="159" y="10037"/>
                      <a:pt x="182" y="10014"/>
                    </a:cubicBezTo>
                    <a:lnTo>
                      <a:pt x="8650" y="215"/>
                    </a:lnTo>
                    <a:lnTo>
                      <a:pt x="19235" y="6486"/>
                    </a:lnTo>
                    <a:cubicBezTo>
                      <a:pt x="19094" y="7111"/>
                      <a:pt x="18025" y="12131"/>
                      <a:pt x="15404" y="17534"/>
                    </a:cubicBezTo>
                    <a:cubicBezTo>
                      <a:pt x="12844" y="22837"/>
                      <a:pt x="8227" y="29611"/>
                      <a:pt x="767" y="31808"/>
                    </a:cubicBezTo>
                    <a:cubicBezTo>
                      <a:pt x="727" y="31808"/>
                      <a:pt x="686" y="31869"/>
                      <a:pt x="707" y="31909"/>
                    </a:cubicBezTo>
                    <a:cubicBezTo>
                      <a:pt x="727" y="31950"/>
                      <a:pt x="747" y="31990"/>
                      <a:pt x="807" y="31990"/>
                    </a:cubicBezTo>
                    <a:lnTo>
                      <a:pt x="828" y="31990"/>
                    </a:lnTo>
                    <a:cubicBezTo>
                      <a:pt x="8348" y="29772"/>
                      <a:pt x="13005" y="22937"/>
                      <a:pt x="15586" y="17615"/>
                    </a:cubicBezTo>
                    <a:cubicBezTo>
                      <a:pt x="18388" y="11828"/>
                      <a:pt x="19416" y="6506"/>
                      <a:pt x="19437" y="6465"/>
                    </a:cubicBezTo>
                    <a:cubicBezTo>
                      <a:pt x="19437" y="6425"/>
                      <a:pt x="19416" y="6385"/>
                      <a:pt x="19376" y="6365"/>
                    </a:cubicBezTo>
                    <a:lnTo>
                      <a:pt x="8691" y="14"/>
                    </a:lnTo>
                    <a:cubicBezTo>
                      <a:pt x="8674" y="5"/>
                      <a:pt x="8654" y="1"/>
                      <a:pt x="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5224525" y="2969550"/>
                <a:ext cx="783300" cy="1180975"/>
              </a:xfrm>
              <a:custGeom>
                <a:avLst/>
                <a:gdLst/>
                <a:ahLst/>
                <a:cxnLst/>
                <a:rect l="l" t="t" r="r" b="b"/>
                <a:pathLst>
                  <a:path w="31332" h="47239" extrusionOk="0">
                    <a:moveTo>
                      <a:pt x="16190" y="0"/>
                    </a:moveTo>
                    <a:lnTo>
                      <a:pt x="9920" y="2419"/>
                    </a:lnTo>
                    <a:lnTo>
                      <a:pt x="182" y="45706"/>
                    </a:lnTo>
                    <a:cubicBezTo>
                      <a:pt x="0" y="46492"/>
                      <a:pt x="605" y="47238"/>
                      <a:pt x="1411" y="47238"/>
                    </a:cubicBezTo>
                    <a:lnTo>
                      <a:pt x="29940" y="47238"/>
                    </a:lnTo>
                    <a:cubicBezTo>
                      <a:pt x="30726" y="47238"/>
                      <a:pt x="31331" y="46533"/>
                      <a:pt x="31170" y="45767"/>
                    </a:cubicBezTo>
                    <a:cubicBezTo>
                      <a:pt x="29275" y="35807"/>
                      <a:pt x="27944" y="15363"/>
                      <a:pt x="24617" y="8165"/>
                    </a:cubicBezTo>
                    <a:cubicBezTo>
                      <a:pt x="21129" y="605"/>
                      <a:pt x="16190" y="0"/>
                      <a:pt x="16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5832900" y="3161900"/>
                <a:ext cx="173400" cy="953850"/>
              </a:xfrm>
              <a:custGeom>
                <a:avLst/>
                <a:gdLst/>
                <a:ahLst/>
                <a:cxnLst/>
                <a:rect l="l" t="t" r="r" b="b"/>
                <a:pathLst>
                  <a:path w="6936" h="38154" extrusionOk="0">
                    <a:moveTo>
                      <a:pt x="114" y="0"/>
                    </a:moveTo>
                    <a:cubicBezTo>
                      <a:pt x="102" y="0"/>
                      <a:pt x="91" y="3"/>
                      <a:pt x="81" y="8"/>
                    </a:cubicBezTo>
                    <a:cubicBezTo>
                      <a:pt x="20" y="28"/>
                      <a:pt x="0" y="88"/>
                      <a:pt x="20" y="129"/>
                    </a:cubicBezTo>
                    <a:lnTo>
                      <a:pt x="786" y="1984"/>
                    </a:lnTo>
                    <a:cubicBezTo>
                      <a:pt x="807" y="2004"/>
                      <a:pt x="1573" y="4342"/>
                      <a:pt x="2419" y="8355"/>
                    </a:cubicBezTo>
                    <a:cubicBezTo>
                      <a:pt x="3246" y="12286"/>
                      <a:pt x="3992" y="17951"/>
                      <a:pt x="4859" y="24504"/>
                    </a:cubicBezTo>
                    <a:lnTo>
                      <a:pt x="5141" y="26560"/>
                    </a:lnTo>
                    <a:cubicBezTo>
                      <a:pt x="5363" y="28254"/>
                      <a:pt x="5605" y="29968"/>
                      <a:pt x="5867" y="31782"/>
                    </a:cubicBezTo>
                    <a:cubicBezTo>
                      <a:pt x="6170" y="33819"/>
                      <a:pt x="6472" y="35936"/>
                      <a:pt x="6754" y="38073"/>
                    </a:cubicBezTo>
                    <a:cubicBezTo>
                      <a:pt x="6754" y="38133"/>
                      <a:pt x="6795" y="38153"/>
                      <a:pt x="6835" y="38153"/>
                    </a:cubicBezTo>
                    <a:lnTo>
                      <a:pt x="6855" y="38153"/>
                    </a:lnTo>
                    <a:cubicBezTo>
                      <a:pt x="6916" y="38153"/>
                      <a:pt x="6936" y="38113"/>
                      <a:pt x="6936" y="38052"/>
                    </a:cubicBezTo>
                    <a:cubicBezTo>
                      <a:pt x="6653" y="35895"/>
                      <a:pt x="6351" y="33798"/>
                      <a:pt x="6069" y="31762"/>
                    </a:cubicBezTo>
                    <a:cubicBezTo>
                      <a:pt x="5807" y="29948"/>
                      <a:pt x="5545" y="28214"/>
                      <a:pt x="5323" y="26520"/>
                    </a:cubicBezTo>
                    <a:lnTo>
                      <a:pt x="5061" y="24484"/>
                    </a:lnTo>
                    <a:cubicBezTo>
                      <a:pt x="4174" y="17911"/>
                      <a:pt x="3428" y="12246"/>
                      <a:pt x="2601" y="8314"/>
                    </a:cubicBezTo>
                    <a:cubicBezTo>
                      <a:pt x="1754" y="4282"/>
                      <a:pt x="968" y="1943"/>
                      <a:pt x="968" y="1923"/>
                    </a:cubicBezTo>
                    <a:lnTo>
                      <a:pt x="202" y="68"/>
                    </a:lnTo>
                    <a:cubicBezTo>
                      <a:pt x="187" y="23"/>
                      <a:pt x="149"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4961900" y="3244250"/>
                <a:ext cx="359925" cy="913325"/>
              </a:xfrm>
              <a:custGeom>
                <a:avLst/>
                <a:gdLst/>
                <a:ahLst/>
                <a:cxnLst/>
                <a:rect l="l" t="t" r="r" b="b"/>
                <a:pathLst>
                  <a:path w="14397" h="36533" extrusionOk="0">
                    <a:moveTo>
                      <a:pt x="10928" y="0"/>
                    </a:moveTo>
                    <a:cubicBezTo>
                      <a:pt x="8408" y="4698"/>
                      <a:pt x="5908" y="11674"/>
                      <a:pt x="3489" y="20807"/>
                    </a:cubicBezTo>
                    <a:cubicBezTo>
                      <a:pt x="1332" y="28972"/>
                      <a:pt x="21" y="35908"/>
                      <a:pt x="1" y="35988"/>
                    </a:cubicBezTo>
                    <a:lnTo>
                      <a:pt x="2985" y="36533"/>
                    </a:lnTo>
                    <a:cubicBezTo>
                      <a:pt x="3025" y="36271"/>
                      <a:pt x="7844" y="10847"/>
                      <a:pt x="14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5184700" y="3845750"/>
                <a:ext cx="273200" cy="224625"/>
              </a:xfrm>
              <a:custGeom>
                <a:avLst/>
                <a:gdLst/>
                <a:ahLst/>
                <a:cxnLst/>
                <a:rect l="l" t="t" r="r" b="b"/>
                <a:pathLst>
                  <a:path w="10928" h="8985" extrusionOk="0">
                    <a:moveTo>
                      <a:pt x="5686" y="0"/>
                    </a:moveTo>
                    <a:cubicBezTo>
                      <a:pt x="4941" y="0"/>
                      <a:pt x="4061" y="214"/>
                      <a:pt x="3065" y="819"/>
                    </a:cubicBezTo>
                    <a:cubicBezTo>
                      <a:pt x="2097" y="1424"/>
                      <a:pt x="1311" y="2795"/>
                      <a:pt x="706" y="5033"/>
                    </a:cubicBezTo>
                    <a:cubicBezTo>
                      <a:pt x="262" y="6565"/>
                      <a:pt x="81" y="7936"/>
                      <a:pt x="81" y="7977"/>
                    </a:cubicBezTo>
                    <a:cubicBezTo>
                      <a:pt x="0" y="8461"/>
                      <a:pt x="343" y="8904"/>
                      <a:pt x="827" y="8985"/>
                    </a:cubicBezTo>
                    <a:lnTo>
                      <a:pt x="948" y="8985"/>
                    </a:lnTo>
                    <a:cubicBezTo>
                      <a:pt x="1371" y="8985"/>
                      <a:pt x="1754" y="8662"/>
                      <a:pt x="1815" y="8219"/>
                    </a:cubicBezTo>
                    <a:cubicBezTo>
                      <a:pt x="2097" y="6162"/>
                      <a:pt x="2964" y="2956"/>
                      <a:pt x="3992" y="2331"/>
                    </a:cubicBezTo>
                    <a:cubicBezTo>
                      <a:pt x="4608" y="1950"/>
                      <a:pt x="5171" y="1764"/>
                      <a:pt x="5685" y="1764"/>
                    </a:cubicBezTo>
                    <a:cubicBezTo>
                      <a:pt x="6014" y="1764"/>
                      <a:pt x="6323" y="1839"/>
                      <a:pt x="6613" y="1989"/>
                    </a:cubicBezTo>
                    <a:cubicBezTo>
                      <a:pt x="8004" y="2715"/>
                      <a:pt x="8992" y="5073"/>
                      <a:pt x="9133" y="7977"/>
                    </a:cubicBezTo>
                    <a:cubicBezTo>
                      <a:pt x="9153" y="8448"/>
                      <a:pt x="9555" y="8804"/>
                      <a:pt x="10023" y="8804"/>
                    </a:cubicBezTo>
                    <a:cubicBezTo>
                      <a:pt x="10035" y="8804"/>
                      <a:pt x="10048" y="8804"/>
                      <a:pt x="10061" y="8803"/>
                    </a:cubicBezTo>
                    <a:cubicBezTo>
                      <a:pt x="10545" y="8783"/>
                      <a:pt x="10928" y="8360"/>
                      <a:pt x="10908" y="7876"/>
                    </a:cubicBezTo>
                    <a:cubicBezTo>
                      <a:pt x="10706" y="4307"/>
                      <a:pt x="9396" y="1464"/>
                      <a:pt x="7440" y="436"/>
                    </a:cubicBezTo>
                    <a:cubicBezTo>
                      <a:pt x="6995" y="199"/>
                      <a:pt x="6403" y="0"/>
                      <a:pt x="5686" y="0"/>
                    </a:cubicBezTo>
                    <a:close/>
                  </a:path>
                </a:pathLst>
              </a:custGeom>
              <a:solidFill>
                <a:srgbClr val="5C6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4941250" y="4100600"/>
                <a:ext cx="832700" cy="633300"/>
              </a:xfrm>
              <a:custGeom>
                <a:avLst/>
                <a:gdLst/>
                <a:ahLst/>
                <a:cxnLst/>
                <a:rect l="l" t="t" r="r" b="b"/>
                <a:pathLst>
                  <a:path w="33308" h="25332" extrusionOk="0">
                    <a:moveTo>
                      <a:pt x="32218" y="0"/>
                    </a:moveTo>
                    <a:lnTo>
                      <a:pt x="1311" y="1210"/>
                    </a:lnTo>
                    <a:lnTo>
                      <a:pt x="61" y="20868"/>
                    </a:lnTo>
                    <a:cubicBezTo>
                      <a:pt x="0" y="21936"/>
                      <a:pt x="787" y="22843"/>
                      <a:pt x="1855" y="22924"/>
                    </a:cubicBezTo>
                    <a:lnTo>
                      <a:pt x="31210" y="25323"/>
                    </a:lnTo>
                    <a:cubicBezTo>
                      <a:pt x="31269" y="25329"/>
                      <a:pt x="31328" y="25331"/>
                      <a:pt x="31386" y="25331"/>
                    </a:cubicBezTo>
                    <a:cubicBezTo>
                      <a:pt x="32419" y="25331"/>
                      <a:pt x="33288" y="24497"/>
                      <a:pt x="33307" y="23428"/>
                    </a:cubicBezTo>
                    <a:lnTo>
                      <a:pt x="32884" y="686"/>
                    </a:lnTo>
                    <a:lnTo>
                      <a:pt x="32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754775" y="4108675"/>
                <a:ext cx="4550" cy="599825"/>
              </a:xfrm>
              <a:custGeom>
                <a:avLst/>
                <a:gdLst/>
                <a:ahLst/>
                <a:cxnLst/>
                <a:rect l="l" t="t" r="r" b="b"/>
                <a:pathLst>
                  <a:path w="182" h="23993" extrusionOk="0">
                    <a:moveTo>
                      <a:pt x="81" y="0"/>
                    </a:moveTo>
                    <a:cubicBezTo>
                      <a:pt x="40" y="0"/>
                      <a:pt x="0" y="40"/>
                      <a:pt x="0" y="101"/>
                    </a:cubicBezTo>
                    <a:lnTo>
                      <a:pt x="0" y="23891"/>
                    </a:lnTo>
                    <a:cubicBezTo>
                      <a:pt x="0" y="23932"/>
                      <a:pt x="40" y="23992"/>
                      <a:pt x="81" y="23992"/>
                    </a:cubicBezTo>
                    <a:cubicBezTo>
                      <a:pt x="141" y="23992"/>
                      <a:pt x="182" y="23932"/>
                      <a:pt x="182" y="23891"/>
                    </a:cubicBezTo>
                    <a:lnTo>
                      <a:pt x="182" y="101"/>
                    </a:lnTo>
                    <a:cubicBezTo>
                      <a:pt x="182" y="40"/>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4896900" y="4100600"/>
                <a:ext cx="849825" cy="677575"/>
              </a:xfrm>
              <a:custGeom>
                <a:avLst/>
                <a:gdLst/>
                <a:ahLst/>
                <a:cxnLst/>
                <a:rect l="l" t="t" r="r" b="b"/>
                <a:pathLst>
                  <a:path w="33993" h="27103" extrusionOk="0">
                    <a:moveTo>
                      <a:pt x="33992" y="0"/>
                    </a:moveTo>
                    <a:lnTo>
                      <a:pt x="1331" y="767"/>
                    </a:lnTo>
                    <a:lnTo>
                      <a:pt x="61" y="22642"/>
                    </a:lnTo>
                    <a:cubicBezTo>
                      <a:pt x="0" y="23690"/>
                      <a:pt x="807" y="24597"/>
                      <a:pt x="1855" y="24698"/>
                    </a:cubicBezTo>
                    <a:lnTo>
                      <a:pt x="31210" y="27098"/>
                    </a:lnTo>
                    <a:cubicBezTo>
                      <a:pt x="31259" y="27101"/>
                      <a:pt x="31308" y="27103"/>
                      <a:pt x="31356" y="27103"/>
                    </a:cubicBezTo>
                    <a:cubicBezTo>
                      <a:pt x="32421" y="27103"/>
                      <a:pt x="33308" y="26263"/>
                      <a:pt x="33327" y="25202"/>
                    </a:cubicBezTo>
                    <a:lnTo>
                      <a:pt x="33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4894375" y="4098075"/>
                <a:ext cx="854875" cy="682500"/>
              </a:xfrm>
              <a:custGeom>
                <a:avLst/>
                <a:gdLst/>
                <a:ahLst/>
                <a:cxnLst/>
                <a:rect l="l" t="t" r="r" b="b"/>
                <a:pathLst>
                  <a:path w="34195" h="27300" extrusionOk="0">
                    <a:moveTo>
                      <a:pt x="33993" y="202"/>
                    </a:moveTo>
                    <a:lnTo>
                      <a:pt x="33327" y="25283"/>
                    </a:lnTo>
                    <a:cubicBezTo>
                      <a:pt x="33327" y="25807"/>
                      <a:pt x="33106" y="26291"/>
                      <a:pt x="32722" y="26634"/>
                    </a:cubicBezTo>
                    <a:cubicBezTo>
                      <a:pt x="32378" y="26942"/>
                      <a:pt x="31935" y="27104"/>
                      <a:pt x="31483" y="27104"/>
                    </a:cubicBezTo>
                    <a:cubicBezTo>
                      <a:pt x="31433" y="27104"/>
                      <a:pt x="31382" y="27102"/>
                      <a:pt x="31331" y="27098"/>
                    </a:cubicBezTo>
                    <a:lnTo>
                      <a:pt x="1976" y="24698"/>
                    </a:lnTo>
                    <a:cubicBezTo>
                      <a:pt x="948" y="24618"/>
                      <a:pt x="202" y="23751"/>
                      <a:pt x="262" y="22743"/>
                    </a:cubicBezTo>
                    <a:lnTo>
                      <a:pt x="1512" y="948"/>
                    </a:lnTo>
                    <a:lnTo>
                      <a:pt x="33993" y="202"/>
                    </a:lnTo>
                    <a:close/>
                    <a:moveTo>
                      <a:pt x="34093" y="1"/>
                    </a:moveTo>
                    <a:lnTo>
                      <a:pt x="1432" y="767"/>
                    </a:lnTo>
                    <a:cubicBezTo>
                      <a:pt x="1371" y="767"/>
                      <a:pt x="1331" y="807"/>
                      <a:pt x="1331" y="868"/>
                    </a:cubicBezTo>
                    <a:lnTo>
                      <a:pt x="81" y="22723"/>
                    </a:lnTo>
                    <a:cubicBezTo>
                      <a:pt x="0" y="23852"/>
                      <a:pt x="827" y="24799"/>
                      <a:pt x="1956" y="24880"/>
                    </a:cubicBezTo>
                    <a:lnTo>
                      <a:pt x="31311" y="27279"/>
                    </a:lnTo>
                    <a:cubicBezTo>
                      <a:pt x="31372" y="27279"/>
                      <a:pt x="31432" y="27299"/>
                      <a:pt x="31472" y="27299"/>
                    </a:cubicBezTo>
                    <a:cubicBezTo>
                      <a:pt x="31976" y="27299"/>
                      <a:pt x="32460" y="27118"/>
                      <a:pt x="32843" y="26775"/>
                    </a:cubicBezTo>
                    <a:cubicBezTo>
                      <a:pt x="33267" y="26392"/>
                      <a:pt x="33509" y="25868"/>
                      <a:pt x="33529" y="25303"/>
                    </a:cubicBezTo>
                    <a:lnTo>
                      <a:pt x="34194" y="101"/>
                    </a:lnTo>
                    <a:cubicBezTo>
                      <a:pt x="34194" y="81"/>
                      <a:pt x="34174" y="41"/>
                      <a:pt x="34154" y="21"/>
                    </a:cubicBezTo>
                    <a:cubicBezTo>
                      <a:pt x="34134" y="21"/>
                      <a:pt x="34114" y="1"/>
                      <a:pt x="34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4954850" y="4286075"/>
                <a:ext cx="701650" cy="456700"/>
              </a:xfrm>
              <a:custGeom>
                <a:avLst/>
                <a:gdLst/>
                <a:ahLst/>
                <a:cxnLst/>
                <a:rect l="l" t="t" r="r" b="b"/>
                <a:pathLst>
                  <a:path w="28066" h="18268" extrusionOk="0">
                    <a:moveTo>
                      <a:pt x="27864" y="202"/>
                    </a:moveTo>
                    <a:lnTo>
                      <a:pt x="27864" y="18066"/>
                    </a:lnTo>
                    <a:lnTo>
                      <a:pt x="182" y="15767"/>
                    </a:lnTo>
                    <a:lnTo>
                      <a:pt x="485" y="1977"/>
                    </a:lnTo>
                    <a:lnTo>
                      <a:pt x="27864" y="202"/>
                    </a:lnTo>
                    <a:close/>
                    <a:moveTo>
                      <a:pt x="27965" y="1"/>
                    </a:moveTo>
                    <a:lnTo>
                      <a:pt x="404" y="1795"/>
                    </a:lnTo>
                    <a:cubicBezTo>
                      <a:pt x="343" y="1795"/>
                      <a:pt x="303" y="1836"/>
                      <a:pt x="303" y="1876"/>
                    </a:cubicBezTo>
                    <a:lnTo>
                      <a:pt x="1" y="15868"/>
                    </a:lnTo>
                    <a:cubicBezTo>
                      <a:pt x="1" y="15908"/>
                      <a:pt x="41" y="15949"/>
                      <a:pt x="81" y="15949"/>
                    </a:cubicBezTo>
                    <a:lnTo>
                      <a:pt x="27965" y="18267"/>
                    </a:lnTo>
                    <a:cubicBezTo>
                      <a:pt x="27985" y="18267"/>
                      <a:pt x="28005" y="18247"/>
                      <a:pt x="28025" y="18247"/>
                    </a:cubicBezTo>
                    <a:cubicBezTo>
                      <a:pt x="28045" y="18227"/>
                      <a:pt x="28066" y="18187"/>
                      <a:pt x="28066" y="18166"/>
                    </a:cubicBezTo>
                    <a:lnTo>
                      <a:pt x="28066" y="102"/>
                    </a:lnTo>
                    <a:cubicBezTo>
                      <a:pt x="28066" y="82"/>
                      <a:pt x="28045" y="61"/>
                      <a:pt x="28025" y="41"/>
                    </a:cubicBezTo>
                    <a:cubicBezTo>
                      <a:pt x="28005" y="21"/>
                      <a:pt x="27985" y="1"/>
                      <a:pt x="27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672100" y="4330950"/>
                <a:ext cx="23725" cy="399225"/>
              </a:xfrm>
              <a:custGeom>
                <a:avLst/>
                <a:gdLst/>
                <a:ahLst/>
                <a:cxnLst/>
                <a:rect l="l" t="t" r="r" b="b"/>
                <a:pathLst>
                  <a:path w="949" h="15969" extrusionOk="0">
                    <a:moveTo>
                      <a:pt x="867" y="0"/>
                    </a:moveTo>
                    <a:cubicBezTo>
                      <a:pt x="807" y="0"/>
                      <a:pt x="767" y="41"/>
                      <a:pt x="767" y="81"/>
                    </a:cubicBezTo>
                    <a:lnTo>
                      <a:pt x="1" y="15867"/>
                    </a:lnTo>
                    <a:cubicBezTo>
                      <a:pt x="1" y="15928"/>
                      <a:pt x="41" y="15968"/>
                      <a:pt x="81" y="15968"/>
                    </a:cubicBezTo>
                    <a:lnTo>
                      <a:pt x="101" y="15968"/>
                    </a:lnTo>
                    <a:cubicBezTo>
                      <a:pt x="142" y="15968"/>
                      <a:pt x="182" y="15928"/>
                      <a:pt x="182" y="15867"/>
                    </a:cubicBezTo>
                    <a:lnTo>
                      <a:pt x="948" y="101"/>
                    </a:lnTo>
                    <a:cubicBezTo>
                      <a:pt x="948" y="41"/>
                      <a:pt x="908" y="0"/>
                      <a:pt x="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442775" y="3070850"/>
                <a:ext cx="254050" cy="1142675"/>
              </a:xfrm>
              <a:custGeom>
                <a:avLst/>
                <a:gdLst/>
                <a:ahLst/>
                <a:cxnLst/>
                <a:rect l="l" t="t" r="r" b="b"/>
                <a:pathLst>
                  <a:path w="10162" h="45707" extrusionOk="0">
                    <a:moveTo>
                      <a:pt x="806" y="0"/>
                    </a:moveTo>
                    <a:lnTo>
                      <a:pt x="0" y="3630"/>
                    </a:lnTo>
                    <a:cubicBezTo>
                      <a:pt x="1835" y="5968"/>
                      <a:pt x="3589" y="9597"/>
                      <a:pt x="4234" y="15162"/>
                    </a:cubicBezTo>
                    <a:cubicBezTo>
                      <a:pt x="5403" y="25041"/>
                      <a:pt x="7057" y="44134"/>
                      <a:pt x="7077" y="44315"/>
                    </a:cubicBezTo>
                    <a:cubicBezTo>
                      <a:pt x="7137" y="45102"/>
                      <a:pt x="7803" y="45707"/>
                      <a:pt x="8589" y="45707"/>
                    </a:cubicBezTo>
                    <a:cubicBezTo>
                      <a:pt x="8629" y="45707"/>
                      <a:pt x="8670" y="45707"/>
                      <a:pt x="8710" y="45686"/>
                    </a:cubicBezTo>
                    <a:cubicBezTo>
                      <a:pt x="9536" y="45626"/>
                      <a:pt x="10161" y="44900"/>
                      <a:pt x="10081" y="44053"/>
                    </a:cubicBezTo>
                    <a:cubicBezTo>
                      <a:pt x="10081" y="43872"/>
                      <a:pt x="8407" y="24739"/>
                      <a:pt x="7238" y="14799"/>
                    </a:cubicBezTo>
                    <a:cubicBezTo>
                      <a:pt x="6331" y="7138"/>
                      <a:pt x="3468" y="2601"/>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4882775" y="4098575"/>
                <a:ext cx="854875" cy="380075"/>
              </a:xfrm>
              <a:custGeom>
                <a:avLst/>
                <a:gdLst/>
                <a:ahLst/>
                <a:cxnLst/>
                <a:rect l="l" t="t" r="r" b="b"/>
                <a:pathLst>
                  <a:path w="34195" h="15203" extrusionOk="0">
                    <a:moveTo>
                      <a:pt x="34195" y="1"/>
                    </a:moveTo>
                    <a:lnTo>
                      <a:pt x="968" y="364"/>
                    </a:lnTo>
                    <a:cubicBezTo>
                      <a:pt x="968" y="364"/>
                      <a:pt x="1" y="8670"/>
                      <a:pt x="1" y="9900"/>
                    </a:cubicBezTo>
                    <a:cubicBezTo>
                      <a:pt x="1" y="11130"/>
                      <a:pt x="41" y="12158"/>
                      <a:pt x="3650" y="12481"/>
                    </a:cubicBezTo>
                    <a:cubicBezTo>
                      <a:pt x="7239" y="12824"/>
                      <a:pt x="13045" y="12703"/>
                      <a:pt x="14194" y="14900"/>
                    </a:cubicBezTo>
                    <a:lnTo>
                      <a:pt x="18166" y="15203"/>
                    </a:lnTo>
                    <a:cubicBezTo>
                      <a:pt x="18166" y="15203"/>
                      <a:pt x="18771" y="13690"/>
                      <a:pt x="21251" y="13630"/>
                    </a:cubicBezTo>
                    <a:cubicBezTo>
                      <a:pt x="23711" y="13590"/>
                      <a:pt x="30969" y="13650"/>
                      <a:pt x="32118" y="12844"/>
                    </a:cubicBezTo>
                    <a:cubicBezTo>
                      <a:pt x="33267" y="12037"/>
                      <a:pt x="33892" y="11755"/>
                      <a:pt x="34013" y="6009"/>
                    </a:cubicBezTo>
                    <a:cubicBezTo>
                      <a:pt x="34134" y="263"/>
                      <a:pt x="34195" y="1"/>
                      <a:pt x="34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5237125" y="4458050"/>
                <a:ext cx="110900" cy="97750"/>
              </a:xfrm>
              <a:custGeom>
                <a:avLst/>
                <a:gdLst/>
                <a:ahLst/>
                <a:cxnLst/>
                <a:rect l="l" t="t" r="r" b="b"/>
                <a:pathLst>
                  <a:path w="4436" h="3910" extrusionOk="0">
                    <a:moveTo>
                      <a:pt x="1188" y="1"/>
                    </a:moveTo>
                    <a:cubicBezTo>
                      <a:pt x="551" y="1"/>
                      <a:pt x="20" y="99"/>
                      <a:pt x="20" y="521"/>
                    </a:cubicBezTo>
                    <a:cubicBezTo>
                      <a:pt x="0" y="1126"/>
                      <a:pt x="242" y="1146"/>
                      <a:pt x="242" y="1146"/>
                    </a:cubicBezTo>
                    <a:cubicBezTo>
                      <a:pt x="161" y="1146"/>
                      <a:pt x="61" y="1267"/>
                      <a:pt x="81" y="1590"/>
                    </a:cubicBezTo>
                    <a:cubicBezTo>
                      <a:pt x="119" y="1877"/>
                      <a:pt x="486" y="1910"/>
                      <a:pt x="522" y="1912"/>
                    </a:cubicBezTo>
                    <a:lnTo>
                      <a:pt x="522" y="1912"/>
                    </a:lnTo>
                    <a:lnTo>
                      <a:pt x="202" y="1892"/>
                    </a:lnTo>
                    <a:lnTo>
                      <a:pt x="202" y="1892"/>
                    </a:lnTo>
                    <a:cubicBezTo>
                      <a:pt x="202" y="1892"/>
                      <a:pt x="121" y="2961"/>
                      <a:pt x="303" y="3384"/>
                    </a:cubicBezTo>
                    <a:cubicBezTo>
                      <a:pt x="450" y="3679"/>
                      <a:pt x="1567" y="3909"/>
                      <a:pt x="2536" y="3909"/>
                    </a:cubicBezTo>
                    <a:cubicBezTo>
                      <a:pt x="2892" y="3909"/>
                      <a:pt x="3228" y="3878"/>
                      <a:pt x="3488" y="3807"/>
                    </a:cubicBezTo>
                    <a:cubicBezTo>
                      <a:pt x="4436" y="3566"/>
                      <a:pt x="4053" y="2033"/>
                      <a:pt x="4053" y="2033"/>
                    </a:cubicBezTo>
                    <a:cubicBezTo>
                      <a:pt x="4073" y="1408"/>
                      <a:pt x="3770" y="1307"/>
                      <a:pt x="3770" y="1307"/>
                    </a:cubicBezTo>
                    <a:cubicBezTo>
                      <a:pt x="3911" y="1267"/>
                      <a:pt x="4093" y="541"/>
                      <a:pt x="3952" y="360"/>
                    </a:cubicBezTo>
                    <a:cubicBezTo>
                      <a:pt x="3790" y="178"/>
                      <a:pt x="2964" y="98"/>
                      <a:pt x="2036" y="37"/>
                    </a:cubicBezTo>
                    <a:cubicBezTo>
                      <a:pt x="1757" y="19"/>
                      <a:pt x="14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5240650" y="4503325"/>
                <a:ext cx="96300" cy="39850"/>
              </a:xfrm>
              <a:custGeom>
                <a:avLst/>
                <a:gdLst/>
                <a:ahLst/>
                <a:cxnLst/>
                <a:rect l="l" t="t" r="r" b="b"/>
                <a:pathLst>
                  <a:path w="3852" h="1594" extrusionOk="0">
                    <a:moveTo>
                      <a:pt x="101" y="0"/>
                    </a:moveTo>
                    <a:cubicBezTo>
                      <a:pt x="61" y="0"/>
                      <a:pt x="0" y="41"/>
                      <a:pt x="0" y="81"/>
                    </a:cubicBezTo>
                    <a:cubicBezTo>
                      <a:pt x="0" y="142"/>
                      <a:pt x="41" y="182"/>
                      <a:pt x="101" y="182"/>
                    </a:cubicBezTo>
                    <a:lnTo>
                      <a:pt x="3549" y="303"/>
                    </a:lnTo>
                    <a:cubicBezTo>
                      <a:pt x="3569" y="525"/>
                      <a:pt x="3629" y="1130"/>
                      <a:pt x="3549" y="1472"/>
                    </a:cubicBezTo>
                    <a:cubicBezTo>
                      <a:pt x="3529" y="1533"/>
                      <a:pt x="3549" y="1573"/>
                      <a:pt x="3609" y="1593"/>
                    </a:cubicBezTo>
                    <a:lnTo>
                      <a:pt x="3629" y="1593"/>
                    </a:lnTo>
                    <a:cubicBezTo>
                      <a:pt x="3670" y="1593"/>
                      <a:pt x="3710" y="1573"/>
                      <a:pt x="3730" y="1533"/>
                    </a:cubicBezTo>
                    <a:cubicBezTo>
                      <a:pt x="3851" y="1069"/>
                      <a:pt x="3730" y="242"/>
                      <a:pt x="3730" y="202"/>
                    </a:cubicBezTo>
                    <a:cubicBezTo>
                      <a:pt x="3710" y="162"/>
                      <a:pt x="3690" y="121"/>
                      <a:pt x="3629"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5237125" y="4484175"/>
                <a:ext cx="99300" cy="7575"/>
              </a:xfrm>
              <a:custGeom>
                <a:avLst/>
                <a:gdLst/>
                <a:ahLst/>
                <a:cxnLst/>
                <a:rect l="l" t="t" r="r" b="b"/>
                <a:pathLst>
                  <a:path w="3972" h="303" extrusionOk="0">
                    <a:moveTo>
                      <a:pt x="101" y="0"/>
                    </a:moveTo>
                    <a:cubicBezTo>
                      <a:pt x="40" y="0"/>
                      <a:pt x="0" y="41"/>
                      <a:pt x="0" y="101"/>
                    </a:cubicBezTo>
                    <a:cubicBezTo>
                      <a:pt x="0" y="162"/>
                      <a:pt x="40" y="202"/>
                      <a:pt x="81" y="202"/>
                    </a:cubicBezTo>
                    <a:lnTo>
                      <a:pt x="3871" y="303"/>
                    </a:lnTo>
                    <a:cubicBezTo>
                      <a:pt x="3932" y="303"/>
                      <a:pt x="3972" y="262"/>
                      <a:pt x="3972" y="222"/>
                    </a:cubicBezTo>
                    <a:cubicBezTo>
                      <a:pt x="3972" y="162"/>
                      <a:pt x="3932" y="121"/>
                      <a:pt x="3891"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5219475" y="4366725"/>
                <a:ext cx="130075" cy="105875"/>
              </a:xfrm>
              <a:custGeom>
                <a:avLst/>
                <a:gdLst/>
                <a:ahLst/>
                <a:cxnLst/>
                <a:rect l="l" t="t" r="r" b="b"/>
                <a:pathLst>
                  <a:path w="5203" h="4235" extrusionOk="0">
                    <a:moveTo>
                      <a:pt x="2581" y="202"/>
                    </a:moveTo>
                    <a:cubicBezTo>
                      <a:pt x="2783" y="263"/>
                      <a:pt x="4295" y="747"/>
                      <a:pt x="4638" y="1856"/>
                    </a:cubicBezTo>
                    <a:cubicBezTo>
                      <a:pt x="4940" y="2904"/>
                      <a:pt x="4496" y="3831"/>
                      <a:pt x="4376" y="4053"/>
                    </a:cubicBezTo>
                    <a:lnTo>
                      <a:pt x="1513" y="3973"/>
                    </a:lnTo>
                    <a:lnTo>
                      <a:pt x="928" y="3791"/>
                    </a:lnTo>
                    <a:cubicBezTo>
                      <a:pt x="827" y="3549"/>
                      <a:pt x="263" y="2279"/>
                      <a:pt x="726" y="1533"/>
                    </a:cubicBezTo>
                    <a:cubicBezTo>
                      <a:pt x="1331" y="545"/>
                      <a:pt x="2400" y="243"/>
                      <a:pt x="2581" y="202"/>
                    </a:cubicBezTo>
                    <a:close/>
                    <a:moveTo>
                      <a:pt x="2561" y="1"/>
                    </a:moveTo>
                    <a:cubicBezTo>
                      <a:pt x="2500" y="21"/>
                      <a:pt x="1250" y="303"/>
                      <a:pt x="565" y="1432"/>
                    </a:cubicBezTo>
                    <a:cubicBezTo>
                      <a:pt x="0" y="2339"/>
                      <a:pt x="746" y="3852"/>
                      <a:pt x="787" y="3912"/>
                    </a:cubicBezTo>
                    <a:cubicBezTo>
                      <a:pt x="787" y="3932"/>
                      <a:pt x="807" y="3952"/>
                      <a:pt x="827" y="3952"/>
                    </a:cubicBezTo>
                    <a:lnTo>
                      <a:pt x="1472" y="4154"/>
                    </a:lnTo>
                    <a:lnTo>
                      <a:pt x="1492" y="4154"/>
                    </a:lnTo>
                    <a:lnTo>
                      <a:pt x="4416" y="4235"/>
                    </a:lnTo>
                    <a:lnTo>
                      <a:pt x="4436" y="4235"/>
                    </a:lnTo>
                    <a:cubicBezTo>
                      <a:pt x="4456" y="4235"/>
                      <a:pt x="4496" y="4214"/>
                      <a:pt x="4517" y="4194"/>
                    </a:cubicBezTo>
                    <a:cubicBezTo>
                      <a:pt x="4537" y="4154"/>
                      <a:pt x="5202" y="3085"/>
                      <a:pt x="4819" y="1795"/>
                    </a:cubicBezTo>
                    <a:cubicBezTo>
                      <a:pt x="4416" y="505"/>
                      <a:pt x="2682" y="21"/>
                      <a:pt x="2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4880250" y="4096425"/>
                <a:ext cx="859925" cy="384250"/>
              </a:xfrm>
              <a:custGeom>
                <a:avLst/>
                <a:gdLst/>
                <a:ahLst/>
                <a:cxnLst/>
                <a:rect l="l" t="t" r="r" b="b"/>
                <a:pathLst>
                  <a:path w="34397" h="15370" extrusionOk="0">
                    <a:moveTo>
                      <a:pt x="34284" y="1"/>
                    </a:moveTo>
                    <a:cubicBezTo>
                      <a:pt x="34241" y="1"/>
                      <a:pt x="34211" y="34"/>
                      <a:pt x="34195" y="67"/>
                    </a:cubicBezTo>
                    <a:cubicBezTo>
                      <a:pt x="34195" y="107"/>
                      <a:pt x="34134" y="490"/>
                      <a:pt x="34013" y="6095"/>
                    </a:cubicBezTo>
                    <a:cubicBezTo>
                      <a:pt x="33892" y="11639"/>
                      <a:pt x="33308" y="12063"/>
                      <a:pt x="32259" y="12789"/>
                    </a:cubicBezTo>
                    <a:lnTo>
                      <a:pt x="32158" y="12849"/>
                    </a:lnTo>
                    <a:cubicBezTo>
                      <a:pt x="31191" y="13535"/>
                      <a:pt x="25586" y="13595"/>
                      <a:pt x="22562" y="13615"/>
                    </a:cubicBezTo>
                    <a:cubicBezTo>
                      <a:pt x="22078" y="13615"/>
                      <a:pt x="21674" y="13635"/>
                      <a:pt x="21332" y="13635"/>
                    </a:cubicBezTo>
                    <a:cubicBezTo>
                      <a:pt x="19094" y="13676"/>
                      <a:pt x="18348" y="14885"/>
                      <a:pt x="18207" y="15188"/>
                    </a:cubicBezTo>
                    <a:lnTo>
                      <a:pt x="14356" y="14885"/>
                    </a:lnTo>
                    <a:cubicBezTo>
                      <a:pt x="13348" y="13091"/>
                      <a:pt x="9396" y="12849"/>
                      <a:pt x="5908" y="12627"/>
                    </a:cubicBezTo>
                    <a:cubicBezTo>
                      <a:pt x="5142" y="12587"/>
                      <a:pt x="4416" y="12547"/>
                      <a:pt x="3751" y="12486"/>
                    </a:cubicBezTo>
                    <a:cubicBezTo>
                      <a:pt x="182" y="12164"/>
                      <a:pt x="182" y="11155"/>
                      <a:pt x="182" y="9986"/>
                    </a:cubicBezTo>
                    <a:cubicBezTo>
                      <a:pt x="182" y="8776"/>
                      <a:pt x="1150" y="551"/>
                      <a:pt x="1150" y="470"/>
                    </a:cubicBezTo>
                    <a:cubicBezTo>
                      <a:pt x="1170" y="409"/>
                      <a:pt x="1130" y="369"/>
                      <a:pt x="1069" y="369"/>
                    </a:cubicBezTo>
                    <a:cubicBezTo>
                      <a:pt x="1062" y="365"/>
                      <a:pt x="1054" y="364"/>
                      <a:pt x="1046" y="364"/>
                    </a:cubicBezTo>
                    <a:cubicBezTo>
                      <a:pt x="1009" y="364"/>
                      <a:pt x="968" y="400"/>
                      <a:pt x="968" y="450"/>
                    </a:cubicBezTo>
                    <a:cubicBezTo>
                      <a:pt x="928" y="792"/>
                      <a:pt x="1" y="8776"/>
                      <a:pt x="1" y="9986"/>
                    </a:cubicBezTo>
                    <a:cubicBezTo>
                      <a:pt x="1" y="11196"/>
                      <a:pt x="1" y="12325"/>
                      <a:pt x="3731" y="12668"/>
                    </a:cubicBezTo>
                    <a:cubicBezTo>
                      <a:pt x="4396" y="12728"/>
                      <a:pt x="5122" y="12768"/>
                      <a:pt x="5908" y="12829"/>
                    </a:cubicBezTo>
                    <a:cubicBezTo>
                      <a:pt x="9194" y="13030"/>
                      <a:pt x="13307" y="13272"/>
                      <a:pt x="14215" y="15026"/>
                    </a:cubicBezTo>
                    <a:cubicBezTo>
                      <a:pt x="14215" y="15047"/>
                      <a:pt x="14255" y="15067"/>
                      <a:pt x="14275" y="15067"/>
                    </a:cubicBezTo>
                    <a:lnTo>
                      <a:pt x="18247" y="15369"/>
                    </a:lnTo>
                    <a:lnTo>
                      <a:pt x="18267" y="15369"/>
                    </a:lnTo>
                    <a:cubicBezTo>
                      <a:pt x="18287" y="15369"/>
                      <a:pt x="18328" y="15349"/>
                      <a:pt x="18348" y="15329"/>
                    </a:cubicBezTo>
                    <a:cubicBezTo>
                      <a:pt x="18348" y="15309"/>
                      <a:pt x="18973" y="13857"/>
                      <a:pt x="21352" y="13817"/>
                    </a:cubicBezTo>
                    <a:cubicBezTo>
                      <a:pt x="21674" y="13817"/>
                      <a:pt x="22078" y="13817"/>
                      <a:pt x="22562" y="13797"/>
                    </a:cubicBezTo>
                    <a:cubicBezTo>
                      <a:pt x="25808" y="13776"/>
                      <a:pt x="31251" y="13736"/>
                      <a:pt x="32279" y="13010"/>
                    </a:cubicBezTo>
                    <a:lnTo>
                      <a:pt x="32360" y="12950"/>
                    </a:lnTo>
                    <a:cubicBezTo>
                      <a:pt x="33469" y="12164"/>
                      <a:pt x="34074" y="11740"/>
                      <a:pt x="34195" y="6095"/>
                    </a:cubicBezTo>
                    <a:cubicBezTo>
                      <a:pt x="34316" y="551"/>
                      <a:pt x="34376" y="127"/>
                      <a:pt x="34376" y="107"/>
                    </a:cubicBezTo>
                    <a:cubicBezTo>
                      <a:pt x="34396" y="67"/>
                      <a:pt x="34356" y="6"/>
                      <a:pt x="34316" y="6"/>
                    </a:cubicBezTo>
                    <a:cubicBezTo>
                      <a:pt x="34305" y="2"/>
                      <a:pt x="34294" y="1"/>
                      <a:pt x="34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4954850" y="4105125"/>
                <a:ext cx="114450" cy="5075"/>
              </a:xfrm>
              <a:custGeom>
                <a:avLst/>
                <a:gdLst/>
                <a:ahLst/>
                <a:cxnLst/>
                <a:rect l="l" t="t" r="r" b="b"/>
                <a:pathLst>
                  <a:path w="4578" h="203" extrusionOk="0">
                    <a:moveTo>
                      <a:pt x="101" y="1"/>
                    </a:moveTo>
                    <a:cubicBezTo>
                      <a:pt x="41" y="1"/>
                      <a:pt x="1" y="41"/>
                      <a:pt x="1" y="82"/>
                    </a:cubicBezTo>
                    <a:cubicBezTo>
                      <a:pt x="1" y="142"/>
                      <a:pt x="41" y="182"/>
                      <a:pt x="101" y="182"/>
                    </a:cubicBezTo>
                    <a:lnTo>
                      <a:pt x="4476" y="203"/>
                    </a:lnTo>
                    <a:cubicBezTo>
                      <a:pt x="4537" y="203"/>
                      <a:pt x="4577" y="162"/>
                      <a:pt x="4577" y="102"/>
                    </a:cubicBezTo>
                    <a:cubicBezTo>
                      <a:pt x="4577" y="61"/>
                      <a:pt x="4537" y="21"/>
                      <a:pt x="4476" y="21"/>
                    </a:cubicBez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5583900" y="4098075"/>
                <a:ext cx="123000" cy="4575"/>
              </a:xfrm>
              <a:custGeom>
                <a:avLst/>
                <a:gdLst/>
                <a:ahLst/>
                <a:cxnLst/>
                <a:rect l="l" t="t" r="r" b="b"/>
                <a:pathLst>
                  <a:path w="4920" h="183" extrusionOk="0">
                    <a:moveTo>
                      <a:pt x="101" y="1"/>
                    </a:moveTo>
                    <a:cubicBezTo>
                      <a:pt x="41" y="1"/>
                      <a:pt x="0" y="41"/>
                      <a:pt x="0" y="101"/>
                    </a:cubicBezTo>
                    <a:cubicBezTo>
                      <a:pt x="0" y="142"/>
                      <a:pt x="41" y="182"/>
                      <a:pt x="101" y="182"/>
                    </a:cubicBezTo>
                    <a:lnTo>
                      <a:pt x="4819" y="182"/>
                    </a:lnTo>
                    <a:cubicBezTo>
                      <a:pt x="4879" y="182"/>
                      <a:pt x="4920" y="142"/>
                      <a:pt x="4920" y="101"/>
                    </a:cubicBezTo>
                    <a:cubicBezTo>
                      <a:pt x="4920" y="41"/>
                      <a:pt x="4879" y="1"/>
                      <a:pt x="4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5744175" y="4098200"/>
                <a:ext cx="21700" cy="21575"/>
              </a:xfrm>
              <a:custGeom>
                <a:avLst/>
                <a:gdLst/>
                <a:ahLst/>
                <a:cxnLst/>
                <a:rect l="l" t="t" r="r" b="b"/>
                <a:pathLst>
                  <a:path w="868" h="863" extrusionOk="0">
                    <a:moveTo>
                      <a:pt x="94" y="1"/>
                    </a:moveTo>
                    <a:cubicBezTo>
                      <a:pt x="71" y="1"/>
                      <a:pt x="51" y="6"/>
                      <a:pt x="41" y="16"/>
                    </a:cubicBezTo>
                    <a:cubicBezTo>
                      <a:pt x="1" y="56"/>
                      <a:pt x="1" y="117"/>
                      <a:pt x="41" y="157"/>
                    </a:cubicBezTo>
                    <a:lnTo>
                      <a:pt x="706" y="842"/>
                    </a:lnTo>
                    <a:cubicBezTo>
                      <a:pt x="726" y="863"/>
                      <a:pt x="747" y="863"/>
                      <a:pt x="767" y="863"/>
                    </a:cubicBezTo>
                    <a:cubicBezTo>
                      <a:pt x="787" y="863"/>
                      <a:pt x="827" y="863"/>
                      <a:pt x="827" y="842"/>
                    </a:cubicBezTo>
                    <a:cubicBezTo>
                      <a:pt x="868" y="802"/>
                      <a:pt x="868" y="742"/>
                      <a:pt x="847" y="721"/>
                    </a:cubicBezTo>
                    <a:lnTo>
                      <a:pt x="162" y="16"/>
                    </a:lnTo>
                    <a:cubicBezTo>
                      <a:pt x="142" y="6"/>
                      <a:pt x="117"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5968475" y="3199000"/>
                <a:ext cx="634100" cy="618800"/>
              </a:xfrm>
              <a:custGeom>
                <a:avLst/>
                <a:gdLst/>
                <a:ahLst/>
                <a:cxnLst/>
                <a:rect l="l" t="t" r="r" b="b"/>
                <a:pathLst>
                  <a:path w="25364" h="24752" extrusionOk="0">
                    <a:moveTo>
                      <a:pt x="25044" y="1"/>
                    </a:moveTo>
                    <a:cubicBezTo>
                      <a:pt x="25017" y="1"/>
                      <a:pt x="24989" y="5"/>
                      <a:pt x="24961" y="16"/>
                    </a:cubicBezTo>
                    <a:lnTo>
                      <a:pt x="15969" y="2979"/>
                    </a:lnTo>
                    <a:cubicBezTo>
                      <a:pt x="15626" y="3100"/>
                      <a:pt x="15323" y="3302"/>
                      <a:pt x="15102" y="3564"/>
                    </a:cubicBezTo>
                    <a:lnTo>
                      <a:pt x="686" y="20580"/>
                    </a:lnTo>
                    <a:cubicBezTo>
                      <a:pt x="1" y="21387"/>
                      <a:pt x="222" y="22617"/>
                      <a:pt x="1150" y="23141"/>
                    </a:cubicBezTo>
                    <a:lnTo>
                      <a:pt x="3589" y="24532"/>
                    </a:lnTo>
                    <a:cubicBezTo>
                      <a:pt x="3848" y="24680"/>
                      <a:pt x="4134" y="24752"/>
                      <a:pt x="4418" y="24752"/>
                    </a:cubicBezTo>
                    <a:cubicBezTo>
                      <a:pt x="4909" y="24752"/>
                      <a:pt x="5394" y="24537"/>
                      <a:pt x="5726" y="24129"/>
                    </a:cubicBezTo>
                    <a:lnTo>
                      <a:pt x="25223" y="399"/>
                    </a:lnTo>
                    <a:cubicBezTo>
                      <a:pt x="25363" y="223"/>
                      <a:pt x="25228" y="1"/>
                      <a:pt x="2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5494175" y="3530000"/>
                <a:ext cx="739450" cy="440575"/>
              </a:xfrm>
              <a:custGeom>
                <a:avLst/>
                <a:gdLst/>
                <a:ahLst/>
                <a:cxnLst/>
                <a:rect l="l" t="t" r="r" b="b"/>
                <a:pathLst>
                  <a:path w="29578" h="17623" extrusionOk="0">
                    <a:moveTo>
                      <a:pt x="28626" y="0"/>
                    </a:moveTo>
                    <a:cubicBezTo>
                      <a:pt x="27917" y="0"/>
                      <a:pt x="26691" y="407"/>
                      <a:pt x="24759" y="1494"/>
                    </a:cubicBezTo>
                    <a:cubicBezTo>
                      <a:pt x="24683" y="1489"/>
                      <a:pt x="24607" y="1487"/>
                      <a:pt x="24531" y="1487"/>
                    </a:cubicBezTo>
                    <a:cubicBezTo>
                      <a:pt x="21209" y="1487"/>
                      <a:pt x="17279" y="5264"/>
                      <a:pt x="17279" y="5264"/>
                    </a:cubicBezTo>
                    <a:cubicBezTo>
                      <a:pt x="13368" y="6635"/>
                      <a:pt x="1" y="8752"/>
                      <a:pt x="1" y="8752"/>
                    </a:cubicBezTo>
                    <a:lnTo>
                      <a:pt x="404" y="17623"/>
                    </a:lnTo>
                    <a:cubicBezTo>
                      <a:pt x="404" y="17623"/>
                      <a:pt x="20565" y="13893"/>
                      <a:pt x="23005" y="12562"/>
                    </a:cubicBezTo>
                    <a:cubicBezTo>
                      <a:pt x="24880" y="11534"/>
                      <a:pt x="25686" y="9175"/>
                      <a:pt x="25989" y="7602"/>
                    </a:cubicBezTo>
                    <a:lnTo>
                      <a:pt x="25989" y="7562"/>
                    </a:lnTo>
                    <a:cubicBezTo>
                      <a:pt x="26271" y="7038"/>
                      <a:pt x="26553" y="6453"/>
                      <a:pt x="26755" y="5768"/>
                    </a:cubicBezTo>
                    <a:cubicBezTo>
                      <a:pt x="27340" y="5183"/>
                      <a:pt x="27823" y="4639"/>
                      <a:pt x="28065" y="4276"/>
                    </a:cubicBezTo>
                    <a:cubicBezTo>
                      <a:pt x="29053" y="2683"/>
                      <a:pt x="28771" y="1937"/>
                      <a:pt x="28771" y="1937"/>
                    </a:cubicBezTo>
                    <a:cubicBezTo>
                      <a:pt x="29013" y="1675"/>
                      <a:pt x="29194" y="1433"/>
                      <a:pt x="29295" y="1231"/>
                    </a:cubicBezTo>
                    <a:cubicBezTo>
                      <a:pt x="29578" y="557"/>
                      <a:pt x="29456" y="0"/>
                      <a:pt x="28626"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5491650" y="3565100"/>
                <a:ext cx="655275" cy="408000"/>
              </a:xfrm>
              <a:custGeom>
                <a:avLst/>
                <a:gdLst/>
                <a:ahLst/>
                <a:cxnLst/>
                <a:rect l="l" t="t" r="r" b="b"/>
                <a:pathLst>
                  <a:path w="26211" h="16320" extrusionOk="0">
                    <a:moveTo>
                      <a:pt x="24595" y="1"/>
                    </a:moveTo>
                    <a:cubicBezTo>
                      <a:pt x="21366" y="1"/>
                      <a:pt x="17633" y="3484"/>
                      <a:pt x="17320" y="3759"/>
                    </a:cubicBezTo>
                    <a:cubicBezTo>
                      <a:pt x="13448" y="5130"/>
                      <a:pt x="222" y="7247"/>
                      <a:pt x="81" y="7267"/>
                    </a:cubicBezTo>
                    <a:cubicBezTo>
                      <a:pt x="41" y="7267"/>
                      <a:pt x="1" y="7307"/>
                      <a:pt x="1" y="7348"/>
                    </a:cubicBezTo>
                    <a:lnTo>
                      <a:pt x="404" y="16239"/>
                    </a:lnTo>
                    <a:cubicBezTo>
                      <a:pt x="404" y="16259"/>
                      <a:pt x="424" y="16279"/>
                      <a:pt x="444" y="16299"/>
                    </a:cubicBezTo>
                    <a:cubicBezTo>
                      <a:pt x="444" y="16320"/>
                      <a:pt x="464" y="16320"/>
                      <a:pt x="505" y="16320"/>
                    </a:cubicBezTo>
                    <a:cubicBezTo>
                      <a:pt x="1331" y="16178"/>
                      <a:pt x="20727" y="12570"/>
                      <a:pt x="23146" y="11239"/>
                    </a:cubicBezTo>
                    <a:cubicBezTo>
                      <a:pt x="25142" y="10130"/>
                      <a:pt x="25908" y="7630"/>
                      <a:pt x="26191" y="6219"/>
                    </a:cubicBezTo>
                    <a:cubicBezTo>
                      <a:pt x="26211" y="6158"/>
                      <a:pt x="26170" y="6118"/>
                      <a:pt x="26110" y="6118"/>
                    </a:cubicBezTo>
                    <a:cubicBezTo>
                      <a:pt x="26103" y="6114"/>
                      <a:pt x="26094" y="6112"/>
                      <a:pt x="26086" y="6112"/>
                    </a:cubicBezTo>
                    <a:cubicBezTo>
                      <a:pt x="26049" y="6112"/>
                      <a:pt x="26009" y="6145"/>
                      <a:pt x="26009" y="6178"/>
                    </a:cubicBezTo>
                    <a:cubicBezTo>
                      <a:pt x="25727" y="7549"/>
                      <a:pt x="24981" y="10009"/>
                      <a:pt x="23045" y="11078"/>
                    </a:cubicBezTo>
                    <a:cubicBezTo>
                      <a:pt x="20747" y="12328"/>
                      <a:pt x="2178" y="15816"/>
                      <a:pt x="585" y="16118"/>
                    </a:cubicBezTo>
                    <a:lnTo>
                      <a:pt x="202" y="7428"/>
                    </a:lnTo>
                    <a:cubicBezTo>
                      <a:pt x="1331" y="7247"/>
                      <a:pt x="13690" y="5251"/>
                      <a:pt x="17400" y="3940"/>
                    </a:cubicBezTo>
                    <a:cubicBezTo>
                      <a:pt x="17420" y="3940"/>
                      <a:pt x="17440" y="3920"/>
                      <a:pt x="17440" y="3920"/>
                    </a:cubicBezTo>
                    <a:cubicBezTo>
                      <a:pt x="17480" y="3881"/>
                      <a:pt x="21388" y="184"/>
                      <a:pt x="24633" y="184"/>
                    </a:cubicBezTo>
                    <a:cubicBezTo>
                      <a:pt x="24709" y="184"/>
                      <a:pt x="24785" y="186"/>
                      <a:pt x="24860" y="190"/>
                    </a:cubicBezTo>
                    <a:cubicBezTo>
                      <a:pt x="24920" y="190"/>
                      <a:pt x="24961" y="150"/>
                      <a:pt x="24961" y="110"/>
                    </a:cubicBezTo>
                    <a:cubicBezTo>
                      <a:pt x="24961" y="49"/>
                      <a:pt x="24920" y="9"/>
                      <a:pt x="24860" y="9"/>
                    </a:cubicBezTo>
                    <a:cubicBezTo>
                      <a:pt x="24772" y="4"/>
                      <a:pt x="24684" y="1"/>
                      <a:pt x="24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6077850" y="3671650"/>
                <a:ext cx="88225" cy="122525"/>
              </a:xfrm>
              <a:custGeom>
                <a:avLst/>
                <a:gdLst/>
                <a:ahLst/>
                <a:cxnLst/>
                <a:rect l="l" t="t" r="r" b="b"/>
                <a:pathLst>
                  <a:path w="3529" h="4901" extrusionOk="0">
                    <a:moveTo>
                      <a:pt x="3448" y="1"/>
                    </a:moveTo>
                    <a:cubicBezTo>
                      <a:pt x="3388" y="1"/>
                      <a:pt x="3347" y="21"/>
                      <a:pt x="3327" y="61"/>
                    </a:cubicBezTo>
                    <a:cubicBezTo>
                      <a:pt x="2319" y="3267"/>
                      <a:pt x="81" y="4719"/>
                      <a:pt x="61" y="4719"/>
                    </a:cubicBezTo>
                    <a:cubicBezTo>
                      <a:pt x="21" y="4759"/>
                      <a:pt x="1" y="4820"/>
                      <a:pt x="41" y="4860"/>
                    </a:cubicBezTo>
                    <a:cubicBezTo>
                      <a:pt x="41" y="4880"/>
                      <a:pt x="81" y="4900"/>
                      <a:pt x="101" y="4900"/>
                    </a:cubicBezTo>
                    <a:cubicBezTo>
                      <a:pt x="122" y="4900"/>
                      <a:pt x="142" y="4900"/>
                      <a:pt x="162" y="4880"/>
                    </a:cubicBezTo>
                    <a:cubicBezTo>
                      <a:pt x="182" y="4880"/>
                      <a:pt x="2480" y="3388"/>
                      <a:pt x="3509" y="122"/>
                    </a:cubicBezTo>
                    <a:cubicBezTo>
                      <a:pt x="3529" y="82"/>
                      <a:pt x="3489" y="21"/>
                      <a:pt x="3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6008800" y="3527425"/>
                <a:ext cx="225325" cy="163425"/>
              </a:xfrm>
              <a:custGeom>
                <a:avLst/>
                <a:gdLst/>
                <a:ahLst/>
                <a:cxnLst/>
                <a:rect l="l" t="t" r="r" b="b"/>
                <a:pathLst>
                  <a:path w="9013" h="6537" extrusionOk="0">
                    <a:moveTo>
                      <a:pt x="8048" y="0"/>
                    </a:moveTo>
                    <a:cubicBezTo>
                      <a:pt x="7026" y="0"/>
                      <a:pt x="4814" y="787"/>
                      <a:pt x="41" y="4157"/>
                    </a:cubicBezTo>
                    <a:cubicBezTo>
                      <a:pt x="0" y="4177"/>
                      <a:pt x="0" y="4238"/>
                      <a:pt x="21" y="4278"/>
                    </a:cubicBezTo>
                    <a:cubicBezTo>
                      <a:pt x="46" y="4303"/>
                      <a:pt x="78" y="4320"/>
                      <a:pt x="109" y="4320"/>
                    </a:cubicBezTo>
                    <a:cubicBezTo>
                      <a:pt x="128" y="4320"/>
                      <a:pt x="146" y="4314"/>
                      <a:pt x="162" y="4298"/>
                    </a:cubicBezTo>
                    <a:cubicBezTo>
                      <a:pt x="5057" y="851"/>
                      <a:pt x="7157" y="198"/>
                      <a:pt x="8041" y="198"/>
                    </a:cubicBezTo>
                    <a:cubicBezTo>
                      <a:pt x="8351" y="198"/>
                      <a:pt x="8511" y="278"/>
                      <a:pt x="8589" y="347"/>
                    </a:cubicBezTo>
                    <a:cubicBezTo>
                      <a:pt x="8872" y="568"/>
                      <a:pt x="8730" y="1032"/>
                      <a:pt x="8609" y="1294"/>
                    </a:cubicBezTo>
                    <a:cubicBezTo>
                      <a:pt x="7944" y="2847"/>
                      <a:pt x="2178" y="6335"/>
                      <a:pt x="2138" y="6355"/>
                    </a:cubicBezTo>
                    <a:cubicBezTo>
                      <a:pt x="2077" y="6395"/>
                      <a:pt x="2077" y="6455"/>
                      <a:pt x="2097" y="6496"/>
                    </a:cubicBezTo>
                    <a:cubicBezTo>
                      <a:pt x="2117" y="6516"/>
                      <a:pt x="2138" y="6536"/>
                      <a:pt x="2178" y="6536"/>
                    </a:cubicBezTo>
                    <a:lnTo>
                      <a:pt x="2218" y="6536"/>
                    </a:lnTo>
                    <a:cubicBezTo>
                      <a:pt x="2460" y="6375"/>
                      <a:pt x="8105" y="2968"/>
                      <a:pt x="8791" y="1375"/>
                    </a:cubicBezTo>
                    <a:cubicBezTo>
                      <a:pt x="9013" y="830"/>
                      <a:pt x="8993" y="427"/>
                      <a:pt x="8710" y="185"/>
                    </a:cubicBezTo>
                    <a:cubicBezTo>
                      <a:pt x="8583" y="82"/>
                      <a:pt x="8377" y="0"/>
                      <a:pt x="8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6079375" y="3576200"/>
                <a:ext cx="143675" cy="166550"/>
              </a:xfrm>
              <a:custGeom>
                <a:avLst/>
                <a:gdLst/>
                <a:ahLst/>
                <a:cxnLst/>
                <a:rect l="l" t="t" r="r" b="b"/>
                <a:pathLst>
                  <a:path w="5747" h="6662" extrusionOk="0">
                    <a:moveTo>
                      <a:pt x="5364" y="1"/>
                    </a:moveTo>
                    <a:cubicBezTo>
                      <a:pt x="5352" y="1"/>
                      <a:pt x="5338" y="3"/>
                      <a:pt x="5323" y="8"/>
                    </a:cubicBezTo>
                    <a:cubicBezTo>
                      <a:pt x="5282" y="29"/>
                      <a:pt x="5262" y="89"/>
                      <a:pt x="5282" y="129"/>
                    </a:cubicBezTo>
                    <a:cubicBezTo>
                      <a:pt x="5282" y="150"/>
                      <a:pt x="5524" y="855"/>
                      <a:pt x="4577" y="2367"/>
                    </a:cubicBezTo>
                    <a:cubicBezTo>
                      <a:pt x="3911" y="3436"/>
                      <a:pt x="1169" y="5936"/>
                      <a:pt x="81" y="6480"/>
                    </a:cubicBezTo>
                    <a:cubicBezTo>
                      <a:pt x="20" y="6521"/>
                      <a:pt x="0" y="6561"/>
                      <a:pt x="40" y="6621"/>
                    </a:cubicBezTo>
                    <a:cubicBezTo>
                      <a:pt x="40" y="6642"/>
                      <a:pt x="81" y="6662"/>
                      <a:pt x="121" y="6662"/>
                    </a:cubicBezTo>
                    <a:lnTo>
                      <a:pt x="161" y="6662"/>
                    </a:lnTo>
                    <a:cubicBezTo>
                      <a:pt x="1270" y="6097"/>
                      <a:pt x="4053" y="3557"/>
                      <a:pt x="4738" y="2468"/>
                    </a:cubicBezTo>
                    <a:cubicBezTo>
                      <a:pt x="5746" y="875"/>
                      <a:pt x="5464" y="89"/>
                      <a:pt x="5444" y="69"/>
                    </a:cubicBezTo>
                    <a:cubicBezTo>
                      <a:pt x="5429" y="24"/>
                      <a:pt x="5402" y="1"/>
                      <a:pt x="5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4938725" y="2959450"/>
                <a:ext cx="789850" cy="1130875"/>
              </a:xfrm>
              <a:custGeom>
                <a:avLst/>
                <a:gdLst/>
                <a:ahLst/>
                <a:cxnLst/>
                <a:rect l="l" t="t" r="r" b="b"/>
                <a:pathLst>
                  <a:path w="31594" h="45235" extrusionOk="0">
                    <a:moveTo>
                      <a:pt x="25102" y="1"/>
                    </a:moveTo>
                    <a:lnTo>
                      <a:pt x="25102" y="1"/>
                    </a:lnTo>
                    <a:cubicBezTo>
                      <a:pt x="25101" y="1"/>
                      <a:pt x="16855" y="2239"/>
                      <a:pt x="10222" y="8529"/>
                    </a:cubicBezTo>
                    <a:cubicBezTo>
                      <a:pt x="5545" y="12965"/>
                      <a:pt x="2037" y="19779"/>
                      <a:pt x="1190" y="27703"/>
                    </a:cubicBezTo>
                    <a:cubicBezTo>
                      <a:pt x="0" y="38812"/>
                      <a:pt x="6714" y="44114"/>
                      <a:pt x="12904" y="45021"/>
                    </a:cubicBezTo>
                    <a:cubicBezTo>
                      <a:pt x="13897" y="45169"/>
                      <a:pt x="14912" y="45235"/>
                      <a:pt x="15931" y="45235"/>
                    </a:cubicBezTo>
                    <a:cubicBezTo>
                      <a:pt x="23661" y="45235"/>
                      <a:pt x="31594" y="41473"/>
                      <a:pt x="31594" y="41473"/>
                    </a:cubicBezTo>
                    <a:lnTo>
                      <a:pt x="29920" y="28791"/>
                    </a:lnTo>
                    <a:lnTo>
                      <a:pt x="13186" y="27340"/>
                    </a:lnTo>
                    <a:lnTo>
                      <a:pt x="13186" y="27340"/>
                    </a:lnTo>
                    <a:lnTo>
                      <a:pt x="17420" y="27703"/>
                    </a:lnTo>
                    <a:lnTo>
                      <a:pt x="19093" y="21493"/>
                    </a:lnTo>
                    <a:lnTo>
                      <a:pt x="25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4971475" y="3640400"/>
                <a:ext cx="759625" cy="452650"/>
              </a:xfrm>
              <a:custGeom>
                <a:avLst/>
                <a:gdLst/>
                <a:ahLst/>
                <a:cxnLst/>
                <a:rect l="l" t="t" r="r" b="b"/>
                <a:pathLst>
                  <a:path w="30385" h="18106" extrusionOk="0">
                    <a:moveTo>
                      <a:pt x="11896" y="1"/>
                    </a:moveTo>
                    <a:cubicBezTo>
                      <a:pt x="11836" y="1"/>
                      <a:pt x="11795" y="41"/>
                      <a:pt x="11795" y="102"/>
                    </a:cubicBezTo>
                    <a:cubicBezTo>
                      <a:pt x="11775" y="142"/>
                      <a:pt x="11816" y="203"/>
                      <a:pt x="11876" y="203"/>
                    </a:cubicBezTo>
                    <a:lnTo>
                      <a:pt x="28530" y="1634"/>
                    </a:lnTo>
                    <a:lnTo>
                      <a:pt x="30183" y="14175"/>
                    </a:lnTo>
                    <a:cubicBezTo>
                      <a:pt x="29420" y="14529"/>
                      <a:pt x="21858" y="17910"/>
                      <a:pt x="14560" y="17910"/>
                    </a:cubicBezTo>
                    <a:cubicBezTo>
                      <a:pt x="13560" y="17910"/>
                      <a:pt x="12565" y="17846"/>
                      <a:pt x="11594" y="17703"/>
                    </a:cubicBezTo>
                    <a:cubicBezTo>
                      <a:pt x="9376" y="17360"/>
                      <a:pt x="1977" y="15606"/>
                      <a:pt x="182" y="6937"/>
                    </a:cubicBezTo>
                    <a:cubicBezTo>
                      <a:pt x="182" y="6904"/>
                      <a:pt x="142" y="6871"/>
                      <a:pt x="105" y="6871"/>
                    </a:cubicBezTo>
                    <a:cubicBezTo>
                      <a:pt x="97" y="6871"/>
                      <a:pt x="89" y="6872"/>
                      <a:pt x="82" y="6876"/>
                    </a:cubicBezTo>
                    <a:cubicBezTo>
                      <a:pt x="21" y="6876"/>
                      <a:pt x="1" y="6937"/>
                      <a:pt x="1" y="6977"/>
                    </a:cubicBezTo>
                    <a:cubicBezTo>
                      <a:pt x="1816" y="15767"/>
                      <a:pt x="9316" y="17562"/>
                      <a:pt x="11574" y="17884"/>
                    </a:cubicBezTo>
                    <a:cubicBezTo>
                      <a:pt x="12562" y="18025"/>
                      <a:pt x="13570" y="18106"/>
                      <a:pt x="14578" y="18106"/>
                    </a:cubicBezTo>
                    <a:cubicBezTo>
                      <a:pt x="22279" y="18106"/>
                      <a:pt x="30243" y="14356"/>
                      <a:pt x="30324" y="14316"/>
                    </a:cubicBezTo>
                    <a:cubicBezTo>
                      <a:pt x="30364" y="14295"/>
                      <a:pt x="30384" y="14255"/>
                      <a:pt x="30384" y="14215"/>
                    </a:cubicBezTo>
                    <a:lnTo>
                      <a:pt x="28711" y="1533"/>
                    </a:lnTo>
                    <a:cubicBezTo>
                      <a:pt x="28711" y="1493"/>
                      <a:pt x="28671" y="1453"/>
                      <a:pt x="28630" y="1453"/>
                    </a:cubicBezTo>
                    <a:lnTo>
                      <a:pt x="1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5371700" y="3494550"/>
                <a:ext cx="46900" cy="159500"/>
              </a:xfrm>
              <a:custGeom>
                <a:avLst/>
                <a:gdLst/>
                <a:ahLst/>
                <a:cxnLst/>
                <a:rect l="l" t="t" r="r" b="b"/>
                <a:pathLst>
                  <a:path w="1876" h="6380" extrusionOk="0">
                    <a:moveTo>
                      <a:pt x="1753" y="1"/>
                    </a:moveTo>
                    <a:cubicBezTo>
                      <a:pt x="1715" y="1"/>
                      <a:pt x="1689" y="23"/>
                      <a:pt x="1674" y="69"/>
                    </a:cubicBezTo>
                    <a:lnTo>
                      <a:pt x="20" y="6258"/>
                    </a:lnTo>
                    <a:cubicBezTo>
                      <a:pt x="0" y="6319"/>
                      <a:pt x="41" y="6379"/>
                      <a:pt x="81" y="6379"/>
                    </a:cubicBezTo>
                    <a:lnTo>
                      <a:pt x="101" y="6379"/>
                    </a:lnTo>
                    <a:cubicBezTo>
                      <a:pt x="141" y="6379"/>
                      <a:pt x="182" y="6359"/>
                      <a:pt x="202" y="6319"/>
                    </a:cubicBezTo>
                    <a:lnTo>
                      <a:pt x="1855" y="109"/>
                    </a:lnTo>
                    <a:cubicBezTo>
                      <a:pt x="1875" y="69"/>
                      <a:pt x="1835" y="8"/>
                      <a:pt x="1795" y="8"/>
                    </a:cubicBezTo>
                    <a:cubicBezTo>
                      <a:pt x="1780" y="3"/>
                      <a:pt x="1766"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5594975" y="3710475"/>
                <a:ext cx="40850" cy="282800"/>
              </a:xfrm>
              <a:custGeom>
                <a:avLst/>
                <a:gdLst/>
                <a:ahLst/>
                <a:cxnLst/>
                <a:rect l="l" t="t" r="r" b="b"/>
                <a:pathLst>
                  <a:path w="1634" h="11312" extrusionOk="0">
                    <a:moveTo>
                      <a:pt x="81" y="0"/>
                    </a:moveTo>
                    <a:cubicBezTo>
                      <a:pt x="41" y="0"/>
                      <a:pt x="1" y="61"/>
                      <a:pt x="1" y="101"/>
                    </a:cubicBezTo>
                    <a:lnTo>
                      <a:pt x="1432" y="11230"/>
                    </a:lnTo>
                    <a:cubicBezTo>
                      <a:pt x="1452" y="11291"/>
                      <a:pt x="1493" y="11311"/>
                      <a:pt x="1533" y="11311"/>
                    </a:cubicBezTo>
                    <a:lnTo>
                      <a:pt x="1553" y="11311"/>
                    </a:lnTo>
                    <a:cubicBezTo>
                      <a:pt x="1594" y="11311"/>
                      <a:pt x="1634" y="11271"/>
                      <a:pt x="1634" y="11210"/>
                    </a:cubicBezTo>
                    <a:lnTo>
                      <a:pt x="182" y="81"/>
                    </a:lnTo>
                    <a:cubicBezTo>
                      <a:pt x="182" y="41"/>
                      <a:pt x="142"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5330375" y="3024475"/>
                <a:ext cx="296900" cy="543375"/>
              </a:xfrm>
              <a:custGeom>
                <a:avLst/>
                <a:gdLst/>
                <a:ahLst/>
                <a:cxnLst/>
                <a:rect l="l" t="t" r="r" b="b"/>
                <a:pathLst>
                  <a:path w="11876" h="21735" extrusionOk="0">
                    <a:moveTo>
                      <a:pt x="3044" y="1"/>
                    </a:moveTo>
                    <a:cubicBezTo>
                      <a:pt x="2056" y="162"/>
                      <a:pt x="988" y="686"/>
                      <a:pt x="0" y="1735"/>
                    </a:cubicBezTo>
                    <a:cubicBezTo>
                      <a:pt x="2016" y="2682"/>
                      <a:pt x="7460" y="6190"/>
                      <a:pt x="8730" y="17017"/>
                    </a:cubicBezTo>
                    <a:cubicBezTo>
                      <a:pt x="8891" y="18428"/>
                      <a:pt x="9073" y="20021"/>
                      <a:pt x="9254" y="21735"/>
                    </a:cubicBezTo>
                    <a:lnTo>
                      <a:pt x="11875" y="17924"/>
                    </a:lnTo>
                    <a:cubicBezTo>
                      <a:pt x="11835" y="17481"/>
                      <a:pt x="11774" y="17057"/>
                      <a:pt x="11734" y="16654"/>
                    </a:cubicBezTo>
                    <a:cubicBezTo>
                      <a:pt x="10565" y="6694"/>
                      <a:pt x="6089" y="2057"/>
                      <a:pt x="3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5743175" y="3695350"/>
                <a:ext cx="96800" cy="218275"/>
              </a:xfrm>
              <a:custGeom>
                <a:avLst/>
                <a:gdLst/>
                <a:ahLst/>
                <a:cxnLst/>
                <a:rect l="l" t="t" r="r" b="b"/>
                <a:pathLst>
                  <a:path w="3872" h="8731" extrusionOk="0">
                    <a:moveTo>
                      <a:pt x="1896" y="1"/>
                    </a:moveTo>
                    <a:cubicBezTo>
                      <a:pt x="1271" y="122"/>
                      <a:pt x="646" y="263"/>
                      <a:pt x="0" y="384"/>
                    </a:cubicBezTo>
                    <a:lnTo>
                      <a:pt x="2037" y="8731"/>
                    </a:lnTo>
                    <a:cubicBezTo>
                      <a:pt x="2642" y="8610"/>
                      <a:pt x="3267" y="8468"/>
                      <a:pt x="3871" y="8347"/>
                    </a:cubicBez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5732075" y="3760300"/>
                <a:ext cx="118975" cy="107700"/>
              </a:xfrm>
              <a:custGeom>
                <a:avLst/>
                <a:gdLst/>
                <a:ahLst/>
                <a:cxnLst/>
                <a:rect l="l" t="t" r="r" b="b"/>
                <a:pathLst>
                  <a:path w="4759" h="4308" extrusionOk="0">
                    <a:moveTo>
                      <a:pt x="2382" y="0"/>
                    </a:moveTo>
                    <a:cubicBezTo>
                      <a:pt x="1420" y="0"/>
                      <a:pt x="540" y="642"/>
                      <a:pt x="283" y="1616"/>
                    </a:cubicBezTo>
                    <a:cubicBezTo>
                      <a:pt x="1" y="2766"/>
                      <a:pt x="686" y="3955"/>
                      <a:pt x="1835" y="4237"/>
                    </a:cubicBezTo>
                    <a:cubicBezTo>
                      <a:pt x="2016" y="4285"/>
                      <a:pt x="2197" y="4307"/>
                      <a:pt x="2376" y="4307"/>
                    </a:cubicBezTo>
                    <a:cubicBezTo>
                      <a:pt x="3336" y="4307"/>
                      <a:pt x="4219" y="3654"/>
                      <a:pt x="4456" y="2685"/>
                    </a:cubicBezTo>
                    <a:cubicBezTo>
                      <a:pt x="4759" y="1536"/>
                      <a:pt x="4073" y="366"/>
                      <a:pt x="2904" y="64"/>
                    </a:cubicBezTo>
                    <a:cubicBezTo>
                      <a:pt x="2730" y="21"/>
                      <a:pt x="2555" y="0"/>
                      <a:pt x="2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5745175" y="3772950"/>
                <a:ext cx="92275" cy="82725"/>
              </a:xfrm>
              <a:custGeom>
                <a:avLst/>
                <a:gdLst/>
                <a:ahLst/>
                <a:cxnLst/>
                <a:rect l="l" t="t" r="r" b="b"/>
                <a:pathLst>
                  <a:path w="3691" h="3309" extrusionOk="0">
                    <a:moveTo>
                      <a:pt x="1840" y="0"/>
                    </a:moveTo>
                    <a:cubicBezTo>
                      <a:pt x="1396" y="0"/>
                      <a:pt x="953" y="177"/>
                      <a:pt x="626" y="526"/>
                    </a:cubicBezTo>
                    <a:cubicBezTo>
                      <a:pt x="1" y="1191"/>
                      <a:pt x="41" y="2239"/>
                      <a:pt x="727" y="2864"/>
                    </a:cubicBezTo>
                    <a:cubicBezTo>
                      <a:pt x="1044" y="3162"/>
                      <a:pt x="1448" y="3309"/>
                      <a:pt x="1852" y="3309"/>
                    </a:cubicBezTo>
                    <a:cubicBezTo>
                      <a:pt x="2295" y="3309"/>
                      <a:pt x="2738" y="3132"/>
                      <a:pt x="3066" y="2784"/>
                    </a:cubicBezTo>
                    <a:cubicBezTo>
                      <a:pt x="3691" y="2118"/>
                      <a:pt x="3650" y="1070"/>
                      <a:pt x="2965" y="445"/>
                    </a:cubicBezTo>
                    <a:cubicBezTo>
                      <a:pt x="2648" y="147"/>
                      <a:pt x="2244"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5746700" y="3770450"/>
                <a:ext cx="89250" cy="87725"/>
              </a:xfrm>
              <a:custGeom>
                <a:avLst/>
                <a:gdLst/>
                <a:ahLst/>
                <a:cxnLst/>
                <a:rect l="l" t="t" r="r" b="b"/>
                <a:pathLst>
                  <a:path w="3570" h="3509" extrusionOk="0">
                    <a:moveTo>
                      <a:pt x="1835" y="202"/>
                    </a:moveTo>
                    <a:cubicBezTo>
                      <a:pt x="2702" y="222"/>
                      <a:pt x="3388" y="948"/>
                      <a:pt x="3347" y="1815"/>
                    </a:cubicBezTo>
                    <a:cubicBezTo>
                      <a:pt x="3347" y="2218"/>
                      <a:pt x="3166" y="2601"/>
                      <a:pt x="2863" y="2904"/>
                    </a:cubicBezTo>
                    <a:cubicBezTo>
                      <a:pt x="2580" y="3168"/>
                      <a:pt x="2208" y="3309"/>
                      <a:pt x="1814" y="3309"/>
                    </a:cubicBezTo>
                    <a:cubicBezTo>
                      <a:pt x="1787" y="3309"/>
                      <a:pt x="1761" y="3308"/>
                      <a:pt x="1734" y="3307"/>
                    </a:cubicBezTo>
                    <a:cubicBezTo>
                      <a:pt x="888" y="3287"/>
                      <a:pt x="202" y="2561"/>
                      <a:pt x="222" y="1714"/>
                    </a:cubicBezTo>
                    <a:cubicBezTo>
                      <a:pt x="242" y="1291"/>
                      <a:pt x="424" y="908"/>
                      <a:pt x="726" y="626"/>
                    </a:cubicBezTo>
                    <a:cubicBezTo>
                      <a:pt x="1009" y="343"/>
                      <a:pt x="1392" y="202"/>
                      <a:pt x="1795" y="202"/>
                    </a:cubicBezTo>
                    <a:close/>
                    <a:moveTo>
                      <a:pt x="1855" y="1"/>
                    </a:moveTo>
                    <a:cubicBezTo>
                      <a:pt x="1392" y="1"/>
                      <a:pt x="928" y="162"/>
                      <a:pt x="585" y="485"/>
                    </a:cubicBezTo>
                    <a:cubicBezTo>
                      <a:pt x="263" y="807"/>
                      <a:pt x="61" y="1230"/>
                      <a:pt x="41" y="1694"/>
                    </a:cubicBezTo>
                    <a:cubicBezTo>
                      <a:pt x="0" y="2662"/>
                      <a:pt x="767" y="3468"/>
                      <a:pt x="1734" y="3509"/>
                    </a:cubicBezTo>
                    <a:lnTo>
                      <a:pt x="1795" y="3509"/>
                    </a:lnTo>
                    <a:cubicBezTo>
                      <a:pt x="2238" y="3509"/>
                      <a:pt x="2662" y="3347"/>
                      <a:pt x="2984" y="3025"/>
                    </a:cubicBezTo>
                    <a:cubicBezTo>
                      <a:pt x="3327" y="2722"/>
                      <a:pt x="3529" y="2279"/>
                      <a:pt x="3549" y="1815"/>
                    </a:cubicBezTo>
                    <a:cubicBezTo>
                      <a:pt x="3569" y="847"/>
                      <a:pt x="2803" y="4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5780475" y="3791625"/>
                <a:ext cx="38825" cy="28750"/>
              </a:xfrm>
              <a:custGeom>
                <a:avLst/>
                <a:gdLst/>
                <a:ahLst/>
                <a:cxnLst/>
                <a:rect l="l" t="t" r="r" b="b"/>
                <a:pathLst>
                  <a:path w="1553" h="1150" extrusionOk="0">
                    <a:moveTo>
                      <a:pt x="81" y="0"/>
                    </a:moveTo>
                    <a:cubicBezTo>
                      <a:pt x="20" y="21"/>
                      <a:pt x="0" y="61"/>
                      <a:pt x="0" y="101"/>
                    </a:cubicBezTo>
                    <a:lnTo>
                      <a:pt x="141" y="1069"/>
                    </a:lnTo>
                    <a:cubicBezTo>
                      <a:pt x="141" y="1109"/>
                      <a:pt x="182" y="1150"/>
                      <a:pt x="242" y="1150"/>
                    </a:cubicBezTo>
                    <a:lnTo>
                      <a:pt x="1472" y="1029"/>
                    </a:lnTo>
                    <a:cubicBezTo>
                      <a:pt x="1512" y="1029"/>
                      <a:pt x="1553" y="988"/>
                      <a:pt x="1553" y="928"/>
                    </a:cubicBezTo>
                    <a:cubicBezTo>
                      <a:pt x="1553" y="888"/>
                      <a:pt x="1512" y="847"/>
                      <a:pt x="1452" y="847"/>
                    </a:cubicBezTo>
                    <a:lnTo>
                      <a:pt x="323" y="948"/>
                    </a:lnTo>
                    <a:lnTo>
                      <a:pt x="182" y="81"/>
                    </a:lnTo>
                    <a:cubicBezTo>
                      <a:pt x="182" y="41"/>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5437225" y="2926700"/>
                <a:ext cx="364450" cy="227125"/>
              </a:xfrm>
              <a:custGeom>
                <a:avLst/>
                <a:gdLst/>
                <a:ahLst/>
                <a:cxnLst/>
                <a:rect l="l" t="t" r="r" b="b"/>
                <a:pathLst>
                  <a:path w="14578" h="9085" extrusionOk="0">
                    <a:moveTo>
                      <a:pt x="4537" y="0"/>
                    </a:moveTo>
                    <a:lnTo>
                      <a:pt x="0" y="2843"/>
                    </a:lnTo>
                    <a:cubicBezTo>
                      <a:pt x="0" y="2843"/>
                      <a:pt x="1049" y="7904"/>
                      <a:pt x="4718" y="8932"/>
                    </a:cubicBezTo>
                    <a:cubicBezTo>
                      <a:pt x="5103" y="9038"/>
                      <a:pt x="5458" y="9085"/>
                      <a:pt x="5785" y="9085"/>
                    </a:cubicBezTo>
                    <a:cubicBezTo>
                      <a:pt x="8123" y="9085"/>
                      <a:pt x="8992" y="6694"/>
                      <a:pt x="8992" y="6694"/>
                    </a:cubicBezTo>
                    <a:cubicBezTo>
                      <a:pt x="10348" y="7161"/>
                      <a:pt x="11400" y="7358"/>
                      <a:pt x="12191" y="7358"/>
                    </a:cubicBezTo>
                    <a:cubicBezTo>
                      <a:pt x="13448" y="7358"/>
                      <a:pt x="14050" y="6862"/>
                      <a:pt x="14174" y="6170"/>
                    </a:cubicBezTo>
                    <a:cubicBezTo>
                      <a:pt x="14577" y="4133"/>
                      <a:pt x="9637" y="464"/>
                      <a:pt x="9637" y="464"/>
                    </a:cubicBezTo>
                    <a:cubicBezTo>
                      <a:pt x="8672" y="1067"/>
                      <a:pt x="7838" y="1280"/>
                      <a:pt x="7139" y="1280"/>
                    </a:cubicBezTo>
                    <a:cubicBezTo>
                      <a:pt x="5431" y="1280"/>
                      <a:pt x="4537" y="0"/>
                      <a:pt x="4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5434700" y="2924350"/>
                <a:ext cx="369475" cy="231700"/>
              </a:xfrm>
              <a:custGeom>
                <a:avLst/>
                <a:gdLst/>
                <a:ahLst/>
                <a:cxnLst/>
                <a:rect l="l" t="t" r="r" b="b"/>
                <a:pathLst>
                  <a:path w="14779" h="9268" extrusionOk="0">
                    <a:moveTo>
                      <a:pt x="4617" y="215"/>
                    </a:moveTo>
                    <a:cubicBezTo>
                      <a:pt x="4837" y="490"/>
                      <a:pt x="5733" y="1459"/>
                      <a:pt x="7239" y="1459"/>
                    </a:cubicBezTo>
                    <a:cubicBezTo>
                      <a:pt x="7942" y="1459"/>
                      <a:pt x="8777" y="1249"/>
                      <a:pt x="9738" y="659"/>
                    </a:cubicBezTo>
                    <a:cubicBezTo>
                      <a:pt x="10263" y="1062"/>
                      <a:pt x="14537" y="4409"/>
                      <a:pt x="14194" y="6244"/>
                    </a:cubicBezTo>
                    <a:cubicBezTo>
                      <a:pt x="14114" y="6606"/>
                      <a:pt x="13912" y="6889"/>
                      <a:pt x="13589" y="7090"/>
                    </a:cubicBezTo>
                    <a:cubicBezTo>
                      <a:pt x="13329" y="7239"/>
                      <a:pt x="12922" y="7363"/>
                      <a:pt x="12299" y="7363"/>
                    </a:cubicBezTo>
                    <a:cubicBezTo>
                      <a:pt x="11573" y="7363"/>
                      <a:pt x="10555" y="7195"/>
                      <a:pt x="9134" y="6707"/>
                    </a:cubicBezTo>
                    <a:cubicBezTo>
                      <a:pt x="9119" y="6702"/>
                      <a:pt x="9105" y="6700"/>
                      <a:pt x="9092" y="6700"/>
                    </a:cubicBezTo>
                    <a:cubicBezTo>
                      <a:pt x="9054" y="6700"/>
                      <a:pt x="9028" y="6722"/>
                      <a:pt x="9013" y="6768"/>
                    </a:cubicBezTo>
                    <a:cubicBezTo>
                      <a:pt x="8977" y="6873"/>
                      <a:pt x="8141" y="9075"/>
                      <a:pt x="5911" y="9075"/>
                    </a:cubicBezTo>
                    <a:cubicBezTo>
                      <a:pt x="5590" y="9075"/>
                      <a:pt x="5240" y="9029"/>
                      <a:pt x="4859" y="8925"/>
                    </a:cubicBezTo>
                    <a:cubicBezTo>
                      <a:pt x="1492" y="7998"/>
                      <a:pt x="343" y="3562"/>
                      <a:pt x="202" y="2977"/>
                    </a:cubicBezTo>
                    <a:lnTo>
                      <a:pt x="4617" y="215"/>
                    </a:lnTo>
                    <a:close/>
                    <a:moveTo>
                      <a:pt x="4643" y="0"/>
                    </a:moveTo>
                    <a:cubicBezTo>
                      <a:pt x="4624" y="0"/>
                      <a:pt x="4602" y="5"/>
                      <a:pt x="4577" y="14"/>
                    </a:cubicBezTo>
                    <a:lnTo>
                      <a:pt x="41" y="2856"/>
                    </a:lnTo>
                    <a:cubicBezTo>
                      <a:pt x="0" y="2877"/>
                      <a:pt x="0" y="2917"/>
                      <a:pt x="0" y="2957"/>
                    </a:cubicBezTo>
                    <a:cubicBezTo>
                      <a:pt x="21" y="3018"/>
                      <a:pt x="1109" y="8098"/>
                      <a:pt x="4799" y="9106"/>
                    </a:cubicBezTo>
                    <a:cubicBezTo>
                      <a:pt x="5202" y="9207"/>
                      <a:pt x="5565" y="9268"/>
                      <a:pt x="5888" y="9268"/>
                    </a:cubicBezTo>
                    <a:cubicBezTo>
                      <a:pt x="8005" y="9268"/>
                      <a:pt x="8972" y="7352"/>
                      <a:pt x="9154" y="6909"/>
                    </a:cubicBezTo>
                    <a:cubicBezTo>
                      <a:pt x="10407" y="7339"/>
                      <a:pt x="11462" y="7549"/>
                      <a:pt x="12295" y="7549"/>
                    </a:cubicBezTo>
                    <a:cubicBezTo>
                      <a:pt x="12869" y="7549"/>
                      <a:pt x="13336" y="7449"/>
                      <a:pt x="13690" y="7252"/>
                    </a:cubicBezTo>
                    <a:cubicBezTo>
                      <a:pt x="14073" y="7030"/>
                      <a:pt x="14295" y="6707"/>
                      <a:pt x="14376" y="6284"/>
                    </a:cubicBezTo>
                    <a:cubicBezTo>
                      <a:pt x="14779" y="4207"/>
                      <a:pt x="10001" y="618"/>
                      <a:pt x="9799" y="477"/>
                    </a:cubicBezTo>
                    <a:cubicBezTo>
                      <a:pt x="9789" y="467"/>
                      <a:pt x="9774" y="462"/>
                      <a:pt x="9756" y="462"/>
                    </a:cubicBezTo>
                    <a:cubicBezTo>
                      <a:pt x="9738" y="462"/>
                      <a:pt x="9718" y="467"/>
                      <a:pt x="9698" y="477"/>
                    </a:cubicBezTo>
                    <a:cubicBezTo>
                      <a:pt x="8739" y="1071"/>
                      <a:pt x="7916" y="1281"/>
                      <a:pt x="7231" y="1281"/>
                    </a:cubicBezTo>
                    <a:cubicBezTo>
                      <a:pt x="5610" y="1281"/>
                      <a:pt x="4761" y="105"/>
                      <a:pt x="4718" y="34"/>
                    </a:cubicBezTo>
                    <a:cubicBezTo>
                      <a:pt x="4695" y="10"/>
                      <a:pt x="4671" y="0"/>
                      <a:pt x="4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5441750" y="2515400"/>
                <a:ext cx="400225" cy="492475"/>
              </a:xfrm>
              <a:custGeom>
                <a:avLst/>
                <a:gdLst/>
                <a:ahLst/>
                <a:cxnLst/>
                <a:rect l="l" t="t" r="r" b="b"/>
                <a:pathLst>
                  <a:path w="16009" h="19699" extrusionOk="0">
                    <a:moveTo>
                      <a:pt x="11767" y="0"/>
                    </a:moveTo>
                    <a:cubicBezTo>
                      <a:pt x="11756" y="0"/>
                      <a:pt x="11746" y="0"/>
                      <a:pt x="11735" y="0"/>
                    </a:cubicBezTo>
                    <a:lnTo>
                      <a:pt x="8327" y="41"/>
                    </a:lnTo>
                    <a:cubicBezTo>
                      <a:pt x="6069" y="61"/>
                      <a:pt x="4235" y="2198"/>
                      <a:pt x="4275" y="4779"/>
                    </a:cubicBezTo>
                    <a:lnTo>
                      <a:pt x="4295" y="6412"/>
                    </a:lnTo>
                    <a:cubicBezTo>
                      <a:pt x="3831" y="6089"/>
                      <a:pt x="3287" y="5908"/>
                      <a:pt x="2702" y="5908"/>
                    </a:cubicBezTo>
                    <a:cubicBezTo>
                      <a:pt x="1210" y="5928"/>
                      <a:pt x="1" y="7158"/>
                      <a:pt x="21" y="8630"/>
                    </a:cubicBezTo>
                    <a:cubicBezTo>
                      <a:pt x="41" y="10109"/>
                      <a:pt x="1250" y="11291"/>
                      <a:pt x="2725" y="11291"/>
                    </a:cubicBezTo>
                    <a:cubicBezTo>
                      <a:pt x="2738" y="11291"/>
                      <a:pt x="2750" y="11291"/>
                      <a:pt x="2763" y="11291"/>
                    </a:cubicBezTo>
                    <a:cubicBezTo>
                      <a:pt x="3348" y="11291"/>
                      <a:pt x="3872" y="11109"/>
                      <a:pt x="4315" y="10787"/>
                    </a:cubicBezTo>
                    <a:lnTo>
                      <a:pt x="4315" y="10787"/>
                    </a:lnTo>
                    <a:cubicBezTo>
                      <a:pt x="4315" y="10847"/>
                      <a:pt x="4295" y="10928"/>
                      <a:pt x="4295" y="10989"/>
                    </a:cubicBezTo>
                    <a:lnTo>
                      <a:pt x="4335" y="14194"/>
                    </a:lnTo>
                    <a:lnTo>
                      <a:pt x="4335" y="14376"/>
                    </a:lnTo>
                    <a:lnTo>
                      <a:pt x="4376" y="17601"/>
                    </a:lnTo>
                    <a:cubicBezTo>
                      <a:pt x="4396" y="18771"/>
                      <a:pt x="5364" y="19698"/>
                      <a:pt x="6513" y="19698"/>
                    </a:cubicBezTo>
                    <a:lnTo>
                      <a:pt x="7864" y="19678"/>
                    </a:lnTo>
                    <a:cubicBezTo>
                      <a:pt x="9033" y="19658"/>
                      <a:pt x="9981" y="18690"/>
                      <a:pt x="9961" y="17541"/>
                    </a:cubicBezTo>
                    <a:lnTo>
                      <a:pt x="9940" y="14678"/>
                    </a:lnTo>
                    <a:lnTo>
                      <a:pt x="11916" y="14658"/>
                    </a:lnTo>
                    <a:cubicBezTo>
                      <a:pt x="14174" y="14638"/>
                      <a:pt x="16009" y="12501"/>
                      <a:pt x="15969" y="9920"/>
                    </a:cubicBezTo>
                    <a:lnTo>
                      <a:pt x="15908" y="4638"/>
                    </a:lnTo>
                    <a:cubicBezTo>
                      <a:pt x="15888" y="2089"/>
                      <a:pt x="14031" y="0"/>
                      <a:pt x="11767"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5439750" y="2512875"/>
                <a:ext cx="404250" cy="497000"/>
              </a:xfrm>
              <a:custGeom>
                <a:avLst/>
                <a:gdLst/>
                <a:ahLst/>
                <a:cxnLst/>
                <a:rect l="l" t="t" r="r" b="b"/>
                <a:pathLst>
                  <a:path w="16170" h="19880" extrusionOk="0">
                    <a:moveTo>
                      <a:pt x="11901" y="202"/>
                    </a:moveTo>
                    <a:cubicBezTo>
                      <a:pt x="12926" y="202"/>
                      <a:pt x="13928" y="664"/>
                      <a:pt x="14678" y="1513"/>
                    </a:cubicBezTo>
                    <a:cubicBezTo>
                      <a:pt x="15444" y="2380"/>
                      <a:pt x="15887" y="3529"/>
                      <a:pt x="15908" y="4739"/>
                    </a:cubicBezTo>
                    <a:lnTo>
                      <a:pt x="15968" y="10021"/>
                    </a:lnTo>
                    <a:cubicBezTo>
                      <a:pt x="15968" y="11251"/>
                      <a:pt x="15565" y="12420"/>
                      <a:pt x="14819" y="13287"/>
                    </a:cubicBezTo>
                    <a:cubicBezTo>
                      <a:pt x="14053" y="14174"/>
                      <a:pt x="13065" y="14658"/>
                      <a:pt x="11996" y="14678"/>
                    </a:cubicBezTo>
                    <a:lnTo>
                      <a:pt x="9920" y="14698"/>
                    </a:lnTo>
                    <a:lnTo>
                      <a:pt x="9960" y="17642"/>
                    </a:lnTo>
                    <a:cubicBezTo>
                      <a:pt x="9960" y="18751"/>
                      <a:pt x="9073" y="19678"/>
                      <a:pt x="7944" y="19678"/>
                    </a:cubicBezTo>
                    <a:lnTo>
                      <a:pt x="6593" y="19698"/>
                    </a:lnTo>
                    <a:lnTo>
                      <a:pt x="6573" y="19698"/>
                    </a:lnTo>
                    <a:cubicBezTo>
                      <a:pt x="6049" y="19698"/>
                      <a:pt x="5544" y="19497"/>
                      <a:pt x="5161" y="19114"/>
                    </a:cubicBezTo>
                    <a:cubicBezTo>
                      <a:pt x="4778" y="18731"/>
                      <a:pt x="4557" y="18227"/>
                      <a:pt x="4557" y="17702"/>
                    </a:cubicBezTo>
                    <a:lnTo>
                      <a:pt x="4476" y="11090"/>
                    </a:lnTo>
                    <a:cubicBezTo>
                      <a:pt x="4476" y="11029"/>
                      <a:pt x="4476" y="10969"/>
                      <a:pt x="4496" y="10908"/>
                    </a:cubicBezTo>
                    <a:lnTo>
                      <a:pt x="4496" y="10706"/>
                    </a:lnTo>
                    <a:lnTo>
                      <a:pt x="4335" y="10807"/>
                    </a:lnTo>
                    <a:cubicBezTo>
                      <a:pt x="3891" y="11130"/>
                      <a:pt x="3387" y="11291"/>
                      <a:pt x="2843" y="11311"/>
                    </a:cubicBezTo>
                    <a:lnTo>
                      <a:pt x="2823" y="11311"/>
                    </a:lnTo>
                    <a:cubicBezTo>
                      <a:pt x="1391" y="11311"/>
                      <a:pt x="222" y="10162"/>
                      <a:pt x="202" y="8731"/>
                    </a:cubicBezTo>
                    <a:cubicBezTo>
                      <a:pt x="182" y="7299"/>
                      <a:pt x="1351" y="6130"/>
                      <a:pt x="2782" y="6110"/>
                    </a:cubicBezTo>
                    <a:cubicBezTo>
                      <a:pt x="3327" y="6110"/>
                      <a:pt x="3871" y="6271"/>
                      <a:pt x="4315" y="6573"/>
                    </a:cubicBezTo>
                    <a:lnTo>
                      <a:pt x="4476" y="6694"/>
                    </a:lnTo>
                    <a:lnTo>
                      <a:pt x="4456" y="4880"/>
                    </a:lnTo>
                    <a:cubicBezTo>
                      <a:pt x="4415" y="2339"/>
                      <a:pt x="6210" y="263"/>
                      <a:pt x="8428" y="243"/>
                    </a:cubicBezTo>
                    <a:lnTo>
                      <a:pt x="11835" y="202"/>
                    </a:lnTo>
                    <a:cubicBezTo>
                      <a:pt x="11857" y="202"/>
                      <a:pt x="11879" y="202"/>
                      <a:pt x="11901" y="202"/>
                    </a:cubicBezTo>
                    <a:close/>
                    <a:moveTo>
                      <a:pt x="11815" y="1"/>
                    </a:moveTo>
                    <a:lnTo>
                      <a:pt x="8407" y="41"/>
                    </a:lnTo>
                    <a:cubicBezTo>
                      <a:pt x="6089" y="81"/>
                      <a:pt x="4234" y="2239"/>
                      <a:pt x="4254" y="4880"/>
                    </a:cubicBezTo>
                    <a:lnTo>
                      <a:pt x="4274" y="6331"/>
                    </a:lnTo>
                    <a:cubicBezTo>
                      <a:pt x="3831" y="6049"/>
                      <a:pt x="3307" y="5928"/>
                      <a:pt x="2782" y="5928"/>
                    </a:cubicBezTo>
                    <a:cubicBezTo>
                      <a:pt x="1230" y="5948"/>
                      <a:pt x="0" y="7198"/>
                      <a:pt x="0" y="8731"/>
                    </a:cubicBezTo>
                    <a:cubicBezTo>
                      <a:pt x="20" y="10263"/>
                      <a:pt x="1290" y="11493"/>
                      <a:pt x="2823" y="11493"/>
                    </a:cubicBezTo>
                    <a:lnTo>
                      <a:pt x="2843" y="11493"/>
                    </a:lnTo>
                    <a:cubicBezTo>
                      <a:pt x="3367" y="11493"/>
                      <a:pt x="3851" y="11352"/>
                      <a:pt x="4294" y="11069"/>
                    </a:cubicBezTo>
                    <a:lnTo>
                      <a:pt x="4294" y="11090"/>
                    </a:lnTo>
                    <a:lnTo>
                      <a:pt x="4355" y="17702"/>
                    </a:lnTo>
                    <a:cubicBezTo>
                      <a:pt x="4375" y="18287"/>
                      <a:pt x="4597" y="18832"/>
                      <a:pt x="5040" y="19255"/>
                    </a:cubicBezTo>
                    <a:cubicBezTo>
                      <a:pt x="5444" y="19658"/>
                      <a:pt x="5988" y="19880"/>
                      <a:pt x="6573" y="19880"/>
                    </a:cubicBezTo>
                    <a:lnTo>
                      <a:pt x="7964" y="19880"/>
                    </a:lnTo>
                    <a:cubicBezTo>
                      <a:pt x="9174" y="19860"/>
                      <a:pt x="10161" y="18852"/>
                      <a:pt x="10141" y="17622"/>
                    </a:cubicBezTo>
                    <a:lnTo>
                      <a:pt x="10121" y="14880"/>
                    </a:lnTo>
                    <a:lnTo>
                      <a:pt x="11996" y="14860"/>
                    </a:lnTo>
                    <a:cubicBezTo>
                      <a:pt x="13105" y="14840"/>
                      <a:pt x="14174" y="14336"/>
                      <a:pt x="14960" y="13408"/>
                    </a:cubicBezTo>
                    <a:cubicBezTo>
                      <a:pt x="15746" y="12501"/>
                      <a:pt x="16170" y="11291"/>
                      <a:pt x="16149" y="10021"/>
                    </a:cubicBezTo>
                    <a:lnTo>
                      <a:pt x="16089" y="4739"/>
                    </a:lnTo>
                    <a:cubicBezTo>
                      <a:pt x="16069" y="3468"/>
                      <a:pt x="15625" y="2279"/>
                      <a:pt x="14819" y="1392"/>
                    </a:cubicBezTo>
                    <a:cubicBezTo>
                      <a:pt x="14012" y="485"/>
                      <a:pt x="12964" y="1"/>
                      <a:pt x="1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5500225" y="2695975"/>
                <a:ext cx="49925" cy="45250"/>
              </a:xfrm>
              <a:custGeom>
                <a:avLst/>
                <a:gdLst/>
                <a:ahLst/>
                <a:cxnLst/>
                <a:rect l="l" t="t" r="r" b="b"/>
                <a:pathLst>
                  <a:path w="1997" h="1810" extrusionOk="0">
                    <a:moveTo>
                      <a:pt x="363" y="0"/>
                    </a:moveTo>
                    <a:cubicBezTo>
                      <a:pt x="273" y="0"/>
                      <a:pt x="179" y="5"/>
                      <a:pt x="81" y="15"/>
                    </a:cubicBezTo>
                    <a:cubicBezTo>
                      <a:pt x="21" y="36"/>
                      <a:pt x="0" y="76"/>
                      <a:pt x="0" y="136"/>
                    </a:cubicBezTo>
                    <a:cubicBezTo>
                      <a:pt x="0" y="177"/>
                      <a:pt x="41" y="217"/>
                      <a:pt x="101" y="217"/>
                    </a:cubicBezTo>
                    <a:cubicBezTo>
                      <a:pt x="203" y="206"/>
                      <a:pt x="300" y="200"/>
                      <a:pt x="393" y="200"/>
                    </a:cubicBezTo>
                    <a:cubicBezTo>
                      <a:pt x="793" y="200"/>
                      <a:pt x="1102" y="307"/>
                      <a:pt x="1331" y="520"/>
                    </a:cubicBezTo>
                    <a:cubicBezTo>
                      <a:pt x="1815" y="963"/>
                      <a:pt x="1775" y="1709"/>
                      <a:pt x="1775" y="1709"/>
                    </a:cubicBezTo>
                    <a:cubicBezTo>
                      <a:pt x="1775" y="1770"/>
                      <a:pt x="1815" y="1810"/>
                      <a:pt x="1855" y="1810"/>
                    </a:cubicBezTo>
                    <a:lnTo>
                      <a:pt x="1875" y="1810"/>
                    </a:lnTo>
                    <a:cubicBezTo>
                      <a:pt x="1916" y="1810"/>
                      <a:pt x="1956" y="1770"/>
                      <a:pt x="1956" y="1729"/>
                    </a:cubicBezTo>
                    <a:cubicBezTo>
                      <a:pt x="1956" y="1689"/>
                      <a:pt x="1996" y="882"/>
                      <a:pt x="1472" y="378"/>
                    </a:cubicBezTo>
                    <a:cubicBezTo>
                      <a:pt x="1187" y="126"/>
                      <a:pt x="81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5399925" y="2362750"/>
                <a:ext cx="494475" cy="327075"/>
              </a:xfrm>
              <a:custGeom>
                <a:avLst/>
                <a:gdLst/>
                <a:ahLst/>
                <a:cxnLst/>
                <a:rect l="l" t="t" r="r" b="b"/>
                <a:pathLst>
                  <a:path w="19779" h="13083" extrusionOk="0">
                    <a:moveTo>
                      <a:pt x="8562" y="0"/>
                    </a:moveTo>
                    <a:cubicBezTo>
                      <a:pt x="6239" y="0"/>
                      <a:pt x="4040" y="535"/>
                      <a:pt x="2500" y="2336"/>
                    </a:cubicBezTo>
                    <a:cubicBezTo>
                      <a:pt x="2500" y="2336"/>
                      <a:pt x="262" y="7034"/>
                      <a:pt x="121" y="8869"/>
                    </a:cubicBezTo>
                    <a:cubicBezTo>
                      <a:pt x="0" y="10340"/>
                      <a:pt x="1633" y="12316"/>
                      <a:pt x="2279" y="13042"/>
                    </a:cubicBezTo>
                    <a:cubicBezTo>
                      <a:pt x="2783" y="12437"/>
                      <a:pt x="3529" y="12034"/>
                      <a:pt x="4375" y="12014"/>
                    </a:cubicBezTo>
                    <a:cubicBezTo>
                      <a:pt x="4960" y="12014"/>
                      <a:pt x="5504" y="12195"/>
                      <a:pt x="5968" y="12518"/>
                    </a:cubicBezTo>
                    <a:cubicBezTo>
                      <a:pt x="5968" y="12518"/>
                      <a:pt x="6170" y="12740"/>
                      <a:pt x="6412" y="13082"/>
                    </a:cubicBezTo>
                    <a:cubicBezTo>
                      <a:pt x="6633" y="12941"/>
                      <a:pt x="6835" y="12740"/>
                      <a:pt x="7077" y="12639"/>
                    </a:cubicBezTo>
                    <a:cubicBezTo>
                      <a:pt x="7400" y="12498"/>
                      <a:pt x="7783" y="12538"/>
                      <a:pt x="8125" y="12478"/>
                    </a:cubicBezTo>
                    <a:cubicBezTo>
                      <a:pt x="8851" y="12336"/>
                      <a:pt x="9355" y="11732"/>
                      <a:pt x="9738" y="11127"/>
                    </a:cubicBezTo>
                    <a:cubicBezTo>
                      <a:pt x="10424" y="9977"/>
                      <a:pt x="10847" y="8667"/>
                      <a:pt x="10928" y="7316"/>
                    </a:cubicBezTo>
                    <a:lnTo>
                      <a:pt x="11109" y="7336"/>
                    </a:lnTo>
                    <a:cubicBezTo>
                      <a:pt x="11916" y="8486"/>
                      <a:pt x="12823" y="9675"/>
                      <a:pt x="14154" y="10139"/>
                    </a:cubicBezTo>
                    <a:cubicBezTo>
                      <a:pt x="14698" y="10320"/>
                      <a:pt x="15283" y="10361"/>
                      <a:pt x="15867" y="10401"/>
                    </a:cubicBezTo>
                    <a:cubicBezTo>
                      <a:pt x="16472" y="10441"/>
                      <a:pt x="17097" y="10482"/>
                      <a:pt x="17722" y="10522"/>
                    </a:cubicBezTo>
                    <a:cubicBezTo>
                      <a:pt x="17829" y="10530"/>
                      <a:pt x="17940" y="10538"/>
                      <a:pt x="18049" y="10538"/>
                    </a:cubicBezTo>
                    <a:cubicBezTo>
                      <a:pt x="18208" y="10538"/>
                      <a:pt x="18365" y="10521"/>
                      <a:pt x="18509" y="10461"/>
                    </a:cubicBezTo>
                    <a:cubicBezTo>
                      <a:pt x="18831" y="10320"/>
                      <a:pt x="19033" y="9998"/>
                      <a:pt x="19174" y="9675"/>
                    </a:cubicBezTo>
                    <a:cubicBezTo>
                      <a:pt x="19779" y="8244"/>
                      <a:pt x="19315" y="6570"/>
                      <a:pt x="18529" y="5240"/>
                    </a:cubicBezTo>
                    <a:cubicBezTo>
                      <a:pt x="16896" y="2377"/>
                      <a:pt x="14678" y="643"/>
                      <a:pt x="11291" y="199"/>
                    </a:cubicBezTo>
                    <a:cubicBezTo>
                      <a:pt x="10383" y="81"/>
                      <a:pt x="9463" y="0"/>
                      <a:pt x="856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5669575" y="2657025"/>
                <a:ext cx="38850" cy="38350"/>
              </a:xfrm>
              <a:custGeom>
                <a:avLst/>
                <a:gdLst/>
                <a:ahLst/>
                <a:cxnLst/>
                <a:rect l="l" t="t" r="r" b="b"/>
                <a:pathLst>
                  <a:path w="1554" h="1534" extrusionOk="0">
                    <a:moveTo>
                      <a:pt x="767" y="1"/>
                    </a:moveTo>
                    <a:cubicBezTo>
                      <a:pt x="343" y="21"/>
                      <a:pt x="1" y="364"/>
                      <a:pt x="1" y="787"/>
                    </a:cubicBezTo>
                    <a:cubicBezTo>
                      <a:pt x="1" y="1199"/>
                      <a:pt x="344" y="1534"/>
                      <a:pt x="752" y="1534"/>
                    </a:cubicBezTo>
                    <a:cubicBezTo>
                      <a:pt x="763" y="1534"/>
                      <a:pt x="775" y="1534"/>
                      <a:pt x="787" y="1533"/>
                    </a:cubicBezTo>
                    <a:cubicBezTo>
                      <a:pt x="1210" y="1533"/>
                      <a:pt x="1553" y="1190"/>
                      <a:pt x="1533" y="767"/>
                    </a:cubicBezTo>
                    <a:cubicBezTo>
                      <a:pt x="1533" y="344"/>
                      <a:pt x="1190" y="1"/>
                      <a:pt x="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5795075" y="2656000"/>
                <a:ext cx="33300" cy="32825"/>
              </a:xfrm>
              <a:custGeom>
                <a:avLst/>
                <a:gdLst/>
                <a:ahLst/>
                <a:cxnLst/>
                <a:rect l="l" t="t" r="r" b="b"/>
                <a:pathLst>
                  <a:path w="1332" h="1313" extrusionOk="0">
                    <a:moveTo>
                      <a:pt x="701" y="1"/>
                    </a:moveTo>
                    <a:cubicBezTo>
                      <a:pt x="689" y="1"/>
                      <a:pt x="678" y="1"/>
                      <a:pt x="666" y="2"/>
                    </a:cubicBezTo>
                    <a:cubicBezTo>
                      <a:pt x="303" y="2"/>
                      <a:pt x="1" y="284"/>
                      <a:pt x="21" y="647"/>
                    </a:cubicBezTo>
                    <a:cubicBezTo>
                      <a:pt x="21" y="1010"/>
                      <a:pt x="303" y="1312"/>
                      <a:pt x="666" y="1312"/>
                    </a:cubicBezTo>
                    <a:cubicBezTo>
                      <a:pt x="1029" y="1292"/>
                      <a:pt x="1332" y="1010"/>
                      <a:pt x="1332" y="647"/>
                    </a:cubicBezTo>
                    <a:cubicBezTo>
                      <a:pt x="1312" y="295"/>
                      <a:pt x="1047" y="1"/>
                      <a:pt x="7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5746700" y="2654175"/>
                <a:ext cx="39350" cy="75975"/>
              </a:xfrm>
              <a:custGeom>
                <a:avLst/>
                <a:gdLst/>
                <a:ahLst/>
                <a:cxnLst/>
                <a:rect l="l" t="t" r="r" b="b"/>
                <a:pathLst>
                  <a:path w="1574" h="3039" extrusionOk="0">
                    <a:moveTo>
                      <a:pt x="258" y="1"/>
                    </a:moveTo>
                    <a:cubicBezTo>
                      <a:pt x="239" y="1"/>
                      <a:pt x="219" y="6"/>
                      <a:pt x="202" y="14"/>
                    </a:cubicBezTo>
                    <a:cubicBezTo>
                      <a:pt x="142" y="34"/>
                      <a:pt x="142" y="95"/>
                      <a:pt x="162" y="135"/>
                    </a:cubicBezTo>
                    <a:lnTo>
                      <a:pt x="1331" y="2071"/>
                    </a:lnTo>
                    <a:lnTo>
                      <a:pt x="61" y="2877"/>
                    </a:lnTo>
                    <a:cubicBezTo>
                      <a:pt x="0" y="2897"/>
                      <a:pt x="0" y="2958"/>
                      <a:pt x="21" y="2998"/>
                    </a:cubicBezTo>
                    <a:cubicBezTo>
                      <a:pt x="41" y="3018"/>
                      <a:pt x="81" y="3038"/>
                      <a:pt x="101" y="3038"/>
                    </a:cubicBezTo>
                    <a:lnTo>
                      <a:pt x="162" y="3038"/>
                    </a:lnTo>
                    <a:lnTo>
                      <a:pt x="1513" y="2192"/>
                    </a:lnTo>
                    <a:cubicBezTo>
                      <a:pt x="1553" y="2151"/>
                      <a:pt x="1573" y="2091"/>
                      <a:pt x="1533" y="2050"/>
                    </a:cubicBezTo>
                    <a:lnTo>
                      <a:pt x="323" y="34"/>
                    </a:lnTo>
                    <a:cubicBezTo>
                      <a:pt x="311" y="11"/>
                      <a:pt x="286"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5653950" y="2633450"/>
                <a:ext cx="39850" cy="20075"/>
              </a:xfrm>
              <a:custGeom>
                <a:avLst/>
                <a:gdLst/>
                <a:ahLst/>
                <a:cxnLst/>
                <a:rect l="l" t="t" r="r" b="b"/>
                <a:pathLst>
                  <a:path w="1594" h="803" extrusionOk="0">
                    <a:moveTo>
                      <a:pt x="1454" y="0"/>
                    </a:moveTo>
                    <a:cubicBezTo>
                      <a:pt x="1435" y="0"/>
                      <a:pt x="1414" y="5"/>
                      <a:pt x="1392" y="16"/>
                    </a:cubicBezTo>
                    <a:lnTo>
                      <a:pt x="81" y="561"/>
                    </a:lnTo>
                    <a:cubicBezTo>
                      <a:pt x="21" y="581"/>
                      <a:pt x="1" y="662"/>
                      <a:pt x="21" y="722"/>
                    </a:cubicBezTo>
                    <a:cubicBezTo>
                      <a:pt x="41" y="762"/>
                      <a:pt x="81" y="803"/>
                      <a:pt x="142" y="803"/>
                    </a:cubicBezTo>
                    <a:cubicBezTo>
                      <a:pt x="142" y="803"/>
                      <a:pt x="162" y="783"/>
                      <a:pt x="182" y="783"/>
                    </a:cubicBezTo>
                    <a:lnTo>
                      <a:pt x="1493" y="238"/>
                    </a:lnTo>
                    <a:cubicBezTo>
                      <a:pt x="1553" y="218"/>
                      <a:pt x="1593" y="137"/>
                      <a:pt x="1553" y="77"/>
                    </a:cubicBezTo>
                    <a:cubicBezTo>
                      <a:pt x="1539" y="33"/>
                      <a:pt x="1503" y="0"/>
                      <a:pt x="1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5794575" y="2634250"/>
                <a:ext cx="38350" cy="10700"/>
              </a:xfrm>
              <a:custGeom>
                <a:avLst/>
                <a:gdLst/>
                <a:ahLst/>
                <a:cxnLst/>
                <a:rect l="l" t="t" r="r" b="b"/>
                <a:pathLst>
                  <a:path w="1534" h="428" extrusionOk="0">
                    <a:moveTo>
                      <a:pt x="118" y="1"/>
                    </a:moveTo>
                    <a:cubicBezTo>
                      <a:pt x="66" y="1"/>
                      <a:pt x="18" y="53"/>
                      <a:pt x="1" y="105"/>
                    </a:cubicBezTo>
                    <a:cubicBezTo>
                      <a:pt x="1" y="166"/>
                      <a:pt x="41" y="247"/>
                      <a:pt x="122" y="247"/>
                    </a:cubicBezTo>
                    <a:lnTo>
                      <a:pt x="1372" y="428"/>
                    </a:lnTo>
                    <a:lnTo>
                      <a:pt x="1392" y="428"/>
                    </a:lnTo>
                    <a:cubicBezTo>
                      <a:pt x="1452" y="428"/>
                      <a:pt x="1513" y="368"/>
                      <a:pt x="1513" y="307"/>
                    </a:cubicBezTo>
                    <a:cubicBezTo>
                      <a:pt x="1533" y="247"/>
                      <a:pt x="1493" y="186"/>
                      <a:pt x="1412" y="166"/>
                    </a:cubicBezTo>
                    <a:lnTo>
                      <a:pt x="142" y="5"/>
                    </a:lnTo>
                    <a:cubicBezTo>
                      <a:pt x="134" y="2"/>
                      <a:pt x="126"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5725025" y="2772450"/>
                <a:ext cx="64050" cy="34800"/>
              </a:xfrm>
              <a:custGeom>
                <a:avLst/>
                <a:gdLst/>
                <a:ahLst/>
                <a:cxnLst/>
                <a:rect l="l" t="t" r="r" b="b"/>
                <a:pathLst>
                  <a:path w="2562" h="1392" extrusionOk="0">
                    <a:moveTo>
                      <a:pt x="2440" y="1"/>
                    </a:moveTo>
                    <a:cubicBezTo>
                      <a:pt x="2400" y="1"/>
                      <a:pt x="2359" y="61"/>
                      <a:pt x="2359" y="102"/>
                    </a:cubicBezTo>
                    <a:cubicBezTo>
                      <a:pt x="2359" y="707"/>
                      <a:pt x="1876" y="1190"/>
                      <a:pt x="1271" y="1211"/>
                    </a:cubicBezTo>
                    <a:cubicBezTo>
                      <a:pt x="686" y="1211"/>
                      <a:pt x="182" y="727"/>
                      <a:pt x="182" y="122"/>
                    </a:cubicBezTo>
                    <a:cubicBezTo>
                      <a:pt x="182" y="82"/>
                      <a:pt x="142" y="41"/>
                      <a:pt x="81" y="41"/>
                    </a:cubicBezTo>
                    <a:cubicBezTo>
                      <a:pt x="41" y="41"/>
                      <a:pt x="1" y="82"/>
                      <a:pt x="1" y="142"/>
                    </a:cubicBezTo>
                    <a:cubicBezTo>
                      <a:pt x="1" y="827"/>
                      <a:pt x="565" y="1392"/>
                      <a:pt x="1271" y="1392"/>
                    </a:cubicBezTo>
                    <a:lnTo>
                      <a:pt x="1291" y="1392"/>
                    </a:lnTo>
                    <a:cubicBezTo>
                      <a:pt x="1997" y="1392"/>
                      <a:pt x="2561" y="807"/>
                      <a:pt x="2541" y="102"/>
                    </a:cubicBezTo>
                    <a:cubicBezTo>
                      <a:pt x="2541" y="61"/>
                      <a:pt x="2501" y="1"/>
                      <a:pt x="2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41"/>
            <p:cNvGrpSpPr/>
            <p:nvPr/>
          </p:nvGrpSpPr>
          <p:grpSpPr>
            <a:xfrm rot="-1232236">
              <a:off x="7040935" y="1637935"/>
              <a:ext cx="827576" cy="534058"/>
              <a:chOff x="8008254" y="1232203"/>
              <a:chExt cx="827615" cy="534083"/>
            </a:xfrm>
          </p:grpSpPr>
          <p:sp>
            <p:nvSpPr>
              <p:cNvPr id="685" name="Google Shape;685;p41"/>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Speech Bubble: Rectangle with Corners Rounded 1">
            <a:extLst>
              <a:ext uri="{FF2B5EF4-FFF2-40B4-BE49-F238E27FC236}">
                <a16:creationId xmlns:a16="http://schemas.microsoft.com/office/drawing/2014/main" id="{152461D2-F0F0-1A7B-5007-9C0DFA73D30C}"/>
              </a:ext>
            </a:extLst>
          </p:cNvPr>
          <p:cNvSpPr/>
          <p:nvPr/>
        </p:nvSpPr>
        <p:spPr>
          <a:xfrm>
            <a:off x="6967954" y="822492"/>
            <a:ext cx="2160107" cy="3696401"/>
          </a:xfrm>
          <a:prstGeom prst="wedgeRoundRectCallout">
            <a:avLst>
              <a:gd name="adj1" fmla="val -112544"/>
              <a:gd name="adj2" fmla="val -22301"/>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050" dirty="0">
                <a:solidFill>
                  <a:schemeClr val="tx1"/>
                </a:solidFill>
              </a:rPr>
              <a:t>Campaign Performance</a:t>
            </a:r>
          </a:p>
          <a:p>
            <a:pPr algn="just"/>
            <a:endParaRPr lang="en-IN" sz="1050" dirty="0">
              <a:solidFill>
                <a:schemeClr val="tx1"/>
              </a:solidFill>
            </a:endParaRPr>
          </a:p>
          <a:p>
            <a:pPr marL="171450" indent="-171450" algn="just">
              <a:buFont typeface="Arial" panose="020B0604020202020204" pitchFamily="34" charset="0"/>
              <a:buChar char="•"/>
            </a:pPr>
            <a:r>
              <a:rPr lang="en-IN" sz="1050" b="1" dirty="0">
                <a:solidFill>
                  <a:schemeClr val="tx1"/>
                </a:solidFill>
              </a:rPr>
              <a:t>Campaign 2 – </a:t>
            </a:r>
            <a:r>
              <a:rPr lang="en-IN" sz="1050" dirty="0">
                <a:solidFill>
                  <a:schemeClr val="tx1"/>
                </a:solidFill>
              </a:rPr>
              <a:t>was the least performing campaign as it had only 30 positive response. Further data should be collected and analysed to find the reason of its failure and to avoid such instances in future.</a:t>
            </a:r>
          </a:p>
          <a:p>
            <a:pPr marL="171450" indent="-171450" algn="just">
              <a:buFont typeface="Arial" panose="020B0604020202020204" pitchFamily="34" charset="0"/>
              <a:buChar char="•"/>
            </a:pPr>
            <a:endParaRPr lang="en-IN" sz="1050" dirty="0">
              <a:solidFill>
                <a:schemeClr val="tx1"/>
              </a:solidFill>
            </a:endParaRPr>
          </a:p>
          <a:p>
            <a:pPr marL="171450" indent="-171450" algn="just">
              <a:buFont typeface="Arial" panose="020B0604020202020204" pitchFamily="34" charset="0"/>
              <a:buChar char="•"/>
            </a:pPr>
            <a:r>
              <a:rPr lang="en-IN" sz="1050" b="1" dirty="0">
                <a:solidFill>
                  <a:schemeClr val="tx1"/>
                </a:solidFill>
              </a:rPr>
              <a:t>Campaign 3, 4, 5 </a:t>
            </a:r>
            <a:r>
              <a:rPr lang="en-IN" sz="1050" dirty="0">
                <a:solidFill>
                  <a:schemeClr val="tx1"/>
                </a:solidFill>
              </a:rPr>
              <a:t>– all these three campaigns have almost equal positive response, steps should be taken to increase these positive response in the upcoming campaign.</a:t>
            </a:r>
          </a:p>
        </p:txBody>
      </p:sp>
      <p:sp>
        <p:nvSpPr>
          <p:cNvPr id="3" name="Oval 2">
            <a:extLst>
              <a:ext uri="{FF2B5EF4-FFF2-40B4-BE49-F238E27FC236}">
                <a16:creationId xmlns:a16="http://schemas.microsoft.com/office/drawing/2014/main" id="{7106B666-915E-FC08-C2E9-821F9843E57D}"/>
              </a:ext>
            </a:extLst>
          </p:cNvPr>
          <p:cNvSpPr/>
          <p:nvPr/>
        </p:nvSpPr>
        <p:spPr>
          <a:xfrm>
            <a:off x="1859521" y="3131230"/>
            <a:ext cx="700548" cy="4606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E49F3C60-6A5C-9B40-725A-84C786D8E80E}"/>
              </a:ext>
            </a:extLst>
          </p:cNvPr>
          <p:cNvSpPr/>
          <p:nvPr/>
        </p:nvSpPr>
        <p:spPr>
          <a:xfrm>
            <a:off x="2749569" y="2877127"/>
            <a:ext cx="2364874" cy="4606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97583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90"/>
        <p:cNvGrpSpPr/>
        <p:nvPr/>
      </p:nvGrpSpPr>
      <p:grpSpPr>
        <a:xfrm>
          <a:off x="0" y="0"/>
          <a:ext cx="0" cy="0"/>
          <a:chOff x="0" y="0"/>
          <a:chExt cx="0" cy="0"/>
        </a:xfrm>
      </p:grpSpPr>
      <p:sp>
        <p:nvSpPr>
          <p:cNvPr id="691" name="Google Shape;691;p42"/>
          <p:cNvSpPr txBox="1">
            <a:spLocks noGrp="1"/>
          </p:cNvSpPr>
          <p:nvPr>
            <p:ph type="title"/>
          </p:nvPr>
        </p:nvSpPr>
        <p:spPr>
          <a:xfrm>
            <a:off x="4831714" y="1801625"/>
            <a:ext cx="3852000" cy="9541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b="1" dirty="0"/>
              <a:t>Cleaning, Outlier Detection &amp; Feature Creation</a:t>
            </a:r>
            <a:endParaRPr lang="en-IN" sz="2800" dirty="0"/>
          </a:p>
        </p:txBody>
      </p:sp>
      <p:sp>
        <p:nvSpPr>
          <p:cNvPr id="692" name="Google Shape;692;p42"/>
          <p:cNvSpPr txBox="1">
            <a:spLocks noGrp="1"/>
          </p:cNvSpPr>
          <p:nvPr>
            <p:ph type="title" idx="2"/>
          </p:nvPr>
        </p:nvSpPr>
        <p:spPr>
          <a:xfrm>
            <a:off x="7241195" y="176224"/>
            <a:ext cx="1138200" cy="122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693" name="Google Shape;693;p42"/>
          <p:cNvGrpSpPr/>
          <p:nvPr/>
        </p:nvGrpSpPr>
        <p:grpSpPr>
          <a:xfrm>
            <a:off x="66988" y="1566539"/>
            <a:ext cx="4479885" cy="3280115"/>
            <a:chOff x="66988" y="1566539"/>
            <a:chExt cx="4479885" cy="3280115"/>
          </a:xfrm>
        </p:grpSpPr>
        <p:sp>
          <p:nvSpPr>
            <p:cNvPr id="694" name="Google Shape;694;p42"/>
            <p:cNvSpPr/>
            <p:nvPr/>
          </p:nvSpPr>
          <p:spPr>
            <a:xfrm>
              <a:off x="3587807" y="3868366"/>
              <a:ext cx="89227" cy="577602"/>
            </a:xfrm>
            <a:custGeom>
              <a:avLst/>
              <a:gdLst/>
              <a:ahLst/>
              <a:cxnLst/>
              <a:rect l="l" t="t" r="r" b="b"/>
              <a:pathLst>
                <a:path w="4637" h="30017" extrusionOk="0">
                  <a:moveTo>
                    <a:pt x="1" y="1"/>
                  </a:moveTo>
                  <a:lnTo>
                    <a:pt x="1" y="30017"/>
                  </a:lnTo>
                  <a:lnTo>
                    <a:pt x="4637" y="30017"/>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a:off x="3583959" y="3864536"/>
              <a:ext cx="96924" cy="585280"/>
            </a:xfrm>
            <a:custGeom>
              <a:avLst/>
              <a:gdLst/>
              <a:ahLst/>
              <a:cxnLst/>
              <a:rect l="l" t="t" r="r" b="b"/>
              <a:pathLst>
                <a:path w="5037" h="30416" extrusionOk="0">
                  <a:moveTo>
                    <a:pt x="4637" y="360"/>
                  </a:moveTo>
                  <a:lnTo>
                    <a:pt x="4637" y="30056"/>
                  </a:lnTo>
                  <a:lnTo>
                    <a:pt x="400" y="30056"/>
                  </a:lnTo>
                  <a:lnTo>
                    <a:pt x="400" y="360"/>
                  </a:lnTo>
                  <a:close/>
                  <a:moveTo>
                    <a:pt x="1" y="0"/>
                  </a:moveTo>
                  <a:lnTo>
                    <a:pt x="1" y="30415"/>
                  </a:lnTo>
                  <a:lnTo>
                    <a:pt x="5037" y="30415"/>
                  </a:lnTo>
                  <a:lnTo>
                    <a:pt x="5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a:off x="3563966" y="4136779"/>
              <a:ext cx="136910" cy="494532"/>
            </a:xfrm>
            <a:custGeom>
              <a:avLst/>
              <a:gdLst/>
              <a:ahLst/>
              <a:cxnLst/>
              <a:rect l="l" t="t" r="r" b="b"/>
              <a:pathLst>
                <a:path w="7115" h="25700" extrusionOk="0">
                  <a:moveTo>
                    <a:pt x="2119" y="1"/>
                  </a:moveTo>
                  <a:cubicBezTo>
                    <a:pt x="960" y="1"/>
                    <a:pt x="1" y="960"/>
                    <a:pt x="1" y="2159"/>
                  </a:cubicBezTo>
                  <a:lnTo>
                    <a:pt x="1" y="23542"/>
                  </a:lnTo>
                  <a:cubicBezTo>
                    <a:pt x="1" y="24741"/>
                    <a:pt x="960" y="25700"/>
                    <a:pt x="2119" y="25700"/>
                  </a:cubicBezTo>
                  <a:lnTo>
                    <a:pt x="4997" y="25700"/>
                  </a:lnTo>
                  <a:cubicBezTo>
                    <a:pt x="6156" y="25700"/>
                    <a:pt x="7115" y="24741"/>
                    <a:pt x="7115" y="23542"/>
                  </a:cubicBezTo>
                  <a:lnTo>
                    <a:pt x="7115" y="2159"/>
                  </a:lnTo>
                  <a:cubicBezTo>
                    <a:pt x="7115" y="960"/>
                    <a:pt x="6156" y="1"/>
                    <a:pt x="4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3250948" y="4589767"/>
              <a:ext cx="762946" cy="126154"/>
            </a:xfrm>
            <a:custGeom>
              <a:avLst/>
              <a:gdLst/>
              <a:ahLst/>
              <a:cxnLst/>
              <a:rect l="l" t="t" r="r" b="b"/>
              <a:pathLst>
                <a:path w="39649" h="6556" extrusionOk="0">
                  <a:moveTo>
                    <a:pt x="1" y="1"/>
                  </a:moveTo>
                  <a:lnTo>
                    <a:pt x="1" y="3078"/>
                  </a:lnTo>
                  <a:lnTo>
                    <a:pt x="1" y="6555"/>
                  </a:lnTo>
                  <a:lnTo>
                    <a:pt x="2679" y="6555"/>
                  </a:lnTo>
                  <a:lnTo>
                    <a:pt x="2679" y="3078"/>
                  </a:lnTo>
                  <a:lnTo>
                    <a:pt x="36971" y="3078"/>
                  </a:lnTo>
                  <a:lnTo>
                    <a:pt x="36971" y="6555"/>
                  </a:lnTo>
                  <a:lnTo>
                    <a:pt x="39649" y="6555"/>
                  </a:lnTo>
                  <a:lnTo>
                    <a:pt x="39649" y="3078"/>
                  </a:lnTo>
                  <a:lnTo>
                    <a:pt x="39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3197127" y="4680515"/>
              <a:ext cx="159212" cy="158462"/>
            </a:xfrm>
            <a:custGeom>
              <a:avLst/>
              <a:gdLst/>
              <a:ahLst/>
              <a:cxnLst/>
              <a:rect l="l" t="t" r="r" b="b"/>
              <a:pathLst>
                <a:path w="8274" h="8235" extrusionOk="0">
                  <a:moveTo>
                    <a:pt x="4117" y="1"/>
                  </a:moveTo>
                  <a:cubicBezTo>
                    <a:pt x="1839" y="1"/>
                    <a:pt x="0" y="1839"/>
                    <a:pt x="0" y="4117"/>
                  </a:cubicBezTo>
                  <a:cubicBezTo>
                    <a:pt x="0" y="6396"/>
                    <a:pt x="1839" y="8234"/>
                    <a:pt x="4117" y="8234"/>
                  </a:cubicBezTo>
                  <a:cubicBezTo>
                    <a:pt x="6395" y="8234"/>
                    <a:pt x="8273" y="6396"/>
                    <a:pt x="8273" y="4117"/>
                  </a:cubicBezTo>
                  <a:cubicBezTo>
                    <a:pt x="8273" y="1839"/>
                    <a:pt x="6395"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193278" y="4676666"/>
              <a:ext cx="166140" cy="166140"/>
            </a:xfrm>
            <a:custGeom>
              <a:avLst/>
              <a:gdLst/>
              <a:ahLst/>
              <a:cxnLst/>
              <a:rect l="l" t="t" r="r" b="b"/>
              <a:pathLst>
                <a:path w="8634" h="8634" extrusionOk="0">
                  <a:moveTo>
                    <a:pt x="4317" y="361"/>
                  </a:moveTo>
                  <a:cubicBezTo>
                    <a:pt x="6515" y="361"/>
                    <a:pt x="8274" y="2159"/>
                    <a:pt x="8274" y="4317"/>
                  </a:cubicBezTo>
                  <a:cubicBezTo>
                    <a:pt x="8274" y="6476"/>
                    <a:pt x="6515" y="8274"/>
                    <a:pt x="4317" y="8274"/>
                  </a:cubicBezTo>
                  <a:cubicBezTo>
                    <a:pt x="2158" y="8274"/>
                    <a:pt x="360" y="6476"/>
                    <a:pt x="360" y="4317"/>
                  </a:cubicBezTo>
                  <a:cubicBezTo>
                    <a:pt x="360" y="2159"/>
                    <a:pt x="2158" y="361"/>
                    <a:pt x="4317" y="361"/>
                  </a:cubicBezTo>
                  <a:close/>
                  <a:moveTo>
                    <a:pt x="4317" y="1"/>
                  </a:moveTo>
                  <a:cubicBezTo>
                    <a:pt x="1959" y="1"/>
                    <a:pt x="0" y="1919"/>
                    <a:pt x="0" y="4317"/>
                  </a:cubicBezTo>
                  <a:cubicBezTo>
                    <a:pt x="0" y="6715"/>
                    <a:pt x="1959" y="8634"/>
                    <a:pt x="4317" y="8634"/>
                  </a:cubicBezTo>
                  <a:cubicBezTo>
                    <a:pt x="6715" y="8634"/>
                    <a:pt x="8633" y="6715"/>
                    <a:pt x="8633" y="4317"/>
                  </a:cubicBezTo>
                  <a:cubicBezTo>
                    <a:pt x="8633" y="1919"/>
                    <a:pt x="671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3246349" y="4728967"/>
              <a:ext cx="60768" cy="61557"/>
            </a:xfrm>
            <a:custGeom>
              <a:avLst/>
              <a:gdLst/>
              <a:ahLst/>
              <a:cxnLst/>
              <a:rect l="l" t="t" r="r" b="b"/>
              <a:pathLst>
                <a:path w="3158" h="3199" extrusionOk="0">
                  <a:moveTo>
                    <a:pt x="1559" y="1"/>
                  </a:moveTo>
                  <a:cubicBezTo>
                    <a:pt x="679" y="1"/>
                    <a:pt x="0" y="720"/>
                    <a:pt x="0" y="1599"/>
                  </a:cubicBezTo>
                  <a:cubicBezTo>
                    <a:pt x="0" y="2479"/>
                    <a:pt x="679" y="3198"/>
                    <a:pt x="1559" y="3198"/>
                  </a:cubicBezTo>
                  <a:cubicBezTo>
                    <a:pt x="2438" y="3198"/>
                    <a:pt x="3157" y="2479"/>
                    <a:pt x="3157" y="1599"/>
                  </a:cubicBezTo>
                  <a:cubicBezTo>
                    <a:pt x="3157" y="720"/>
                    <a:pt x="2438"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3911582" y="4680515"/>
              <a:ext cx="158462" cy="158462"/>
            </a:xfrm>
            <a:custGeom>
              <a:avLst/>
              <a:gdLst/>
              <a:ahLst/>
              <a:cxnLst/>
              <a:rect l="l" t="t" r="r" b="b"/>
              <a:pathLst>
                <a:path w="8235" h="8235" extrusionOk="0">
                  <a:moveTo>
                    <a:pt x="4118" y="1"/>
                  </a:moveTo>
                  <a:cubicBezTo>
                    <a:pt x="1839" y="1"/>
                    <a:pt x="1" y="1839"/>
                    <a:pt x="1" y="4117"/>
                  </a:cubicBezTo>
                  <a:cubicBezTo>
                    <a:pt x="1" y="6396"/>
                    <a:pt x="1839" y="8234"/>
                    <a:pt x="4118" y="8234"/>
                  </a:cubicBezTo>
                  <a:cubicBezTo>
                    <a:pt x="6396" y="8234"/>
                    <a:pt x="8234" y="6396"/>
                    <a:pt x="8234" y="4117"/>
                  </a:cubicBezTo>
                  <a:cubicBezTo>
                    <a:pt x="8234" y="1839"/>
                    <a:pt x="6396" y="1"/>
                    <a:pt x="4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3907752" y="4676666"/>
              <a:ext cx="166140" cy="166140"/>
            </a:xfrm>
            <a:custGeom>
              <a:avLst/>
              <a:gdLst/>
              <a:ahLst/>
              <a:cxnLst/>
              <a:rect l="l" t="t" r="r" b="b"/>
              <a:pathLst>
                <a:path w="8634" h="8634" extrusionOk="0">
                  <a:moveTo>
                    <a:pt x="4317" y="361"/>
                  </a:moveTo>
                  <a:cubicBezTo>
                    <a:pt x="6475" y="361"/>
                    <a:pt x="8273" y="2159"/>
                    <a:pt x="8273" y="4317"/>
                  </a:cubicBezTo>
                  <a:cubicBezTo>
                    <a:pt x="8273" y="6476"/>
                    <a:pt x="6475" y="8274"/>
                    <a:pt x="4317" y="8274"/>
                  </a:cubicBezTo>
                  <a:cubicBezTo>
                    <a:pt x="2118" y="8274"/>
                    <a:pt x="360" y="6476"/>
                    <a:pt x="360" y="4317"/>
                  </a:cubicBezTo>
                  <a:cubicBezTo>
                    <a:pt x="360" y="2159"/>
                    <a:pt x="2118" y="361"/>
                    <a:pt x="4317" y="361"/>
                  </a:cubicBezTo>
                  <a:close/>
                  <a:moveTo>
                    <a:pt x="4317" y="1"/>
                  </a:moveTo>
                  <a:cubicBezTo>
                    <a:pt x="1919" y="1"/>
                    <a:pt x="0" y="1919"/>
                    <a:pt x="0" y="4317"/>
                  </a:cubicBezTo>
                  <a:cubicBezTo>
                    <a:pt x="0" y="6715"/>
                    <a:pt x="1919" y="8634"/>
                    <a:pt x="4317" y="8634"/>
                  </a:cubicBezTo>
                  <a:cubicBezTo>
                    <a:pt x="6675" y="8634"/>
                    <a:pt x="8633" y="6715"/>
                    <a:pt x="8633" y="4317"/>
                  </a:cubicBezTo>
                  <a:cubicBezTo>
                    <a:pt x="8633" y="1919"/>
                    <a:pt x="667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3960034" y="4728967"/>
              <a:ext cx="61557" cy="61557"/>
            </a:xfrm>
            <a:custGeom>
              <a:avLst/>
              <a:gdLst/>
              <a:ahLst/>
              <a:cxnLst/>
              <a:rect l="l" t="t" r="r" b="b"/>
              <a:pathLst>
                <a:path w="3199" h="3199" extrusionOk="0">
                  <a:moveTo>
                    <a:pt x="1600" y="1"/>
                  </a:moveTo>
                  <a:cubicBezTo>
                    <a:pt x="720" y="1"/>
                    <a:pt x="1" y="720"/>
                    <a:pt x="1" y="1599"/>
                  </a:cubicBezTo>
                  <a:cubicBezTo>
                    <a:pt x="1" y="2479"/>
                    <a:pt x="720" y="3198"/>
                    <a:pt x="1600" y="3198"/>
                  </a:cubicBezTo>
                  <a:cubicBezTo>
                    <a:pt x="2479" y="3198"/>
                    <a:pt x="3198" y="2479"/>
                    <a:pt x="3198" y="1599"/>
                  </a:cubicBezTo>
                  <a:cubicBezTo>
                    <a:pt x="3198" y="720"/>
                    <a:pt x="2479"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2844874" y="2846281"/>
              <a:ext cx="1358982" cy="1147526"/>
            </a:xfrm>
            <a:custGeom>
              <a:avLst/>
              <a:gdLst/>
              <a:ahLst/>
              <a:cxnLst/>
              <a:rect l="l" t="t" r="r" b="b"/>
              <a:pathLst>
                <a:path w="70624" h="59635" extrusionOk="0">
                  <a:moveTo>
                    <a:pt x="40768" y="0"/>
                  </a:moveTo>
                  <a:cubicBezTo>
                    <a:pt x="38050" y="0"/>
                    <a:pt x="35932" y="2238"/>
                    <a:pt x="36012" y="4916"/>
                  </a:cubicBezTo>
                  <a:lnTo>
                    <a:pt x="35332" y="44164"/>
                  </a:lnTo>
                  <a:cubicBezTo>
                    <a:pt x="35452" y="46842"/>
                    <a:pt x="30936" y="48441"/>
                    <a:pt x="28258" y="48441"/>
                  </a:cubicBezTo>
                  <a:lnTo>
                    <a:pt x="4957" y="49000"/>
                  </a:lnTo>
                  <a:cubicBezTo>
                    <a:pt x="2519" y="49000"/>
                    <a:pt x="481" y="50839"/>
                    <a:pt x="241" y="53277"/>
                  </a:cubicBezTo>
                  <a:cubicBezTo>
                    <a:pt x="1" y="55995"/>
                    <a:pt x="2119" y="58393"/>
                    <a:pt x="4837" y="58433"/>
                  </a:cubicBezTo>
                  <a:lnTo>
                    <a:pt x="61871" y="59632"/>
                  </a:lnTo>
                  <a:cubicBezTo>
                    <a:pt x="61921" y="59633"/>
                    <a:pt x="61972" y="59634"/>
                    <a:pt x="62022" y="59634"/>
                  </a:cubicBezTo>
                  <a:cubicBezTo>
                    <a:pt x="64473" y="59634"/>
                    <a:pt x="66511" y="57742"/>
                    <a:pt x="66707" y="55275"/>
                  </a:cubicBezTo>
                  <a:lnTo>
                    <a:pt x="70424" y="5196"/>
                  </a:lnTo>
                  <a:cubicBezTo>
                    <a:pt x="70624" y="2478"/>
                    <a:pt x="68465" y="160"/>
                    <a:pt x="65748" y="120"/>
                  </a:cubicBezTo>
                  <a:lnTo>
                    <a:pt x="407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2843354" y="2842432"/>
              <a:ext cx="1362042" cy="1155166"/>
            </a:xfrm>
            <a:custGeom>
              <a:avLst/>
              <a:gdLst/>
              <a:ahLst/>
              <a:cxnLst/>
              <a:rect l="l" t="t" r="r" b="b"/>
              <a:pathLst>
                <a:path w="70783" h="60032" extrusionOk="0">
                  <a:moveTo>
                    <a:pt x="40847" y="400"/>
                  </a:moveTo>
                  <a:lnTo>
                    <a:pt x="65827" y="520"/>
                  </a:lnTo>
                  <a:cubicBezTo>
                    <a:pt x="67105" y="520"/>
                    <a:pt x="68265" y="1039"/>
                    <a:pt x="69144" y="1999"/>
                  </a:cubicBezTo>
                  <a:cubicBezTo>
                    <a:pt x="69983" y="2918"/>
                    <a:pt x="70423" y="4117"/>
                    <a:pt x="70303" y="5396"/>
                  </a:cubicBezTo>
                  <a:lnTo>
                    <a:pt x="66586" y="55475"/>
                  </a:lnTo>
                  <a:cubicBezTo>
                    <a:pt x="66388" y="57848"/>
                    <a:pt x="64391" y="59672"/>
                    <a:pt x="62026" y="59672"/>
                  </a:cubicBezTo>
                  <a:cubicBezTo>
                    <a:pt x="62001" y="59672"/>
                    <a:pt x="61975" y="59672"/>
                    <a:pt x="61950" y="59672"/>
                  </a:cubicBezTo>
                  <a:lnTo>
                    <a:pt x="4916" y="58433"/>
                  </a:lnTo>
                  <a:cubicBezTo>
                    <a:pt x="3637" y="58433"/>
                    <a:pt x="2478" y="57873"/>
                    <a:pt x="1639" y="56914"/>
                  </a:cubicBezTo>
                  <a:cubicBezTo>
                    <a:pt x="799" y="55995"/>
                    <a:pt x="400" y="54756"/>
                    <a:pt x="520" y="53517"/>
                  </a:cubicBezTo>
                  <a:cubicBezTo>
                    <a:pt x="719" y="51159"/>
                    <a:pt x="2678" y="49400"/>
                    <a:pt x="5036" y="49400"/>
                  </a:cubicBezTo>
                  <a:lnTo>
                    <a:pt x="28337" y="48801"/>
                  </a:lnTo>
                  <a:cubicBezTo>
                    <a:pt x="30375" y="48801"/>
                    <a:pt x="33293" y="47921"/>
                    <a:pt x="34692" y="46443"/>
                  </a:cubicBezTo>
                  <a:cubicBezTo>
                    <a:pt x="35331" y="45803"/>
                    <a:pt x="35611" y="45084"/>
                    <a:pt x="35611" y="44364"/>
                  </a:cubicBezTo>
                  <a:lnTo>
                    <a:pt x="36291" y="5116"/>
                  </a:lnTo>
                  <a:cubicBezTo>
                    <a:pt x="36251" y="3837"/>
                    <a:pt x="36690" y="2678"/>
                    <a:pt x="37569" y="1759"/>
                  </a:cubicBezTo>
                  <a:cubicBezTo>
                    <a:pt x="38409" y="880"/>
                    <a:pt x="39568" y="400"/>
                    <a:pt x="40807" y="400"/>
                  </a:cubicBezTo>
                  <a:close/>
                  <a:moveTo>
                    <a:pt x="40807" y="0"/>
                  </a:moveTo>
                  <a:cubicBezTo>
                    <a:pt x="39448" y="0"/>
                    <a:pt x="38209" y="560"/>
                    <a:pt x="37290" y="1519"/>
                  </a:cubicBezTo>
                  <a:cubicBezTo>
                    <a:pt x="36330" y="2478"/>
                    <a:pt x="35851" y="3757"/>
                    <a:pt x="35891" y="5116"/>
                  </a:cubicBezTo>
                  <a:lnTo>
                    <a:pt x="35211" y="44364"/>
                  </a:lnTo>
                  <a:cubicBezTo>
                    <a:pt x="35251" y="45004"/>
                    <a:pt x="34972" y="45643"/>
                    <a:pt x="34412" y="46203"/>
                  </a:cubicBezTo>
                  <a:cubicBezTo>
                    <a:pt x="33093" y="47602"/>
                    <a:pt x="30295" y="48441"/>
                    <a:pt x="28337" y="48441"/>
                  </a:cubicBezTo>
                  <a:lnTo>
                    <a:pt x="5036" y="49000"/>
                  </a:lnTo>
                  <a:cubicBezTo>
                    <a:pt x="2478" y="49000"/>
                    <a:pt x="360" y="50919"/>
                    <a:pt x="120" y="53477"/>
                  </a:cubicBezTo>
                  <a:cubicBezTo>
                    <a:pt x="0" y="54836"/>
                    <a:pt x="440" y="56155"/>
                    <a:pt x="1359" y="57194"/>
                  </a:cubicBezTo>
                  <a:cubicBezTo>
                    <a:pt x="2278" y="58193"/>
                    <a:pt x="3557" y="58793"/>
                    <a:pt x="4916" y="58833"/>
                  </a:cubicBezTo>
                  <a:lnTo>
                    <a:pt x="61950" y="60032"/>
                  </a:lnTo>
                  <a:lnTo>
                    <a:pt x="62070" y="60032"/>
                  </a:lnTo>
                  <a:cubicBezTo>
                    <a:pt x="64627" y="60032"/>
                    <a:pt x="66746" y="58073"/>
                    <a:pt x="66946" y="55475"/>
                  </a:cubicBezTo>
                  <a:lnTo>
                    <a:pt x="70703" y="5436"/>
                  </a:lnTo>
                  <a:cubicBezTo>
                    <a:pt x="70782" y="4037"/>
                    <a:pt x="70343" y="2718"/>
                    <a:pt x="69424" y="1719"/>
                  </a:cubicBezTo>
                  <a:cubicBezTo>
                    <a:pt x="68464" y="720"/>
                    <a:pt x="67185" y="160"/>
                    <a:pt x="65827" y="160"/>
                  </a:cubicBezTo>
                  <a:lnTo>
                    <a:pt x="408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3949278" y="2948362"/>
              <a:ext cx="117687" cy="821597"/>
            </a:xfrm>
            <a:custGeom>
              <a:avLst/>
              <a:gdLst/>
              <a:ahLst/>
              <a:cxnLst/>
              <a:rect l="l" t="t" r="r" b="b"/>
              <a:pathLst>
                <a:path w="6116" h="42697" extrusionOk="0">
                  <a:moveTo>
                    <a:pt x="5896" y="0"/>
                  </a:moveTo>
                  <a:cubicBezTo>
                    <a:pt x="5810" y="0"/>
                    <a:pt x="5756" y="72"/>
                    <a:pt x="5756" y="171"/>
                  </a:cubicBezTo>
                  <a:lnTo>
                    <a:pt x="0" y="42496"/>
                  </a:lnTo>
                  <a:cubicBezTo>
                    <a:pt x="0" y="42576"/>
                    <a:pt x="40" y="42656"/>
                    <a:pt x="160" y="42696"/>
                  </a:cubicBezTo>
                  <a:lnTo>
                    <a:pt x="200" y="42696"/>
                  </a:lnTo>
                  <a:cubicBezTo>
                    <a:pt x="280" y="42696"/>
                    <a:pt x="360" y="42616"/>
                    <a:pt x="360" y="42536"/>
                  </a:cubicBezTo>
                  <a:lnTo>
                    <a:pt x="6115" y="211"/>
                  </a:lnTo>
                  <a:cubicBezTo>
                    <a:pt x="6115" y="91"/>
                    <a:pt x="6035" y="11"/>
                    <a:pt x="5955" y="11"/>
                  </a:cubicBezTo>
                  <a:cubicBezTo>
                    <a:pt x="5934" y="4"/>
                    <a:pt x="5914"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3487823" y="3755451"/>
              <a:ext cx="325352" cy="8351"/>
            </a:xfrm>
            <a:custGeom>
              <a:avLst/>
              <a:gdLst/>
              <a:ahLst/>
              <a:cxnLst/>
              <a:rect l="l" t="t" r="r" b="b"/>
              <a:pathLst>
                <a:path w="16908" h="434" extrusionOk="0">
                  <a:moveTo>
                    <a:pt x="6026" y="1"/>
                  </a:moveTo>
                  <a:cubicBezTo>
                    <a:pt x="174" y="1"/>
                    <a:pt x="137" y="57"/>
                    <a:pt x="81" y="114"/>
                  </a:cubicBezTo>
                  <a:cubicBezTo>
                    <a:pt x="1" y="194"/>
                    <a:pt x="41" y="313"/>
                    <a:pt x="121" y="393"/>
                  </a:cubicBezTo>
                  <a:cubicBezTo>
                    <a:pt x="161" y="393"/>
                    <a:pt x="201" y="433"/>
                    <a:pt x="241" y="433"/>
                  </a:cubicBezTo>
                  <a:lnTo>
                    <a:pt x="281" y="433"/>
                  </a:lnTo>
                  <a:cubicBezTo>
                    <a:pt x="517" y="400"/>
                    <a:pt x="2703" y="387"/>
                    <a:pt x="5479" y="387"/>
                  </a:cubicBezTo>
                  <a:cubicBezTo>
                    <a:pt x="9273" y="387"/>
                    <a:pt x="14169" y="410"/>
                    <a:pt x="16707" y="433"/>
                  </a:cubicBezTo>
                  <a:cubicBezTo>
                    <a:pt x="16787" y="433"/>
                    <a:pt x="16867" y="353"/>
                    <a:pt x="16907" y="234"/>
                  </a:cubicBezTo>
                  <a:cubicBezTo>
                    <a:pt x="16907" y="154"/>
                    <a:pt x="16787" y="34"/>
                    <a:pt x="16707" y="34"/>
                  </a:cubicBezTo>
                  <a:cubicBezTo>
                    <a:pt x="11873" y="10"/>
                    <a:pt x="8451" y="1"/>
                    <a:pt x="6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2372663" y="4242151"/>
              <a:ext cx="269203" cy="359950"/>
            </a:xfrm>
            <a:custGeom>
              <a:avLst/>
              <a:gdLst/>
              <a:ahLst/>
              <a:cxnLst/>
              <a:rect l="l" t="t" r="r" b="b"/>
              <a:pathLst>
                <a:path w="13990" h="18706" extrusionOk="0">
                  <a:moveTo>
                    <a:pt x="1759" y="0"/>
                  </a:moveTo>
                  <a:lnTo>
                    <a:pt x="1" y="17506"/>
                  </a:lnTo>
                  <a:lnTo>
                    <a:pt x="12191" y="18705"/>
                  </a:lnTo>
                  <a:lnTo>
                    <a:pt x="13990" y="1199"/>
                  </a:lnTo>
                  <a:lnTo>
                    <a:pt x="1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2368833" y="4238303"/>
              <a:ext cx="276880" cy="366858"/>
            </a:xfrm>
            <a:custGeom>
              <a:avLst/>
              <a:gdLst/>
              <a:ahLst/>
              <a:cxnLst/>
              <a:rect l="l" t="t" r="r" b="b"/>
              <a:pathLst>
                <a:path w="14389" h="19065" extrusionOk="0">
                  <a:moveTo>
                    <a:pt x="2118" y="400"/>
                  </a:moveTo>
                  <a:lnTo>
                    <a:pt x="13989" y="1559"/>
                  </a:lnTo>
                  <a:lnTo>
                    <a:pt x="12230" y="18705"/>
                  </a:lnTo>
                  <a:lnTo>
                    <a:pt x="400" y="17506"/>
                  </a:lnTo>
                  <a:lnTo>
                    <a:pt x="2118" y="400"/>
                  </a:lnTo>
                  <a:close/>
                  <a:moveTo>
                    <a:pt x="1958" y="0"/>
                  </a:moveTo>
                  <a:cubicBezTo>
                    <a:pt x="1839" y="0"/>
                    <a:pt x="1759" y="80"/>
                    <a:pt x="1759" y="160"/>
                  </a:cubicBezTo>
                  <a:lnTo>
                    <a:pt x="40" y="17666"/>
                  </a:lnTo>
                  <a:cubicBezTo>
                    <a:pt x="0" y="17706"/>
                    <a:pt x="40" y="17786"/>
                    <a:pt x="80" y="17826"/>
                  </a:cubicBezTo>
                  <a:cubicBezTo>
                    <a:pt x="80" y="17826"/>
                    <a:pt x="160" y="17866"/>
                    <a:pt x="200" y="17866"/>
                  </a:cubicBezTo>
                  <a:lnTo>
                    <a:pt x="12390" y="19065"/>
                  </a:lnTo>
                  <a:cubicBezTo>
                    <a:pt x="12470" y="19065"/>
                    <a:pt x="12590" y="19025"/>
                    <a:pt x="12590" y="18905"/>
                  </a:cubicBezTo>
                  <a:lnTo>
                    <a:pt x="14388" y="1439"/>
                  </a:lnTo>
                  <a:cubicBezTo>
                    <a:pt x="14388" y="1359"/>
                    <a:pt x="14388" y="1319"/>
                    <a:pt x="14348" y="1279"/>
                  </a:cubicBezTo>
                  <a:cubicBezTo>
                    <a:pt x="14308" y="1239"/>
                    <a:pt x="14268" y="1199"/>
                    <a:pt x="14229" y="1199"/>
                  </a:cubicBezTo>
                  <a:lnTo>
                    <a:pt x="1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2404971" y="4245230"/>
              <a:ext cx="33867" cy="336859"/>
            </a:xfrm>
            <a:custGeom>
              <a:avLst/>
              <a:gdLst/>
              <a:ahLst/>
              <a:cxnLst/>
              <a:rect l="l" t="t" r="r" b="b"/>
              <a:pathLst>
                <a:path w="1760" h="17506" extrusionOk="0">
                  <a:moveTo>
                    <a:pt x="1759" y="0"/>
                  </a:moveTo>
                  <a:lnTo>
                    <a:pt x="1" y="1750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2"/>
            <p:cNvSpPr/>
            <p:nvPr/>
          </p:nvSpPr>
          <p:spPr>
            <a:xfrm>
              <a:off x="2401892" y="4241381"/>
              <a:ext cx="40775" cy="343787"/>
            </a:xfrm>
            <a:custGeom>
              <a:avLst/>
              <a:gdLst/>
              <a:ahLst/>
              <a:cxnLst/>
              <a:rect l="l" t="t" r="r" b="b"/>
              <a:pathLst>
                <a:path w="2119" h="17866" extrusionOk="0">
                  <a:moveTo>
                    <a:pt x="1919" y="0"/>
                  </a:moveTo>
                  <a:cubicBezTo>
                    <a:pt x="1839" y="0"/>
                    <a:pt x="1719" y="80"/>
                    <a:pt x="1719" y="160"/>
                  </a:cubicBezTo>
                  <a:lnTo>
                    <a:pt x="1" y="17666"/>
                  </a:lnTo>
                  <a:cubicBezTo>
                    <a:pt x="1" y="17786"/>
                    <a:pt x="41" y="17866"/>
                    <a:pt x="161" y="17866"/>
                  </a:cubicBezTo>
                  <a:cubicBezTo>
                    <a:pt x="280" y="17866"/>
                    <a:pt x="360" y="17826"/>
                    <a:pt x="360" y="17706"/>
                  </a:cubicBezTo>
                  <a:lnTo>
                    <a:pt x="2079" y="200"/>
                  </a:lnTo>
                  <a:cubicBezTo>
                    <a:pt x="2119" y="120"/>
                    <a:pt x="2039" y="0"/>
                    <a:pt x="1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2454963" y="4249059"/>
              <a:ext cx="23861" cy="337648"/>
            </a:xfrm>
            <a:custGeom>
              <a:avLst/>
              <a:gdLst/>
              <a:ahLst/>
              <a:cxnLst/>
              <a:rect l="l" t="t" r="r" b="b"/>
              <a:pathLst>
                <a:path w="1240" h="17547" extrusionOk="0">
                  <a:moveTo>
                    <a:pt x="1239" y="1"/>
                  </a:moveTo>
                  <a:lnTo>
                    <a:pt x="0" y="1754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2451114" y="4245230"/>
              <a:ext cx="31558" cy="345326"/>
            </a:xfrm>
            <a:custGeom>
              <a:avLst/>
              <a:gdLst/>
              <a:ahLst/>
              <a:cxnLst/>
              <a:rect l="l" t="t" r="r" b="b"/>
              <a:pathLst>
                <a:path w="1640" h="17946" extrusionOk="0">
                  <a:moveTo>
                    <a:pt x="1439" y="0"/>
                  </a:moveTo>
                  <a:cubicBezTo>
                    <a:pt x="1359" y="0"/>
                    <a:pt x="1240" y="80"/>
                    <a:pt x="1240" y="200"/>
                  </a:cubicBezTo>
                  <a:lnTo>
                    <a:pt x="1" y="17746"/>
                  </a:lnTo>
                  <a:cubicBezTo>
                    <a:pt x="1" y="17826"/>
                    <a:pt x="81" y="17946"/>
                    <a:pt x="160" y="17946"/>
                  </a:cubicBezTo>
                  <a:lnTo>
                    <a:pt x="200" y="17946"/>
                  </a:lnTo>
                  <a:cubicBezTo>
                    <a:pt x="280" y="17946"/>
                    <a:pt x="360" y="17866"/>
                    <a:pt x="360" y="17746"/>
                  </a:cubicBezTo>
                  <a:lnTo>
                    <a:pt x="1599" y="200"/>
                  </a:lnTo>
                  <a:cubicBezTo>
                    <a:pt x="1639" y="120"/>
                    <a:pt x="1559" y="0"/>
                    <a:pt x="1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2496488" y="4252908"/>
              <a:ext cx="22321" cy="334569"/>
            </a:xfrm>
            <a:custGeom>
              <a:avLst/>
              <a:gdLst/>
              <a:ahLst/>
              <a:cxnLst/>
              <a:rect l="l" t="t" r="r" b="b"/>
              <a:pathLst>
                <a:path w="1160" h="17387" extrusionOk="0">
                  <a:moveTo>
                    <a:pt x="1160" y="1"/>
                  </a:moveTo>
                  <a:lnTo>
                    <a:pt x="1" y="173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2492640" y="4249637"/>
              <a:ext cx="30018" cy="341689"/>
            </a:xfrm>
            <a:custGeom>
              <a:avLst/>
              <a:gdLst/>
              <a:ahLst/>
              <a:cxnLst/>
              <a:rect l="l" t="t" r="r" b="b"/>
              <a:pathLst>
                <a:path w="1560" h="17757" extrusionOk="0">
                  <a:moveTo>
                    <a:pt x="1340" y="0"/>
                  </a:moveTo>
                  <a:cubicBezTo>
                    <a:pt x="1254" y="0"/>
                    <a:pt x="1200" y="72"/>
                    <a:pt x="1200" y="171"/>
                  </a:cubicBezTo>
                  <a:lnTo>
                    <a:pt x="1" y="17557"/>
                  </a:lnTo>
                  <a:cubicBezTo>
                    <a:pt x="1" y="17677"/>
                    <a:pt x="81" y="17756"/>
                    <a:pt x="161" y="17756"/>
                  </a:cubicBezTo>
                  <a:lnTo>
                    <a:pt x="201" y="17756"/>
                  </a:lnTo>
                  <a:cubicBezTo>
                    <a:pt x="281" y="17756"/>
                    <a:pt x="361" y="17677"/>
                    <a:pt x="361" y="17597"/>
                  </a:cubicBezTo>
                  <a:lnTo>
                    <a:pt x="1560" y="211"/>
                  </a:lnTo>
                  <a:cubicBezTo>
                    <a:pt x="1560" y="91"/>
                    <a:pt x="1480" y="11"/>
                    <a:pt x="1400" y="11"/>
                  </a:cubicBezTo>
                  <a:cubicBezTo>
                    <a:pt x="1378" y="4"/>
                    <a:pt x="1358" y="0"/>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2533415" y="4257526"/>
              <a:ext cx="27690" cy="333800"/>
            </a:xfrm>
            <a:custGeom>
              <a:avLst/>
              <a:gdLst/>
              <a:ahLst/>
              <a:cxnLst/>
              <a:rect l="l" t="t" r="r" b="b"/>
              <a:pathLst>
                <a:path w="1439" h="17347" extrusionOk="0">
                  <a:moveTo>
                    <a:pt x="1439" y="1"/>
                  </a:moveTo>
                  <a:lnTo>
                    <a:pt x="0" y="173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2529566" y="4253677"/>
              <a:ext cx="34617" cy="341497"/>
            </a:xfrm>
            <a:custGeom>
              <a:avLst/>
              <a:gdLst/>
              <a:ahLst/>
              <a:cxnLst/>
              <a:rect l="l" t="t" r="r" b="b"/>
              <a:pathLst>
                <a:path w="1799" h="17747" extrusionOk="0">
                  <a:moveTo>
                    <a:pt x="1639" y="1"/>
                  </a:moveTo>
                  <a:cubicBezTo>
                    <a:pt x="1519" y="1"/>
                    <a:pt x="1439" y="81"/>
                    <a:pt x="1439" y="161"/>
                  </a:cubicBezTo>
                  <a:lnTo>
                    <a:pt x="0" y="17546"/>
                  </a:lnTo>
                  <a:cubicBezTo>
                    <a:pt x="0" y="17626"/>
                    <a:pt x="80" y="17746"/>
                    <a:pt x="200" y="17746"/>
                  </a:cubicBezTo>
                  <a:cubicBezTo>
                    <a:pt x="280" y="17746"/>
                    <a:pt x="360" y="17666"/>
                    <a:pt x="400" y="17546"/>
                  </a:cubicBezTo>
                  <a:lnTo>
                    <a:pt x="1799" y="201"/>
                  </a:lnTo>
                  <a:cubicBezTo>
                    <a:pt x="1799" y="81"/>
                    <a:pt x="1759" y="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2576479" y="4261374"/>
              <a:ext cx="27709" cy="343017"/>
            </a:xfrm>
            <a:custGeom>
              <a:avLst/>
              <a:gdLst/>
              <a:ahLst/>
              <a:cxnLst/>
              <a:rect l="l" t="t" r="r" b="b"/>
              <a:pathLst>
                <a:path w="1440" h="17826" extrusionOk="0">
                  <a:moveTo>
                    <a:pt x="1439" y="0"/>
                  </a:moveTo>
                  <a:lnTo>
                    <a:pt x="0" y="1782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2572631" y="4257526"/>
              <a:ext cx="34617" cy="350714"/>
            </a:xfrm>
            <a:custGeom>
              <a:avLst/>
              <a:gdLst/>
              <a:ahLst/>
              <a:cxnLst/>
              <a:rect l="l" t="t" r="r" b="b"/>
              <a:pathLst>
                <a:path w="1799" h="18226" extrusionOk="0">
                  <a:moveTo>
                    <a:pt x="1639" y="1"/>
                  </a:moveTo>
                  <a:cubicBezTo>
                    <a:pt x="1519" y="1"/>
                    <a:pt x="1439" y="81"/>
                    <a:pt x="1439" y="200"/>
                  </a:cubicBezTo>
                  <a:lnTo>
                    <a:pt x="0" y="18026"/>
                  </a:lnTo>
                  <a:cubicBezTo>
                    <a:pt x="0" y="18146"/>
                    <a:pt x="80" y="18226"/>
                    <a:pt x="160" y="18226"/>
                  </a:cubicBezTo>
                  <a:lnTo>
                    <a:pt x="200" y="18226"/>
                  </a:lnTo>
                  <a:cubicBezTo>
                    <a:pt x="280" y="18226"/>
                    <a:pt x="360" y="18146"/>
                    <a:pt x="360" y="18066"/>
                  </a:cubicBezTo>
                  <a:lnTo>
                    <a:pt x="1799" y="200"/>
                  </a:lnTo>
                  <a:cubicBezTo>
                    <a:pt x="1799" y="120"/>
                    <a:pt x="1759" y="4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1968897" y="4520552"/>
              <a:ext cx="703737" cy="321484"/>
            </a:xfrm>
            <a:custGeom>
              <a:avLst/>
              <a:gdLst/>
              <a:ahLst/>
              <a:cxnLst/>
              <a:rect l="l" t="t" r="r" b="b"/>
              <a:pathLst>
                <a:path w="36572" h="16707" extrusionOk="0">
                  <a:moveTo>
                    <a:pt x="35652" y="0"/>
                  </a:moveTo>
                  <a:lnTo>
                    <a:pt x="18386" y="720"/>
                  </a:lnTo>
                  <a:lnTo>
                    <a:pt x="16348" y="7075"/>
                  </a:lnTo>
                  <a:lnTo>
                    <a:pt x="1" y="16547"/>
                  </a:lnTo>
                  <a:lnTo>
                    <a:pt x="36571" y="16707"/>
                  </a:lnTo>
                  <a:lnTo>
                    <a:pt x="35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1965068" y="4516703"/>
              <a:ext cx="710645" cy="329181"/>
            </a:xfrm>
            <a:custGeom>
              <a:avLst/>
              <a:gdLst/>
              <a:ahLst/>
              <a:cxnLst/>
              <a:rect l="l" t="t" r="r" b="b"/>
              <a:pathLst>
                <a:path w="36931" h="17107" extrusionOk="0">
                  <a:moveTo>
                    <a:pt x="35651" y="400"/>
                  </a:moveTo>
                  <a:lnTo>
                    <a:pt x="36570" y="16707"/>
                  </a:lnTo>
                  <a:lnTo>
                    <a:pt x="919" y="16547"/>
                  </a:lnTo>
                  <a:lnTo>
                    <a:pt x="16667" y="7435"/>
                  </a:lnTo>
                  <a:cubicBezTo>
                    <a:pt x="16707" y="7435"/>
                    <a:pt x="16747" y="7395"/>
                    <a:pt x="16747" y="7355"/>
                  </a:cubicBezTo>
                  <a:lnTo>
                    <a:pt x="18705" y="1080"/>
                  </a:lnTo>
                  <a:lnTo>
                    <a:pt x="35651" y="400"/>
                  </a:lnTo>
                  <a:close/>
                  <a:moveTo>
                    <a:pt x="35851" y="1"/>
                  </a:moveTo>
                  <a:lnTo>
                    <a:pt x="18585" y="720"/>
                  </a:lnTo>
                  <a:cubicBezTo>
                    <a:pt x="18505" y="720"/>
                    <a:pt x="18425" y="760"/>
                    <a:pt x="18385" y="840"/>
                  </a:cubicBezTo>
                  <a:lnTo>
                    <a:pt x="16427" y="7155"/>
                  </a:lnTo>
                  <a:lnTo>
                    <a:pt x="120" y="16587"/>
                  </a:lnTo>
                  <a:cubicBezTo>
                    <a:pt x="40" y="16627"/>
                    <a:pt x="0" y="16707"/>
                    <a:pt x="40" y="16787"/>
                  </a:cubicBezTo>
                  <a:cubicBezTo>
                    <a:pt x="40" y="16867"/>
                    <a:pt x="120" y="16947"/>
                    <a:pt x="200" y="16947"/>
                  </a:cubicBezTo>
                  <a:lnTo>
                    <a:pt x="36730" y="17107"/>
                  </a:lnTo>
                  <a:lnTo>
                    <a:pt x="36770" y="17107"/>
                  </a:lnTo>
                  <a:cubicBezTo>
                    <a:pt x="36810" y="17107"/>
                    <a:pt x="36850" y="17067"/>
                    <a:pt x="36890" y="17027"/>
                  </a:cubicBezTo>
                  <a:cubicBezTo>
                    <a:pt x="36930" y="16987"/>
                    <a:pt x="36930" y="16947"/>
                    <a:pt x="36930" y="16907"/>
                  </a:cubicBezTo>
                  <a:lnTo>
                    <a:pt x="36011" y="200"/>
                  </a:lnTo>
                  <a:cubicBezTo>
                    <a:pt x="36011" y="81"/>
                    <a:pt x="35971" y="1"/>
                    <a:pt x="35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2158090" y="4695100"/>
              <a:ext cx="46182" cy="78490"/>
            </a:xfrm>
            <a:custGeom>
              <a:avLst/>
              <a:gdLst/>
              <a:ahLst/>
              <a:cxnLst/>
              <a:rect l="l" t="t" r="r" b="b"/>
              <a:pathLst>
                <a:path w="2400" h="4079" extrusionOk="0">
                  <a:moveTo>
                    <a:pt x="216" y="1"/>
                  </a:moveTo>
                  <a:cubicBezTo>
                    <a:pt x="183" y="1"/>
                    <a:pt x="149" y="14"/>
                    <a:pt x="121" y="42"/>
                  </a:cubicBezTo>
                  <a:cubicBezTo>
                    <a:pt x="41" y="82"/>
                    <a:pt x="1" y="202"/>
                    <a:pt x="41" y="282"/>
                  </a:cubicBezTo>
                  <a:lnTo>
                    <a:pt x="1999" y="3999"/>
                  </a:lnTo>
                  <a:cubicBezTo>
                    <a:pt x="2039" y="4039"/>
                    <a:pt x="2119" y="4079"/>
                    <a:pt x="2159" y="4079"/>
                  </a:cubicBezTo>
                  <a:lnTo>
                    <a:pt x="2279" y="4079"/>
                  </a:lnTo>
                  <a:cubicBezTo>
                    <a:pt x="2359" y="4039"/>
                    <a:pt x="2399" y="3919"/>
                    <a:pt x="2319" y="3839"/>
                  </a:cubicBezTo>
                  <a:lnTo>
                    <a:pt x="361" y="122"/>
                  </a:lnTo>
                  <a:cubicBezTo>
                    <a:pt x="335" y="45"/>
                    <a:pt x="276"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2213470" y="4668680"/>
              <a:ext cx="46163" cy="78760"/>
            </a:xfrm>
            <a:custGeom>
              <a:avLst/>
              <a:gdLst/>
              <a:ahLst/>
              <a:cxnLst/>
              <a:rect l="l" t="t" r="r" b="b"/>
              <a:pathLst>
                <a:path w="2399" h="4093" extrusionOk="0">
                  <a:moveTo>
                    <a:pt x="231" y="1"/>
                  </a:moveTo>
                  <a:cubicBezTo>
                    <a:pt x="206" y="1"/>
                    <a:pt x="182" y="6"/>
                    <a:pt x="161" y="16"/>
                  </a:cubicBezTo>
                  <a:cubicBezTo>
                    <a:pt x="41" y="56"/>
                    <a:pt x="1" y="176"/>
                    <a:pt x="81" y="256"/>
                  </a:cubicBezTo>
                  <a:lnTo>
                    <a:pt x="2039" y="3973"/>
                  </a:lnTo>
                  <a:cubicBezTo>
                    <a:pt x="2079" y="4053"/>
                    <a:pt x="2119" y="4093"/>
                    <a:pt x="2199" y="4093"/>
                  </a:cubicBezTo>
                  <a:cubicBezTo>
                    <a:pt x="2239" y="4093"/>
                    <a:pt x="2239" y="4093"/>
                    <a:pt x="2279" y="4053"/>
                  </a:cubicBezTo>
                  <a:cubicBezTo>
                    <a:pt x="2359" y="4013"/>
                    <a:pt x="2399" y="3893"/>
                    <a:pt x="2359" y="3813"/>
                  </a:cubicBezTo>
                  <a:lnTo>
                    <a:pt x="400" y="96"/>
                  </a:lnTo>
                  <a:cubicBezTo>
                    <a:pt x="371" y="38"/>
                    <a:pt x="299"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2"/>
            <p:cNvSpPr/>
            <p:nvPr/>
          </p:nvSpPr>
          <p:spPr>
            <a:xfrm>
              <a:off x="2071960" y="4808189"/>
              <a:ext cx="519913" cy="6947"/>
            </a:xfrm>
            <a:custGeom>
              <a:avLst/>
              <a:gdLst/>
              <a:ahLst/>
              <a:cxnLst/>
              <a:rect l="l" t="t" r="r" b="b"/>
              <a:pathLst>
                <a:path w="27019" h="361" extrusionOk="0">
                  <a:moveTo>
                    <a:pt x="160" y="0"/>
                  </a:moveTo>
                  <a:cubicBezTo>
                    <a:pt x="81" y="0"/>
                    <a:pt x="1" y="80"/>
                    <a:pt x="1" y="160"/>
                  </a:cubicBezTo>
                  <a:cubicBezTo>
                    <a:pt x="1" y="280"/>
                    <a:pt x="81" y="360"/>
                    <a:pt x="160" y="360"/>
                  </a:cubicBezTo>
                  <a:lnTo>
                    <a:pt x="26819" y="360"/>
                  </a:lnTo>
                  <a:cubicBezTo>
                    <a:pt x="26899" y="360"/>
                    <a:pt x="27019" y="280"/>
                    <a:pt x="27019" y="160"/>
                  </a:cubicBezTo>
                  <a:cubicBezTo>
                    <a:pt x="27019" y="80"/>
                    <a:pt x="26899" y="0"/>
                    <a:pt x="26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2"/>
            <p:cNvSpPr/>
            <p:nvPr/>
          </p:nvSpPr>
          <p:spPr>
            <a:xfrm>
              <a:off x="2807967" y="4251368"/>
              <a:ext cx="237664" cy="338418"/>
            </a:xfrm>
            <a:custGeom>
              <a:avLst/>
              <a:gdLst/>
              <a:ahLst/>
              <a:cxnLst/>
              <a:rect l="l" t="t" r="r" b="b"/>
              <a:pathLst>
                <a:path w="12351" h="17587" extrusionOk="0">
                  <a:moveTo>
                    <a:pt x="1" y="1"/>
                  </a:moveTo>
                  <a:lnTo>
                    <a:pt x="1" y="17587"/>
                  </a:lnTo>
                  <a:lnTo>
                    <a:pt x="12271" y="17587"/>
                  </a:lnTo>
                  <a:lnTo>
                    <a:pt x="12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2804888" y="4247520"/>
              <a:ext cx="243822" cy="345345"/>
            </a:xfrm>
            <a:custGeom>
              <a:avLst/>
              <a:gdLst/>
              <a:ahLst/>
              <a:cxnLst/>
              <a:rect l="l" t="t" r="r" b="b"/>
              <a:pathLst>
                <a:path w="12671" h="17947" extrusionOk="0">
                  <a:moveTo>
                    <a:pt x="12311" y="361"/>
                  </a:moveTo>
                  <a:lnTo>
                    <a:pt x="12231" y="17587"/>
                  </a:lnTo>
                  <a:lnTo>
                    <a:pt x="360" y="17587"/>
                  </a:lnTo>
                  <a:lnTo>
                    <a:pt x="360" y="361"/>
                  </a:lnTo>
                  <a:close/>
                  <a:moveTo>
                    <a:pt x="161" y="1"/>
                  </a:moveTo>
                  <a:cubicBezTo>
                    <a:pt x="81" y="1"/>
                    <a:pt x="1" y="81"/>
                    <a:pt x="1" y="201"/>
                  </a:cubicBezTo>
                  <a:lnTo>
                    <a:pt x="1" y="17787"/>
                  </a:lnTo>
                  <a:cubicBezTo>
                    <a:pt x="1" y="17866"/>
                    <a:pt x="81" y="17946"/>
                    <a:pt x="161" y="17946"/>
                  </a:cubicBezTo>
                  <a:lnTo>
                    <a:pt x="12431" y="17946"/>
                  </a:lnTo>
                  <a:cubicBezTo>
                    <a:pt x="12510" y="17946"/>
                    <a:pt x="12590" y="17866"/>
                    <a:pt x="12590" y="17787"/>
                  </a:cubicBezTo>
                  <a:lnTo>
                    <a:pt x="12670" y="201"/>
                  </a:lnTo>
                  <a:cubicBezTo>
                    <a:pt x="12670" y="121"/>
                    <a:pt x="12670" y="81"/>
                    <a:pt x="12630" y="41"/>
                  </a:cubicBezTo>
                  <a:cubicBezTo>
                    <a:pt x="12590" y="41"/>
                    <a:pt x="12550" y="1"/>
                    <a:pt x="12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2837196" y="4247520"/>
              <a:ext cx="6927" cy="345345"/>
            </a:xfrm>
            <a:custGeom>
              <a:avLst/>
              <a:gdLst/>
              <a:ahLst/>
              <a:cxnLst/>
              <a:rect l="l" t="t" r="r" b="b"/>
              <a:pathLst>
                <a:path w="360" h="17947" extrusionOk="0">
                  <a:moveTo>
                    <a:pt x="200" y="1"/>
                  </a:moveTo>
                  <a:cubicBezTo>
                    <a:pt x="80" y="1"/>
                    <a:pt x="0" y="81"/>
                    <a:pt x="0" y="201"/>
                  </a:cubicBezTo>
                  <a:lnTo>
                    <a:pt x="0" y="17787"/>
                  </a:lnTo>
                  <a:cubicBezTo>
                    <a:pt x="0" y="17866"/>
                    <a:pt x="80" y="17946"/>
                    <a:pt x="200" y="17946"/>
                  </a:cubicBezTo>
                  <a:cubicBezTo>
                    <a:pt x="280" y="17946"/>
                    <a:pt x="360" y="17866"/>
                    <a:pt x="360" y="17787"/>
                  </a:cubicBezTo>
                  <a:lnTo>
                    <a:pt x="360" y="201"/>
                  </a:lnTo>
                  <a:cubicBezTo>
                    <a:pt x="36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2881030" y="4251368"/>
              <a:ext cx="9256" cy="338418"/>
            </a:xfrm>
            <a:custGeom>
              <a:avLst/>
              <a:gdLst/>
              <a:ahLst/>
              <a:cxnLst/>
              <a:rect l="l" t="t" r="r" b="b"/>
              <a:pathLst>
                <a:path w="481" h="17587" extrusionOk="0">
                  <a:moveTo>
                    <a:pt x="0" y="1"/>
                  </a:moveTo>
                  <a:lnTo>
                    <a:pt x="480" y="175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2877182" y="4247520"/>
              <a:ext cx="16933" cy="345345"/>
            </a:xfrm>
            <a:custGeom>
              <a:avLst/>
              <a:gdLst/>
              <a:ahLst/>
              <a:cxnLst/>
              <a:rect l="l" t="t" r="r" b="b"/>
              <a:pathLst>
                <a:path w="880" h="17947" extrusionOk="0">
                  <a:moveTo>
                    <a:pt x="200" y="1"/>
                  </a:moveTo>
                  <a:cubicBezTo>
                    <a:pt x="81" y="1"/>
                    <a:pt x="1" y="81"/>
                    <a:pt x="1" y="201"/>
                  </a:cubicBezTo>
                  <a:lnTo>
                    <a:pt x="480" y="17787"/>
                  </a:lnTo>
                  <a:cubicBezTo>
                    <a:pt x="480" y="17866"/>
                    <a:pt x="600" y="17946"/>
                    <a:pt x="680" y="17946"/>
                  </a:cubicBezTo>
                  <a:cubicBezTo>
                    <a:pt x="800" y="17946"/>
                    <a:pt x="880" y="17866"/>
                    <a:pt x="880" y="17787"/>
                  </a:cubicBezTo>
                  <a:lnTo>
                    <a:pt x="400" y="201"/>
                  </a:lnTo>
                  <a:cubicBezTo>
                    <a:pt x="40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2921786" y="4251368"/>
              <a:ext cx="10025" cy="335339"/>
            </a:xfrm>
            <a:custGeom>
              <a:avLst/>
              <a:gdLst/>
              <a:ahLst/>
              <a:cxnLst/>
              <a:rect l="l" t="t" r="r" b="b"/>
              <a:pathLst>
                <a:path w="521" h="17427" extrusionOk="0">
                  <a:moveTo>
                    <a:pt x="1" y="1"/>
                  </a:moveTo>
                  <a:lnTo>
                    <a:pt x="520"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2917937" y="4247520"/>
              <a:ext cx="17722" cy="342266"/>
            </a:xfrm>
            <a:custGeom>
              <a:avLst/>
              <a:gdLst/>
              <a:ahLst/>
              <a:cxnLst/>
              <a:rect l="l" t="t" r="r" b="b"/>
              <a:pathLst>
                <a:path w="921" h="17787" extrusionOk="0">
                  <a:moveTo>
                    <a:pt x="201" y="1"/>
                  </a:moveTo>
                  <a:cubicBezTo>
                    <a:pt x="81" y="1"/>
                    <a:pt x="1" y="81"/>
                    <a:pt x="1" y="201"/>
                  </a:cubicBezTo>
                  <a:lnTo>
                    <a:pt x="520" y="17627"/>
                  </a:lnTo>
                  <a:cubicBezTo>
                    <a:pt x="520" y="17707"/>
                    <a:pt x="600" y="17787"/>
                    <a:pt x="720" y="17787"/>
                  </a:cubicBezTo>
                  <a:cubicBezTo>
                    <a:pt x="840" y="17787"/>
                    <a:pt x="920" y="17707"/>
                    <a:pt x="920" y="17587"/>
                  </a:cubicBezTo>
                  <a:lnTo>
                    <a:pt x="361" y="201"/>
                  </a:lnTo>
                  <a:cubicBezTo>
                    <a:pt x="361" y="81"/>
                    <a:pt x="281"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2963311" y="4251368"/>
              <a:ext cx="6177" cy="335339"/>
            </a:xfrm>
            <a:custGeom>
              <a:avLst/>
              <a:gdLst/>
              <a:ahLst/>
              <a:cxnLst/>
              <a:rect l="l" t="t" r="r" b="b"/>
              <a:pathLst>
                <a:path w="321" h="17427" extrusionOk="0">
                  <a:moveTo>
                    <a:pt x="1" y="1"/>
                  </a:moveTo>
                  <a:lnTo>
                    <a:pt x="321"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2959482" y="4247520"/>
              <a:ext cx="13085" cy="342266"/>
            </a:xfrm>
            <a:custGeom>
              <a:avLst/>
              <a:gdLst/>
              <a:ahLst/>
              <a:cxnLst/>
              <a:rect l="l" t="t" r="r" b="b"/>
              <a:pathLst>
                <a:path w="680" h="17787" extrusionOk="0">
                  <a:moveTo>
                    <a:pt x="200" y="1"/>
                  </a:moveTo>
                  <a:cubicBezTo>
                    <a:pt x="80" y="1"/>
                    <a:pt x="0" y="81"/>
                    <a:pt x="0" y="201"/>
                  </a:cubicBezTo>
                  <a:lnTo>
                    <a:pt x="320" y="17627"/>
                  </a:lnTo>
                  <a:cubicBezTo>
                    <a:pt x="320" y="17707"/>
                    <a:pt x="400" y="17787"/>
                    <a:pt x="520" y="17787"/>
                  </a:cubicBezTo>
                  <a:cubicBezTo>
                    <a:pt x="600" y="17787"/>
                    <a:pt x="680" y="17707"/>
                    <a:pt x="680" y="17627"/>
                  </a:cubicBezTo>
                  <a:lnTo>
                    <a:pt x="400" y="201"/>
                  </a:lnTo>
                  <a:cubicBezTo>
                    <a:pt x="400" y="81"/>
                    <a:pt x="32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3006395" y="4251368"/>
              <a:ext cx="6927" cy="343806"/>
            </a:xfrm>
            <a:custGeom>
              <a:avLst/>
              <a:gdLst/>
              <a:ahLst/>
              <a:cxnLst/>
              <a:rect l="l" t="t" r="r" b="b"/>
              <a:pathLst>
                <a:path w="360" h="17867" extrusionOk="0">
                  <a:moveTo>
                    <a:pt x="0" y="1"/>
                  </a:moveTo>
                  <a:lnTo>
                    <a:pt x="360" y="1786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3003316" y="4247520"/>
              <a:ext cx="13085" cy="351503"/>
            </a:xfrm>
            <a:custGeom>
              <a:avLst/>
              <a:gdLst/>
              <a:ahLst/>
              <a:cxnLst/>
              <a:rect l="l" t="t" r="r" b="b"/>
              <a:pathLst>
                <a:path w="680" h="18267" extrusionOk="0">
                  <a:moveTo>
                    <a:pt x="160" y="1"/>
                  </a:moveTo>
                  <a:cubicBezTo>
                    <a:pt x="80" y="1"/>
                    <a:pt x="0" y="81"/>
                    <a:pt x="0" y="201"/>
                  </a:cubicBezTo>
                  <a:lnTo>
                    <a:pt x="320" y="18066"/>
                  </a:lnTo>
                  <a:cubicBezTo>
                    <a:pt x="320" y="18186"/>
                    <a:pt x="400" y="18266"/>
                    <a:pt x="520" y="18266"/>
                  </a:cubicBezTo>
                  <a:cubicBezTo>
                    <a:pt x="600" y="18266"/>
                    <a:pt x="680" y="18186"/>
                    <a:pt x="680" y="18066"/>
                  </a:cubicBezTo>
                  <a:lnTo>
                    <a:pt x="360" y="201"/>
                  </a:lnTo>
                  <a:cubicBezTo>
                    <a:pt x="360" y="81"/>
                    <a:pt x="280"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2432661" y="4521321"/>
              <a:ext cx="702948" cy="320715"/>
            </a:xfrm>
            <a:custGeom>
              <a:avLst/>
              <a:gdLst/>
              <a:ahLst/>
              <a:cxnLst/>
              <a:rect l="l" t="t" r="r" b="b"/>
              <a:pathLst>
                <a:path w="36531" h="16667" extrusionOk="0">
                  <a:moveTo>
                    <a:pt x="34772" y="0"/>
                  </a:moveTo>
                  <a:lnTo>
                    <a:pt x="18385" y="680"/>
                  </a:lnTo>
                  <a:lnTo>
                    <a:pt x="16347" y="7035"/>
                  </a:lnTo>
                  <a:lnTo>
                    <a:pt x="0" y="16507"/>
                  </a:lnTo>
                  <a:lnTo>
                    <a:pt x="36531" y="16667"/>
                  </a:lnTo>
                  <a:lnTo>
                    <a:pt x="347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2"/>
            <p:cNvSpPr/>
            <p:nvPr/>
          </p:nvSpPr>
          <p:spPr>
            <a:xfrm>
              <a:off x="2428812" y="4517473"/>
              <a:ext cx="710645" cy="328412"/>
            </a:xfrm>
            <a:custGeom>
              <a:avLst/>
              <a:gdLst/>
              <a:ahLst/>
              <a:cxnLst/>
              <a:rect l="l" t="t" r="r" b="b"/>
              <a:pathLst>
                <a:path w="36931" h="17067" extrusionOk="0">
                  <a:moveTo>
                    <a:pt x="34812" y="400"/>
                  </a:moveTo>
                  <a:lnTo>
                    <a:pt x="36531" y="16667"/>
                  </a:lnTo>
                  <a:lnTo>
                    <a:pt x="920" y="16507"/>
                  </a:lnTo>
                  <a:lnTo>
                    <a:pt x="16667" y="7395"/>
                  </a:lnTo>
                  <a:cubicBezTo>
                    <a:pt x="16707" y="7395"/>
                    <a:pt x="16747" y="7355"/>
                    <a:pt x="16747" y="7315"/>
                  </a:cubicBezTo>
                  <a:lnTo>
                    <a:pt x="18705" y="1040"/>
                  </a:lnTo>
                  <a:lnTo>
                    <a:pt x="34812" y="400"/>
                  </a:lnTo>
                  <a:close/>
                  <a:moveTo>
                    <a:pt x="34972" y="1"/>
                  </a:moveTo>
                  <a:lnTo>
                    <a:pt x="18585" y="680"/>
                  </a:lnTo>
                  <a:cubicBezTo>
                    <a:pt x="18506" y="680"/>
                    <a:pt x="18426" y="720"/>
                    <a:pt x="18386" y="800"/>
                  </a:cubicBezTo>
                  <a:lnTo>
                    <a:pt x="16427" y="7115"/>
                  </a:lnTo>
                  <a:lnTo>
                    <a:pt x="120" y="16547"/>
                  </a:lnTo>
                  <a:cubicBezTo>
                    <a:pt x="41" y="16587"/>
                    <a:pt x="1" y="16667"/>
                    <a:pt x="41" y="16747"/>
                  </a:cubicBezTo>
                  <a:cubicBezTo>
                    <a:pt x="41" y="16827"/>
                    <a:pt x="120" y="16907"/>
                    <a:pt x="200" y="16907"/>
                  </a:cubicBezTo>
                  <a:lnTo>
                    <a:pt x="36731" y="17067"/>
                  </a:lnTo>
                  <a:cubicBezTo>
                    <a:pt x="36811" y="17067"/>
                    <a:pt x="36851" y="17027"/>
                    <a:pt x="36891" y="16987"/>
                  </a:cubicBezTo>
                  <a:cubicBezTo>
                    <a:pt x="36931" y="16947"/>
                    <a:pt x="36931" y="16907"/>
                    <a:pt x="36931" y="16827"/>
                  </a:cubicBezTo>
                  <a:lnTo>
                    <a:pt x="35172" y="160"/>
                  </a:lnTo>
                  <a:cubicBezTo>
                    <a:pt x="35172" y="81"/>
                    <a:pt x="35092" y="1"/>
                    <a:pt x="34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2621853" y="4695100"/>
              <a:ext cx="46163" cy="78490"/>
            </a:xfrm>
            <a:custGeom>
              <a:avLst/>
              <a:gdLst/>
              <a:ahLst/>
              <a:cxnLst/>
              <a:rect l="l" t="t" r="r" b="b"/>
              <a:pathLst>
                <a:path w="2399" h="4079" extrusionOk="0">
                  <a:moveTo>
                    <a:pt x="215" y="1"/>
                  </a:moveTo>
                  <a:cubicBezTo>
                    <a:pt x="182" y="1"/>
                    <a:pt x="149" y="14"/>
                    <a:pt x="120" y="42"/>
                  </a:cubicBezTo>
                  <a:cubicBezTo>
                    <a:pt x="40" y="82"/>
                    <a:pt x="0" y="202"/>
                    <a:pt x="40" y="282"/>
                  </a:cubicBezTo>
                  <a:lnTo>
                    <a:pt x="1999" y="3999"/>
                  </a:lnTo>
                  <a:cubicBezTo>
                    <a:pt x="2039" y="4039"/>
                    <a:pt x="2119" y="4079"/>
                    <a:pt x="2159" y="4079"/>
                  </a:cubicBezTo>
                  <a:lnTo>
                    <a:pt x="2239" y="4079"/>
                  </a:lnTo>
                  <a:cubicBezTo>
                    <a:pt x="2358" y="4039"/>
                    <a:pt x="2398" y="3919"/>
                    <a:pt x="2319" y="3839"/>
                  </a:cubicBezTo>
                  <a:lnTo>
                    <a:pt x="360" y="122"/>
                  </a:lnTo>
                  <a:cubicBezTo>
                    <a:pt x="334" y="45"/>
                    <a:pt x="275"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2677233" y="4668680"/>
              <a:ext cx="46163" cy="78760"/>
            </a:xfrm>
            <a:custGeom>
              <a:avLst/>
              <a:gdLst/>
              <a:ahLst/>
              <a:cxnLst/>
              <a:rect l="l" t="t" r="r" b="b"/>
              <a:pathLst>
                <a:path w="2399" h="4093" extrusionOk="0">
                  <a:moveTo>
                    <a:pt x="230" y="1"/>
                  </a:moveTo>
                  <a:cubicBezTo>
                    <a:pt x="206" y="1"/>
                    <a:pt x="181" y="6"/>
                    <a:pt x="160" y="16"/>
                  </a:cubicBezTo>
                  <a:cubicBezTo>
                    <a:pt x="40" y="56"/>
                    <a:pt x="0" y="176"/>
                    <a:pt x="80" y="256"/>
                  </a:cubicBezTo>
                  <a:lnTo>
                    <a:pt x="2038" y="3973"/>
                  </a:lnTo>
                  <a:cubicBezTo>
                    <a:pt x="2038" y="4053"/>
                    <a:pt x="2118" y="4093"/>
                    <a:pt x="2198" y="4093"/>
                  </a:cubicBezTo>
                  <a:cubicBezTo>
                    <a:pt x="2238" y="4093"/>
                    <a:pt x="2238" y="4093"/>
                    <a:pt x="2278" y="4053"/>
                  </a:cubicBezTo>
                  <a:cubicBezTo>
                    <a:pt x="2358" y="4013"/>
                    <a:pt x="2398" y="3893"/>
                    <a:pt x="2358" y="3813"/>
                  </a:cubicBezTo>
                  <a:lnTo>
                    <a:pt x="400" y="96"/>
                  </a:lnTo>
                  <a:cubicBezTo>
                    <a:pt x="370" y="38"/>
                    <a:pt x="298"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2535724" y="4808189"/>
              <a:ext cx="519913" cy="6947"/>
            </a:xfrm>
            <a:custGeom>
              <a:avLst/>
              <a:gdLst/>
              <a:ahLst/>
              <a:cxnLst/>
              <a:rect l="l" t="t" r="r" b="b"/>
              <a:pathLst>
                <a:path w="27019" h="361" extrusionOk="0">
                  <a:moveTo>
                    <a:pt x="160" y="0"/>
                  </a:moveTo>
                  <a:cubicBezTo>
                    <a:pt x="80" y="0"/>
                    <a:pt x="0" y="80"/>
                    <a:pt x="0" y="160"/>
                  </a:cubicBezTo>
                  <a:cubicBezTo>
                    <a:pt x="0" y="280"/>
                    <a:pt x="80" y="360"/>
                    <a:pt x="160" y="360"/>
                  </a:cubicBezTo>
                  <a:lnTo>
                    <a:pt x="26818" y="360"/>
                  </a:lnTo>
                  <a:cubicBezTo>
                    <a:pt x="26898" y="360"/>
                    <a:pt x="27018" y="280"/>
                    <a:pt x="27018" y="160"/>
                  </a:cubicBezTo>
                  <a:cubicBezTo>
                    <a:pt x="27018" y="80"/>
                    <a:pt x="26898" y="0"/>
                    <a:pt x="2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2291921" y="3388477"/>
              <a:ext cx="693731" cy="951368"/>
            </a:xfrm>
            <a:custGeom>
              <a:avLst/>
              <a:gdLst/>
              <a:ahLst/>
              <a:cxnLst/>
              <a:rect l="l" t="t" r="r" b="b"/>
              <a:pathLst>
                <a:path w="36052" h="49441" extrusionOk="0">
                  <a:moveTo>
                    <a:pt x="26678" y="0"/>
                  </a:moveTo>
                  <a:cubicBezTo>
                    <a:pt x="23528" y="0"/>
                    <a:pt x="19571" y="80"/>
                    <a:pt x="14788" y="320"/>
                  </a:cubicBezTo>
                  <a:cubicBezTo>
                    <a:pt x="2878" y="919"/>
                    <a:pt x="0" y="49440"/>
                    <a:pt x="0" y="49440"/>
                  </a:cubicBezTo>
                  <a:lnTo>
                    <a:pt x="29976" y="49440"/>
                  </a:lnTo>
                  <a:lnTo>
                    <a:pt x="36051" y="320"/>
                  </a:lnTo>
                  <a:cubicBezTo>
                    <a:pt x="36051" y="320"/>
                    <a:pt x="32978" y="0"/>
                    <a:pt x="26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2301138" y="4212922"/>
              <a:ext cx="586069" cy="19243"/>
            </a:xfrm>
            <a:custGeom>
              <a:avLst/>
              <a:gdLst/>
              <a:ahLst/>
              <a:cxnLst/>
              <a:rect l="l" t="t" r="r" b="b"/>
              <a:pathLst>
                <a:path w="30457" h="1000" extrusionOk="0">
                  <a:moveTo>
                    <a:pt x="30256" y="0"/>
                  </a:moveTo>
                  <a:lnTo>
                    <a:pt x="201" y="640"/>
                  </a:lnTo>
                  <a:cubicBezTo>
                    <a:pt x="81" y="640"/>
                    <a:pt x="1" y="720"/>
                    <a:pt x="1" y="840"/>
                  </a:cubicBezTo>
                  <a:cubicBezTo>
                    <a:pt x="1" y="920"/>
                    <a:pt x="81" y="1000"/>
                    <a:pt x="201" y="1000"/>
                  </a:cubicBezTo>
                  <a:lnTo>
                    <a:pt x="30256" y="360"/>
                  </a:lnTo>
                  <a:cubicBezTo>
                    <a:pt x="30376" y="360"/>
                    <a:pt x="30456" y="280"/>
                    <a:pt x="30456" y="160"/>
                  </a:cubicBezTo>
                  <a:cubicBezTo>
                    <a:pt x="30456" y="80"/>
                    <a:pt x="30336" y="0"/>
                    <a:pt x="30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3112518" y="3707479"/>
              <a:ext cx="19242" cy="219364"/>
            </a:xfrm>
            <a:custGeom>
              <a:avLst/>
              <a:gdLst/>
              <a:ahLst/>
              <a:cxnLst/>
              <a:rect l="l" t="t" r="r" b="b"/>
              <a:pathLst>
                <a:path w="1000" h="11400" extrusionOk="0">
                  <a:moveTo>
                    <a:pt x="288" y="1"/>
                  </a:moveTo>
                  <a:cubicBezTo>
                    <a:pt x="273" y="1"/>
                    <a:pt x="257" y="3"/>
                    <a:pt x="240" y="9"/>
                  </a:cubicBezTo>
                  <a:cubicBezTo>
                    <a:pt x="81" y="9"/>
                    <a:pt x="1" y="129"/>
                    <a:pt x="1" y="249"/>
                  </a:cubicBezTo>
                  <a:lnTo>
                    <a:pt x="520" y="11160"/>
                  </a:lnTo>
                  <a:cubicBezTo>
                    <a:pt x="520" y="11280"/>
                    <a:pt x="640" y="11400"/>
                    <a:pt x="760" y="11400"/>
                  </a:cubicBezTo>
                  <a:cubicBezTo>
                    <a:pt x="920" y="11400"/>
                    <a:pt x="1000" y="11280"/>
                    <a:pt x="1000" y="11160"/>
                  </a:cubicBezTo>
                  <a:lnTo>
                    <a:pt x="480" y="209"/>
                  </a:lnTo>
                  <a:cubicBezTo>
                    <a:pt x="480" y="105"/>
                    <a:pt x="390" y="1"/>
                    <a:pt x="288" y="1"/>
                  </a:cubicBezTo>
                  <a:close/>
                </a:path>
              </a:pathLst>
            </a:custGeom>
            <a:solidFill>
              <a:srgbClr val="6FB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3120984" y="3340794"/>
              <a:ext cx="699869" cy="469671"/>
            </a:xfrm>
            <a:custGeom>
              <a:avLst/>
              <a:gdLst/>
              <a:ahLst/>
              <a:cxnLst/>
              <a:rect l="l" t="t" r="r" b="b"/>
              <a:pathLst>
                <a:path w="36371" h="24408" extrusionOk="0">
                  <a:moveTo>
                    <a:pt x="14029" y="0"/>
                  </a:moveTo>
                  <a:lnTo>
                    <a:pt x="0" y="23501"/>
                  </a:lnTo>
                  <a:cubicBezTo>
                    <a:pt x="0" y="23501"/>
                    <a:pt x="7838" y="24408"/>
                    <a:pt x="15686" y="24408"/>
                  </a:cubicBezTo>
                  <a:cubicBezTo>
                    <a:pt x="20813" y="24408"/>
                    <a:pt x="25944" y="24021"/>
                    <a:pt x="28897" y="22742"/>
                  </a:cubicBezTo>
                  <a:cubicBezTo>
                    <a:pt x="36371" y="19504"/>
                    <a:pt x="33973" y="120"/>
                    <a:pt x="33973" y="120"/>
                  </a:cubicBezTo>
                  <a:lnTo>
                    <a:pt x="140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2611847" y="3336926"/>
              <a:ext cx="779090" cy="1055201"/>
            </a:xfrm>
            <a:custGeom>
              <a:avLst/>
              <a:gdLst/>
              <a:ahLst/>
              <a:cxnLst/>
              <a:rect l="l" t="t" r="r" b="b"/>
              <a:pathLst>
                <a:path w="40488" h="54837" extrusionOk="0">
                  <a:moveTo>
                    <a:pt x="31263" y="1"/>
                  </a:moveTo>
                  <a:cubicBezTo>
                    <a:pt x="7796" y="1"/>
                    <a:pt x="4962" y="4654"/>
                    <a:pt x="2639" y="10873"/>
                  </a:cubicBezTo>
                  <a:cubicBezTo>
                    <a:pt x="1" y="17827"/>
                    <a:pt x="3158" y="54837"/>
                    <a:pt x="3158" y="54837"/>
                  </a:cubicBezTo>
                  <a:lnTo>
                    <a:pt x="29097" y="54397"/>
                  </a:lnTo>
                  <a:lnTo>
                    <a:pt x="26459" y="23702"/>
                  </a:lnTo>
                  <a:lnTo>
                    <a:pt x="40488" y="201"/>
                  </a:lnTo>
                  <a:cubicBezTo>
                    <a:pt x="37102" y="66"/>
                    <a:pt x="34038" y="1"/>
                    <a:pt x="3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2660300" y="4264299"/>
              <a:ext cx="506847" cy="16318"/>
            </a:xfrm>
            <a:custGeom>
              <a:avLst/>
              <a:gdLst/>
              <a:ahLst/>
              <a:cxnLst/>
              <a:rect l="l" t="t" r="r" b="b"/>
              <a:pathLst>
                <a:path w="26340" h="848" extrusionOk="0">
                  <a:moveTo>
                    <a:pt x="26186" y="0"/>
                  </a:moveTo>
                  <a:cubicBezTo>
                    <a:pt x="26172" y="0"/>
                    <a:pt x="26156" y="3"/>
                    <a:pt x="26140" y="8"/>
                  </a:cubicBezTo>
                  <a:lnTo>
                    <a:pt x="201" y="488"/>
                  </a:lnTo>
                  <a:cubicBezTo>
                    <a:pt x="81" y="488"/>
                    <a:pt x="1" y="568"/>
                    <a:pt x="1" y="688"/>
                  </a:cubicBezTo>
                  <a:cubicBezTo>
                    <a:pt x="1" y="768"/>
                    <a:pt x="81" y="848"/>
                    <a:pt x="201" y="848"/>
                  </a:cubicBezTo>
                  <a:lnTo>
                    <a:pt x="26140" y="368"/>
                  </a:lnTo>
                  <a:cubicBezTo>
                    <a:pt x="26259" y="368"/>
                    <a:pt x="26339" y="288"/>
                    <a:pt x="26339" y="168"/>
                  </a:cubicBezTo>
                  <a:cubicBezTo>
                    <a:pt x="26339" y="99"/>
                    <a:pt x="26280" y="0"/>
                    <a:pt x="26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3113287" y="3708403"/>
              <a:ext cx="62307" cy="679126"/>
            </a:xfrm>
            <a:custGeom>
              <a:avLst/>
              <a:gdLst/>
              <a:ahLst/>
              <a:cxnLst/>
              <a:rect l="l" t="t" r="r" b="b"/>
              <a:pathLst>
                <a:path w="3238" h="35293" extrusionOk="0">
                  <a:moveTo>
                    <a:pt x="200" y="1"/>
                  </a:moveTo>
                  <a:cubicBezTo>
                    <a:pt x="81" y="1"/>
                    <a:pt x="1" y="81"/>
                    <a:pt x="1" y="201"/>
                  </a:cubicBezTo>
                  <a:lnTo>
                    <a:pt x="200" y="4397"/>
                  </a:lnTo>
                  <a:lnTo>
                    <a:pt x="2838" y="35132"/>
                  </a:lnTo>
                  <a:cubicBezTo>
                    <a:pt x="2838" y="35212"/>
                    <a:pt x="2958" y="35292"/>
                    <a:pt x="3038" y="35292"/>
                  </a:cubicBezTo>
                  <a:cubicBezTo>
                    <a:pt x="3158" y="35292"/>
                    <a:pt x="3238" y="35212"/>
                    <a:pt x="3238" y="35092"/>
                  </a:cubicBezTo>
                  <a:lnTo>
                    <a:pt x="600" y="4397"/>
                  </a:lnTo>
                  <a:lnTo>
                    <a:pt x="400" y="201"/>
                  </a:lnTo>
                  <a:cubicBezTo>
                    <a:pt x="400" y="81"/>
                    <a:pt x="280" y="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2608768" y="3333020"/>
              <a:ext cx="786018" cy="1062956"/>
            </a:xfrm>
            <a:custGeom>
              <a:avLst/>
              <a:gdLst/>
              <a:ahLst/>
              <a:cxnLst/>
              <a:rect l="l" t="t" r="r" b="b"/>
              <a:pathLst>
                <a:path w="40848" h="55240" extrusionOk="0">
                  <a:moveTo>
                    <a:pt x="31246" y="1"/>
                  </a:moveTo>
                  <a:cubicBezTo>
                    <a:pt x="8532" y="1"/>
                    <a:pt x="5123" y="4313"/>
                    <a:pt x="2599" y="10996"/>
                  </a:cubicBezTo>
                  <a:cubicBezTo>
                    <a:pt x="1" y="17910"/>
                    <a:pt x="2999" y="53561"/>
                    <a:pt x="3118" y="55080"/>
                  </a:cubicBezTo>
                  <a:cubicBezTo>
                    <a:pt x="3158" y="55160"/>
                    <a:pt x="3238" y="55240"/>
                    <a:pt x="3318" y="55240"/>
                  </a:cubicBezTo>
                  <a:cubicBezTo>
                    <a:pt x="3438" y="55240"/>
                    <a:pt x="3518" y="55120"/>
                    <a:pt x="3518" y="55040"/>
                  </a:cubicBezTo>
                  <a:cubicBezTo>
                    <a:pt x="3478" y="54680"/>
                    <a:pt x="401" y="17950"/>
                    <a:pt x="2959" y="11155"/>
                  </a:cubicBezTo>
                  <a:cubicBezTo>
                    <a:pt x="5405" y="4596"/>
                    <a:pt x="8763" y="396"/>
                    <a:pt x="31141" y="396"/>
                  </a:cubicBezTo>
                  <a:cubicBezTo>
                    <a:pt x="33989" y="396"/>
                    <a:pt x="37146" y="464"/>
                    <a:pt x="40648" y="604"/>
                  </a:cubicBezTo>
                  <a:cubicBezTo>
                    <a:pt x="40728" y="604"/>
                    <a:pt x="40848" y="524"/>
                    <a:pt x="40848" y="404"/>
                  </a:cubicBezTo>
                  <a:cubicBezTo>
                    <a:pt x="40848" y="324"/>
                    <a:pt x="40768" y="204"/>
                    <a:pt x="40648" y="204"/>
                  </a:cubicBezTo>
                  <a:cubicBezTo>
                    <a:pt x="37192" y="67"/>
                    <a:pt x="34070" y="1"/>
                    <a:pt x="31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2564934" y="2358426"/>
              <a:ext cx="483006" cy="455566"/>
            </a:xfrm>
            <a:custGeom>
              <a:avLst/>
              <a:gdLst/>
              <a:ahLst/>
              <a:cxnLst/>
              <a:rect l="l" t="t" r="r" b="b"/>
              <a:pathLst>
                <a:path w="25101" h="23675" extrusionOk="0">
                  <a:moveTo>
                    <a:pt x="1839" y="4450"/>
                  </a:moveTo>
                  <a:lnTo>
                    <a:pt x="2079" y="4530"/>
                  </a:lnTo>
                  <a:cubicBezTo>
                    <a:pt x="1999" y="4530"/>
                    <a:pt x="1919" y="4490"/>
                    <a:pt x="1839" y="4450"/>
                  </a:cubicBezTo>
                  <a:close/>
                  <a:moveTo>
                    <a:pt x="5117" y="0"/>
                  </a:moveTo>
                  <a:cubicBezTo>
                    <a:pt x="3963" y="0"/>
                    <a:pt x="3679" y="946"/>
                    <a:pt x="3918" y="1253"/>
                  </a:cubicBezTo>
                  <a:lnTo>
                    <a:pt x="4237" y="1333"/>
                  </a:lnTo>
                  <a:lnTo>
                    <a:pt x="4197" y="1373"/>
                  </a:lnTo>
                  <a:cubicBezTo>
                    <a:pt x="3998" y="1293"/>
                    <a:pt x="3838" y="1213"/>
                    <a:pt x="3718" y="1173"/>
                  </a:cubicBezTo>
                  <a:cubicBezTo>
                    <a:pt x="3429" y="1076"/>
                    <a:pt x="3172" y="1035"/>
                    <a:pt x="2948" y="1035"/>
                  </a:cubicBezTo>
                  <a:cubicBezTo>
                    <a:pt x="1874" y="1035"/>
                    <a:pt x="1577" y="2002"/>
                    <a:pt x="2239" y="2532"/>
                  </a:cubicBezTo>
                  <a:lnTo>
                    <a:pt x="2319" y="2572"/>
                  </a:lnTo>
                  <a:cubicBezTo>
                    <a:pt x="2265" y="2561"/>
                    <a:pt x="2212" y="2556"/>
                    <a:pt x="2159" y="2556"/>
                  </a:cubicBezTo>
                  <a:cubicBezTo>
                    <a:pt x="2015" y="2556"/>
                    <a:pt x="1876" y="2593"/>
                    <a:pt x="1759" y="2651"/>
                  </a:cubicBezTo>
                  <a:cubicBezTo>
                    <a:pt x="1040" y="3211"/>
                    <a:pt x="1240" y="4050"/>
                    <a:pt x="1839" y="4450"/>
                  </a:cubicBezTo>
                  <a:cubicBezTo>
                    <a:pt x="1617" y="4372"/>
                    <a:pt x="1425" y="4336"/>
                    <a:pt x="1259" y="4336"/>
                  </a:cubicBezTo>
                  <a:cubicBezTo>
                    <a:pt x="916" y="4336"/>
                    <a:pt x="682" y="4488"/>
                    <a:pt x="520" y="4730"/>
                  </a:cubicBezTo>
                  <a:cubicBezTo>
                    <a:pt x="1" y="5489"/>
                    <a:pt x="321" y="6568"/>
                    <a:pt x="4797" y="10605"/>
                  </a:cubicBezTo>
                  <a:cubicBezTo>
                    <a:pt x="8274" y="13762"/>
                    <a:pt x="17467" y="23674"/>
                    <a:pt x="17467" y="23674"/>
                  </a:cubicBezTo>
                  <a:lnTo>
                    <a:pt x="25100" y="16320"/>
                  </a:lnTo>
                  <a:cubicBezTo>
                    <a:pt x="25100" y="16320"/>
                    <a:pt x="14829" y="3571"/>
                    <a:pt x="13110" y="2092"/>
                  </a:cubicBezTo>
                  <a:cubicBezTo>
                    <a:pt x="12614" y="1661"/>
                    <a:pt x="12177" y="1473"/>
                    <a:pt x="11822" y="1473"/>
                  </a:cubicBezTo>
                  <a:cubicBezTo>
                    <a:pt x="11092" y="1473"/>
                    <a:pt x="10711" y="2268"/>
                    <a:pt x="10872" y="3371"/>
                  </a:cubicBezTo>
                  <a:cubicBezTo>
                    <a:pt x="10432" y="3011"/>
                    <a:pt x="7395" y="533"/>
                    <a:pt x="5796" y="94"/>
                  </a:cubicBezTo>
                  <a:cubicBezTo>
                    <a:pt x="5543" y="29"/>
                    <a:pt x="5317" y="0"/>
                    <a:pt x="511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2"/>
            <p:cNvSpPr/>
            <p:nvPr/>
          </p:nvSpPr>
          <p:spPr>
            <a:xfrm>
              <a:off x="2555717" y="2383826"/>
              <a:ext cx="496072" cy="434015"/>
            </a:xfrm>
            <a:custGeom>
              <a:avLst/>
              <a:gdLst/>
              <a:ahLst/>
              <a:cxnLst/>
              <a:rect l="l" t="t" r="r" b="b"/>
              <a:pathLst>
                <a:path w="25780" h="22555" extrusionOk="0">
                  <a:moveTo>
                    <a:pt x="12381" y="0"/>
                  </a:moveTo>
                  <a:cubicBezTo>
                    <a:pt x="12125" y="0"/>
                    <a:pt x="11928" y="86"/>
                    <a:pt x="11791" y="172"/>
                  </a:cubicBezTo>
                  <a:cubicBezTo>
                    <a:pt x="11151" y="612"/>
                    <a:pt x="10991" y="1731"/>
                    <a:pt x="11351" y="2930"/>
                  </a:cubicBezTo>
                  <a:cubicBezTo>
                    <a:pt x="11911" y="4609"/>
                    <a:pt x="12270" y="5488"/>
                    <a:pt x="12350" y="5728"/>
                  </a:cubicBezTo>
                  <a:cubicBezTo>
                    <a:pt x="12270" y="6128"/>
                    <a:pt x="11911" y="8366"/>
                    <a:pt x="13629" y="10484"/>
                  </a:cubicBezTo>
                  <a:cubicBezTo>
                    <a:pt x="13649" y="10524"/>
                    <a:pt x="13689" y="10544"/>
                    <a:pt x="13734" y="10544"/>
                  </a:cubicBezTo>
                  <a:cubicBezTo>
                    <a:pt x="13779" y="10544"/>
                    <a:pt x="13829" y="10524"/>
                    <a:pt x="13869" y="10484"/>
                  </a:cubicBezTo>
                  <a:cubicBezTo>
                    <a:pt x="13949" y="10444"/>
                    <a:pt x="13989" y="10324"/>
                    <a:pt x="13909" y="10244"/>
                  </a:cubicBezTo>
                  <a:cubicBezTo>
                    <a:pt x="12150" y="8086"/>
                    <a:pt x="12750" y="5768"/>
                    <a:pt x="12750" y="5768"/>
                  </a:cubicBezTo>
                  <a:cubicBezTo>
                    <a:pt x="12750" y="5728"/>
                    <a:pt x="12750" y="5688"/>
                    <a:pt x="12750" y="5648"/>
                  </a:cubicBezTo>
                  <a:cubicBezTo>
                    <a:pt x="12710" y="5608"/>
                    <a:pt x="12350" y="4729"/>
                    <a:pt x="11711" y="2810"/>
                  </a:cubicBezTo>
                  <a:cubicBezTo>
                    <a:pt x="11391" y="1811"/>
                    <a:pt x="11511" y="812"/>
                    <a:pt x="11990" y="492"/>
                  </a:cubicBezTo>
                  <a:cubicBezTo>
                    <a:pt x="12100" y="419"/>
                    <a:pt x="12224" y="383"/>
                    <a:pt x="12361" y="383"/>
                  </a:cubicBezTo>
                  <a:cubicBezTo>
                    <a:pt x="12674" y="383"/>
                    <a:pt x="13052" y="571"/>
                    <a:pt x="13469" y="932"/>
                  </a:cubicBezTo>
                  <a:cubicBezTo>
                    <a:pt x="15068" y="2291"/>
                    <a:pt x="24220" y="13602"/>
                    <a:pt x="25340" y="14960"/>
                  </a:cubicBezTo>
                  <a:lnTo>
                    <a:pt x="17946" y="22115"/>
                  </a:lnTo>
                  <a:cubicBezTo>
                    <a:pt x="16787" y="20916"/>
                    <a:pt x="8473" y="12243"/>
                    <a:pt x="5396" y="9165"/>
                  </a:cubicBezTo>
                  <a:lnTo>
                    <a:pt x="4556" y="8326"/>
                  </a:lnTo>
                  <a:cubicBezTo>
                    <a:pt x="1919" y="5728"/>
                    <a:pt x="480" y="4329"/>
                    <a:pt x="1159" y="3530"/>
                  </a:cubicBezTo>
                  <a:cubicBezTo>
                    <a:pt x="1319" y="3330"/>
                    <a:pt x="1479" y="3250"/>
                    <a:pt x="1679" y="3250"/>
                  </a:cubicBezTo>
                  <a:cubicBezTo>
                    <a:pt x="1709" y="3247"/>
                    <a:pt x="1740" y="3246"/>
                    <a:pt x="1773" y="3246"/>
                  </a:cubicBezTo>
                  <a:cubicBezTo>
                    <a:pt x="2675" y="3246"/>
                    <a:pt x="4323" y="4329"/>
                    <a:pt x="6755" y="6567"/>
                  </a:cubicBezTo>
                  <a:cubicBezTo>
                    <a:pt x="6788" y="6584"/>
                    <a:pt x="6828" y="6593"/>
                    <a:pt x="6869" y="6593"/>
                  </a:cubicBezTo>
                  <a:cubicBezTo>
                    <a:pt x="6927" y="6593"/>
                    <a:pt x="6988" y="6574"/>
                    <a:pt x="7034" y="6527"/>
                  </a:cubicBezTo>
                  <a:cubicBezTo>
                    <a:pt x="7114" y="6447"/>
                    <a:pt x="7114" y="6327"/>
                    <a:pt x="7034" y="6287"/>
                  </a:cubicBezTo>
                  <a:cubicBezTo>
                    <a:pt x="4404" y="3932"/>
                    <a:pt x="2738" y="2849"/>
                    <a:pt x="1733" y="2849"/>
                  </a:cubicBezTo>
                  <a:cubicBezTo>
                    <a:pt x="1715" y="2849"/>
                    <a:pt x="1697" y="2850"/>
                    <a:pt x="1679" y="2850"/>
                  </a:cubicBezTo>
                  <a:cubicBezTo>
                    <a:pt x="1359" y="2890"/>
                    <a:pt x="1079" y="3010"/>
                    <a:pt x="879" y="3290"/>
                  </a:cubicBezTo>
                  <a:cubicBezTo>
                    <a:pt x="0" y="4329"/>
                    <a:pt x="1439" y="5768"/>
                    <a:pt x="4277" y="8606"/>
                  </a:cubicBezTo>
                  <a:lnTo>
                    <a:pt x="5116" y="9445"/>
                  </a:lnTo>
                  <a:cubicBezTo>
                    <a:pt x="8433" y="12722"/>
                    <a:pt x="17706" y="22394"/>
                    <a:pt x="17786" y="22514"/>
                  </a:cubicBezTo>
                  <a:cubicBezTo>
                    <a:pt x="17826" y="22554"/>
                    <a:pt x="17866" y="22554"/>
                    <a:pt x="17946" y="22554"/>
                  </a:cubicBezTo>
                  <a:cubicBezTo>
                    <a:pt x="17986" y="22554"/>
                    <a:pt x="18026" y="22554"/>
                    <a:pt x="18065" y="22514"/>
                  </a:cubicBezTo>
                  <a:lnTo>
                    <a:pt x="25699" y="15120"/>
                  </a:lnTo>
                  <a:cubicBezTo>
                    <a:pt x="25779" y="15040"/>
                    <a:pt x="25779" y="14960"/>
                    <a:pt x="25739" y="14880"/>
                  </a:cubicBezTo>
                  <a:cubicBezTo>
                    <a:pt x="25300" y="14361"/>
                    <a:pt x="15428" y="2131"/>
                    <a:pt x="13709" y="652"/>
                  </a:cubicBezTo>
                  <a:cubicBezTo>
                    <a:pt x="13163" y="151"/>
                    <a:pt x="12720" y="0"/>
                    <a:pt x="1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2"/>
            <p:cNvSpPr/>
            <p:nvPr/>
          </p:nvSpPr>
          <p:spPr>
            <a:xfrm>
              <a:off x="2585696" y="2404108"/>
              <a:ext cx="149226" cy="84571"/>
            </a:xfrm>
            <a:custGeom>
              <a:avLst/>
              <a:gdLst/>
              <a:ahLst/>
              <a:cxnLst/>
              <a:rect l="l" t="t" r="r" b="b"/>
              <a:pathLst>
                <a:path w="7755" h="4395" extrusionOk="0">
                  <a:moveTo>
                    <a:pt x="1159" y="0"/>
                  </a:moveTo>
                  <a:cubicBezTo>
                    <a:pt x="940" y="0"/>
                    <a:pt x="750" y="49"/>
                    <a:pt x="600" y="158"/>
                  </a:cubicBezTo>
                  <a:cubicBezTo>
                    <a:pt x="201" y="397"/>
                    <a:pt x="1" y="757"/>
                    <a:pt x="41" y="1157"/>
                  </a:cubicBezTo>
                  <a:cubicBezTo>
                    <a:pt x="41" y="1596"/>
                    <a:pt x="281" y="1996"/>
                    <a:pt x="680" y="2236"/>
                  </a:cubicBezTo>
                  <a:cubicBezTo>
                    <a:pt x="711" y="2266"/>
                    <a:pt x="747" y="2279"/>
                    <a:pt x="783" y="2279"/>
                  </a:cubicBezTo>
                  <a:cubicBezTo>
                    <a:pt x="840" y="2279"/>
                    <a:pt x="895" y="2245"/>
                    <a:pt x="920" y="2196"/>
                  </a:cubicBezTo>
                  <a:cubicBezTo>
                    <a:pt x="960" y="2116"/>
                    <a:pt x="960" y="1996"/>
                    <a:pt x="880" y="1916"/>
                  </a:cubicBezTo>
                  <a:cubicBezTo>
                    <a:pt x="600" y="1756"/>
                    <a:pt x="401" y="1437"/>
                    <a:pt x="401" y="1157"/>
                  </a:cubicBezTo>
                  <a:cubicBezTo>
                    <a:pt x="401" y="877"/>
                    <a:pt x="520" y="637"/>
                    <a:pt x="800" y="437"/>
                  </a:cubicBezTo>
                  <a:cubicBezTo>
                    <a:pt x="890" y="372"/>
                    <a:pt x="1008" y="342"/>
                    <a:pt x="1151" y="342"/>
                  </a:cubicBezTo>
                  <a:cubicBezTo>
                    <a:pt x="2411" y="342"/>
                    <a:pt x="5568" y="2703"/>
                    <a:pt x="7435" y="4354"/>
                  </a:cubicBezTo>
                  <a:cubicBezTo>
                    <a:pt x="7475" y="4354"/>
                    <a:pt x="7515" y="4394"/>
                    <a:pt x="7555" y="4394"/>
                  </a:cubicBezTo>
                  <a:cubicBezTo>
                    <a:pt x="7595" y="4394"/>
                    <a:pt x="7675" y="4354"/>
                    <a:pt x="7675" y="4314"/>
                  </a:cubicBezTo>
                  <a:cubicBezTo>
                    <a:pt x="7755" y="4234"/>
                    <a:pt x="7755" y="4114"/>
                    <a:pt x="7675" y="4074"/>
                  </a:cubicBezTo>
                  <a:cubicBezTo>
                    <a:pt x="7173" y="3609"/>
                    <a:pt x="3048"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2595703" y="2374763"/>
              <a:ext cx="159982" cy="83147"/>
            </a:xfrm>
            <a:custGeom>
              <a:avLst/>
              <a:gdLst/>
              <a:ahLst/>
              <a:cxnLst/>
              <a:rect l="l" t="t" r="r" b="b"/>
              <a:pathLst>
                <a:path w="8314" h="4321" extrusionOk="0">
                  <a:moveTo>
                    <a:pt x="1382" y="1"/>
                  </a:moveTo>
                  <a:cubicBezTo>
                    <a:pt x="767" y="1"/>
                    <a:pt x="386" y="272"/>
                    <a:pt x="240" y="563"/>
                  </a:cubicBezTo>
                  <a:cubicBezTo>
                    <a:pt x="0" y="1003"/>
                    <a:pt x="120" y="1483"/>
                    <a:pt x="520" y="1842"/>
                  </a:cubicBezTo>
                  <a:cubicBezTo>
                    <a:pt x="570" y="1859"/>
                    <a:pt x="613" y="1869"/>
                    <a:pt x="651" y="1869"/>
                  </a:cubicBezTo>
                  <a:cubicBezTo>
                    <a:pt x="706" y="1869"/>
                    <a:pt x="753" y="1849"/>
                    <a:pt x="800" y="1802"/>
                  </a:cubicBezTo>
                  <a:cubicBezTo>
                    <a:pt x="880" y="1723"/>
                    <a:pt x="840" y="1603"/>
                    <a:pt x="760" y="1523"/>
                  </a:cubicBezTo>
                  <a:cubicBezTo>
                    <a:pt x="520" y="1323"/>
                    <a:pt x="400" y="1003"/>
                    <a:pt x="560" y="763"/>
                  </a:cubicBezTo>
                  <a:cubicBezTo>
                    <a:pt x="670" y="543"/>
                    <a:pt x="933" y="360"/>
                    <a:pt x="1361" y="360"/>
                  </a:cubicBezTo>
                  <a:cubicBezTo>
                    <a:pt x="1553" y="360"/>
                    <a:pt x="1779" y="397"/>
                    <a:pt x="2039" y="484"/>
                  </a:cubicBezTo>
                  <a:cubicBezTo>
                    <a:pt x="3717" y="1043"/>
                    <a:pt x="7954" y="4241"/>
                    <a:pt x="7994" y="4280"/>
                  </a:cubicBezTo>
                  <a:cubicBezTo>
                    <a:pt x="7994" y="4320"/>
                    <a:pt x="8034" y="4320"/>
                    <a:pt x="8074" y="4320"/>
                  </a:cubicBezTo>
                  <a:cubicBezTo>
                    <a:pt x="8154" y="4320"/>
                    <a:pt x="8194" y="4280"/>
                    <a:pt x="8234" y="4241"/>
                  </a:cubicBezTo>
                  <a:cubicBezTo>
                    <a:pt x="8314" y="4161"/>
                    <a:pt x="8274" y="4041"/>
                    <a:pt x="8194" y="3961"/>
                  </a:cubicBezTo>
                  <a:cubicBezTo>
                    <a:pt x="8034" y="3841"/>
                    <a:pt x="3877" y="683"/>
                    <a:pt x="2159" y="124"/>
                  </a:cubicBezTo>
                  <a:cubicBezTo>
                    <a:pt x="1868" y="38"/>
                    <a:pt x="1609"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2634149" y="2352846"/>
              <a:ext cx="143068" cy="72756"/>
            </a:xfrm>
            <a:custGeom>
              <a:avLst/>
              <a:gdLst/>
              <a:ahLst/>
              <a:cxnLst/>
              <a:rect l="l" t="t" r="r" b="b"/>
              <a:pathLst>
                <a:path w="7435" h="3781" extrusionOk="0">
                  <a:moveTo>
                    <a:pt x="1530" y="0"/>
                  </a:moveTo>
                  <a:cubicBezTo>
                    <a:pt x="724" y="0"/>
                    <a:pt x="368" y="464"/>
                    <a:pt x="241" y="623"/>
                  </a:cubicBezTo>
                  <a:cubicBezTo>
                    <a:pt x="41" y="983"/>
                    <a:pt x="1" y="1423"/>
                    <a:pt x="201" y="1663"/>
                  </a:cubicBezTo>
                  <a:cubicBezTo>
                    <a:pt x="221" y="1702"/>
                    <a:pt x="261" y="1722"/>
                    <a:pt x="306" y="1722"/>
                  </a:cubicBezTo>
                  <a:cubicBezTo>
                    <a:pt x="351" y="1722"/>
                    <a:pt x="401" y="1702"/>
                    <a:pt x="441" y="1663"/>
                  </a:cubicBezTo>
                  <a:cubicBezTo>
                    <a:pt x="520" y="1623"/>
                    <a:pt x="560" y="1503"/>
                    <a:pt x="480" y="1423"/>
                  </a:cubicBezTo>
                  <a:cubicBezTo>
                    <a:pt x="401" y="1343"/>
                    <a:pt x="401" y="1103"/>
                    <a:pt x="560" y="863"/>
                  </a:cubicBezTo>
                  <a:cubicBezTo>
                    <a:pt x="653" y="678"/>
                    <a:pt x="936" y="373"/>
                    <a:pt x="1540" y="373"/>
                  </a:cubicBezTo>
                  <a:cubicBezTo>
                    <a:pt x="1717" y="373"/>
                    <a:pt x="1923" y="400"/>
                    <a:pt x="2159" y="463"/>
                  </a:cubicBezTo>
                  <a:cubicBezTo>
                    <a:pt x="3838" y="903"/>
                    <a:pt x="7035" y="3701"/>
                    <a:pt x="7075" y="3741"/>
                  </a:cubicBezTo>
                  <a:cubicBezTo>
                    <a:pt x="7115" y="3781"/>
                    <a:pt x="7155" y="3781"/>
                    <a:pt x="7195" y="3781"/>
                  </a:cubicBezTo>
                  <a:cubicBezTo>
                    <a:pt x="7275" y="3781"/>
                    <a:pt x="7315" y="3781"/>
                    <a:pt x="7355" y="3741"/>
                  </a:cubicBezTo>
                  <a:cubicBezTo>
                    <a:pt x="7435" y="3661"/>
                    <a:pt x="7395" y="3541"/>
                    <a:pt x="7315" y="3461"/>
                  </a:cubicBezTo>
                  <a:cubicBezTo>
                    <a:pt x="7195" y="3341"/>
                    <a:pt x="3998" y="583"/>
                    <a:pt x="2239" y="104"/>
                  </a:cubicBezTo>
                  <a:cubicBezTo>
                    <a:pt x="1971" y="31"/>
                    <a:pt x="1736"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2795671" y="2565552"/>
              <a:ext cx="669870" cy="702197"/>
            </a:xfrm>
            <a:custGeom>
              <a:avLst/>
              <a:gdLst/>
              <a:ahLst/>
              <a:cxnLst/>
              <a:rect l="l" t="t" r="r" b="b"/>
              <a:pathLst>
                <a:path w="34812" h="36492" extrusionOk="0">
                  <a:moveTo>
                    <a:pt x="12030" y="1"/>
                  </a:moveTo>
                  <a:lnTo>
                    <a:pt x="0" y="11232"/>
                  </a:lnTo>
                  <a:lnTo>
                    <a:pt x="16866" y="36491"/>
                  </a:lnTo>
                  <a:lnTo>
                    <a:pt x="34812" y="17307"/>
                  </a:lnTo>
                  <a:lnTo>
                    <a:pt x="12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2791822" y="2561915"/>
              <a:ext cx="677567" cy="709683"/>
            </a:xfrm>
            <a:custGeom>
              <a:avLst/>
              <a:gdLst/>
              <a:ahLst/>
              <a:cxnLst/>
              <a:rect l="l" t="t" r="r" b="b"/>
              <a:pathLst>
                <a:path w="35212" h="36881" extrusionOk="0">
                  <a:moveTo>
                    <a:pt x="12270" y="430"/>
                  </a:moveTo>
                  <a:lnTo>
                    <a:pt x="34732" y="17536"/>
                  </a:lnTo>
                  <a:lnTo>
                    <a:pt x="17066" y="36401"/>
                  </a:lnTo>
                  <a:lnTo>
                    <a:pt x="440" y="11461"/>
                  </a:lnTo>
                  <a:lnTo>
                    <a:pt x="12270" y="430"/>
                  </a:lnTo>
                  <a:close/>
                  <a:moveTo>
                    <a:pt x="12230" y="0"/>
                  </a:moveTo>
                  <a:cubicBezTo>
                    <a:pt x="12190" y="0"/>
                    <a:pt x="12150" y="10"/>
                    <a:pt x="12110" y="30"/>
                  </a:cubicBezTo>
                  <a:lnTo>
                    <a:pt x="80" y="11301"/>
                  </a:lnTo>
                  <a:cubicBezTo>
                    <a:pt x="0" y="11381"/>
                    <a:pt x="0" y="11461"/>
                    <a:pt x="40" y="11541"/>
                  </a:cubicBezTo>
                  <a:lnTo>
                    <a:pt x="16906" y="36800"/>
                  </a:lnTo>
                  <a:cubicBezTo>
                    <a:pt x="16906" y="36840"/>
                    <a:pt x="16986" y="36880"/>
                    <a:pt x="17026" y="36880"/>
                  </a:cubicBezTo>
                  <a:lnTo>
                    <a:pt x="17066" y="36880"/>
                  </a:lnTo>
                  <a:cubicBezTo>
                    <a:pt x="17106" y="36880"/>
                    <a:pt x="17146" y="36840"/>
                    <a:pt x="17186" y="36800"/>
                  </a:cubicBezTo>
                  <a:lnTo>
                    <a:pt x="35172" y="17616"/>
                  </a:lnTo>
                  <a:cubicBezTo>
                    <a:pt x="35212" y="17576"/>
                    <a:pt x="35212" y="17536"/>
                    <a:pt x="35212" y="17496"/>
                  </a:cubicBezTo>
                  <a:cubicBezTo>
                    <a:pt x="35212" y="17416"/>
                    <a:pt x="35172" y="17376"/>
                    <a:pt x="35132" y="17336"/>
                  </a:cubicBezTo>
                  <a:lnTo>
                    <a:pt x="12350" y="30"/>
                  </a:lnTo>
                  <a:cubicBezTo>
                    <a:pt x="12310" y="10"/>
                    <a:pt x="12270" y="0"/>
                    <a:pt x="1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2857189" y="2644389"/>
              <a:ext cx="191521" cy="174222"/>
            </a:xfrm>
            <a:custGeom>
              <a:avLst/>
              <a:gdLst/>
              <a:ahLst/>
              <a:cxnLst/>
              <a:rect l="l" t="t" r="r" b="b"/>
              <a:pathLst>
                <a:path w="9953" h="9054" extrusionOk="0">
                  <a:moveTo>
                    <a:pt x="9733" y="1"/>
                  </a:moveTo>
                  <a:cubicBezTo>
                    <a:pt x="9683" y="1"/>
                    <a:pt x="9633" y="21"/>
                    <a:pt x="9593" y="61"/>
                  </a:cubicBezTo>
                  <a:lnTo>
                    <a:pt x="80" y="8733"/>
                  </a:lnTo>
                  <a:cubicBezTo>
                    <a:pt x="0" y="8813"/>
                    <a:pt x="0" y="8933"/>
                    <a:pt x="80" y="9013"/>
                  </a:cubicBezTo>
                  <a:cubicBezTo>
                    <a:pt x="80" y="9053"/>
                    <a:pt x="160" y="9053"/>
                    <a:pt x="200" y="9053"/>
                  </a:cubicBezTo>
                  <a:cubicBezTo>
                    <a:pt x="240" y="9053"/>
                    <a:pt x="280" y="9053"/>
                    <a:pt x="320" y="9013"/>
                  </a:cubicBezTo>
                  <a:lnTo>
                    <a:pt x="9832" y="340"/>
                  </a:lnTo>
                  <a:cubicBezTo>
                    <a:pt x="9912" y="260"/>
                    <a:pt x="9952" y="140"/>
                    <a:pt x="9872" y="61"/>
                  </a:cubicBezTo>
                  <a:cubicBezTo>
                    <a:pt x="9832" y="21"/>
                    <a:pt x="9782" y="1"/>
                    <a:pt x="9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3158661" y="2468108"/>
              <a:ext cx="757346" cy="1021834"/>
            </a:xfrm>
            <a:custGeom>
              <a:avLst/>
              <a:gdLst/>
              <a:ahLst/>
              <a:cxnLst/>
              <a:rect l="l" t="t" r="r" b="b"/>
              <a:pathLst>
                <a:path w="39358" h="53103" extrusionOk="0">
                  <a:moveTo>
                    <a:pt x="24392" y="1"/>
                  </a:moveTo>
                  <a:cubicBezTo>
                    <a:pt x="20645" y="1"/>
                    <a:pt x="16249" y="1942"/>
                    <a:pt x="10912" y="8622"/>
                  </a:cubicBezTo>
                  <a:cubicBezTo>
                    <a:pt x="1879" y="20013"/>
                    <a:pt x="1" y="47231"/>
                    <a:pt x="1" y="47231"/>
                  </a:cubicBezTo>
                  <a:cubicBezTo>
                    <a:pt x="1" y="47231"/>
                    <a:pt x="4117" y="52506"/>
                    <a:pt x="21463" y="53066"/>
                  </a:cubicBezTo>
                  <a:cubicBezTo>
                    <a:pt x="22267" y="53090"/>
                    <a:pt x="23036" y="53102"/>
                    <a:pt x="23769" y="53102"/>
                  </a:cubicBezTo>
                  <a:cubicBezTo>
                    <a:pt x="38863" y="53102"/>
                    <a:pt x="39358" y="47852"/>
                    <a:pt x="37490" y="31044"/>
                  </a:cubicBezTo>
                  <a:cubicBezTo>
                    <a:pt x="35532" y="13458"/>
                    <a:pt x="25180" y="29"/>
                    <a:pt x="25180" y="29"/>
                  </a:cubicBezTo>
                  <a:cubicBezTo>
                    <a:pt x="24921" y="10"/>
                    <a:pt x="24658" y="1"/>
                    <a:pt x="24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2"/>
            <p:cNvSpPr/>
            <p:nvPr/>
          </p:nvSpPr>
          <p:spPr>
            <a:xfrm>
              <a:off x="3154813" y="2464875"/>
              <a:ext cx="757558" cy="1028204"/>
            </a:xfrm>
            <a:custGeom>
              <a:avLst/>
              <a:gdLst/>
              <a:ahLst/>
              <a:cxnLst/>
              <a:rect l="l" t="t" r="r" b="b"/>
              <a:pathLst>
                <a:path w="39369" h="53434" extrusionOk="0">
                  <a:moveTo>
                    <a:pt x="24554" y="372"/>
                  </a:moveTo>
                  <a:cubicBezTo>
                    <a:pt x="24789" y="372"/>
                    <a:pt x="25025" y="380"/>
                    <a:pt x="25260" y="397"/>
                  </a:cubicBezTo>
                  <a:cubicBezTo>
                    <a:pt x="26060" y="1436"/>
                    <a:pt x="35652" y="14505"/>
                    <a:pt x="37490" y="31252"/>
                  </a:cubicBezTo>
                  <a:cubicBezTo>
                    <a:pt x="38530" y="40444"/>
                    <a:pt x="38969" y="46719"/>
                    <a:pt x="35972" y="49957"/>
                  </a:cubicBezTo>
                  <a:cubicBezTo>
                    <a:pt x="33968" y="52139"/>
                    <a:pt x="30428" y="53072"/>
                    <a:pt x="24033" y="53072"/>
                  </a:cubicBezTo>
                  <a:cubicBezTo>
                    <a:pt x="23283" y="53072"/>
                    <a:pt x="22494" y="53059"/>
                    <a:pt x="21663" y="53034"/>
                  </a:cubicBezTo>
                  <a:cubicBezTo>
                    <a:pt x="5556" y="52515"/>
                    <a:pt x="880" y="47878"/>
                    <a:pt x="401" y="47359"/>
                  </a:cubicBezTo>
                  <a:cubicBezTo>
                    <a:pt x="520" y="45720"/>
                    <a:pt x="2599" y="19821"/>
                    <a:pt x="11272" y="8910"/>
                  </a:cubicBezTo>
                  <a:cubicBezTo>
                    <a:pt x="15822" y="3184"/>
                    <a:pt x="20193" y="372"/>
                    <a:pt x="24554" y="372"/>
                  </a:cubicBezTo>
                  <a:close/>
                  <a:moveTo>
                    <a:pt x="24501" y="0"/>
                  </a:moveTo>
                  <a:cubicBezTo>
                    <a:pt x="20042" y="0"/>
                    <a:pt x="15605" y="2857"/>
                    <a:pt x="10992" y="8670"/>
                  </a:cubicBezTo>
                  <a:cubicBezTo>
                    <a:pt x="1999" y="19981"/>
                    <a:pt x="41" y="47119"/>
                    <a:pt x="1" y="47399"/>
                  </a:cubicBezTo>
                  <a:cubicBezTo>
                    <a:pt x="1" y="47439"/>
                    <a:pt x="1" y="47479"/>
                    <a:pt x="41" y="47519"/>
                  </a:cubicBezTo>
                  <a:cubicBezTo>
                    <a:pt x="201" y="47718"/>
                    <a:pt x="4437" y="52874"/>
                    <a:pt x="21663" y="53394"/>
                  </a:cubicBezTo>
                  <a:cubicBezTo>
                    <a:pt x="22503" y="53434"/>
                    <a:pt x="23302" y="53434"/>
                    <a:pt x="24101" y="53434"/>
                  </a:cubicBezTo>
                  <a:cubicBezTo>
                    <a:pt x="30576" y="53434"/>
                    <a:pt x="34173" y="52475"/>
                    <a:pt x="36251" y="50196"/>
                  </a:cubicBezTo>
                  <a:cubicBezTo>
                    <a:pt x="39369" y="46839"/>
                    <a:pt x="38889" y="40524"/>
                    <a:pt x="37890" y="31212"/>
                  </a:cubicBezTo>
                  <a:cubicBezTo>
                    <a:pt x="35932" y="13746"/>
                    <a:pt x="25620" y="237"/>
                    <a:pt x="25540" y="77"/>
                  </a:cubicBezTo>
                  <a:cubicBezTo>
                    <a:pt x="25500" y="37"/>
                    <a:pt x="25460" y="37"/>
                    <a:pt x="25380" y="37"/>
                  </a:cubicBezTo>
                  <a:cubicBezTo>
                    <a:pt x="25087" y="12"/>
                    <a:pt x="24794" y="0"/>
                    <a:pt x="24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133280" y="3065453"/>
              <a:ext cx="368417" cy="237664"/>
            </a:xfrm>
            <a:custGeom>
              <a:avLst/>
              <a:gdLst/>
              <a:ahLst/>
              <a:cxnLst/>
              <a:rect l="l" t="t" r="r" b="b"/>
              <a:pathLst>
                <a:path w="19146" h="12351" extrusionOk="0">
                  <a:moveTo>
                    <a:pt x="19145" y="1"/>
                  </a:moveTo>
                  <a:cubicBezTo>
                    <a:pt x="19145" y="1"/>
                    <a:pt x="7475" y="2359"/>
                    <a:pt x="6875" y="2998"/>
                  </a:cubicBezTo>
                  <a:cubicBezTo>
                    <a:pt x="6276" y="3678"/>
                    <a:pt x="1" y="11152"/>
                    <a:pt x="1" y="11152"/>
                  </a:cubicBezTo>
                  <a:lnTo>
                    <a:pt x="18386" y="12351"/>
                  </a:lnTo>
                  <a:lnTo>
                    <a:pt x="19145"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3129432" y="3062066"/>
              <a:ext cx="376114" cy="244899"/>
            </a:xfrm>
            <a:custGeom>
              <a:avLst/>
              <a:gdLst/>
              <a:ahLst/>
              <a:cxnLst/>
              <a:rect l="l" t="t" r="r" b="b"/>
              <a:pathLst>
                <a:path w="19546" h="12727" extrusionOk="0">
                  <a:moveTo>
                    <a:pt x="19145" y="417"/>
                  </a:moveTo>
                  <a:lnTo>
                    <a:pt x="18426" y="12327"/>
                  </a:lnTo>
                  <a:lnTo>
                    <a:pt x="600" y="11168"/>
                  </a:lnTo>
                  <a:cubicBezTo>
                    <a:pt x="1760" y="9809"/>
                    <a:pt x="6715" y="3894"/>
                    <a:pt x="7235" y="3294"/>
                  </a:cubicBezTo>
                  <a:cubicBezTo>
                    <a:pt x="7635" y="2855"/>
                    <a:pt x="14669" y="1336"/>
                    <a:pt x="19145" y="417"/>
                  </a:cubicBezTo>
                  <a:close/>
                  <a:moveTo>
                    <a:pt x="19349" y="0"/>
                  </a:moveTo>
                  <a:cubicBezTo>
                    <a:pt x="19332" y="0"/>
                    <a:pt x="19317" y="5"/>
                    <a:pt x="19305" y="17"/>
                  </a:cubicBezTo>
                  <a:cubicBezTo>
                    <a:pt x="17347" y="417"/>
                    <a:pt x="7555" y="2415"/>
                    <a:pt x="6955" y="3054"/>
                  </a:cubicBezTo>
                  <a:cubicBezTo>
                    <a:pt x="6356" y="3694"/>
                    <a:pt x="321" y="10888"/>
                    <a:pt x="81" y="11208"/>
                  </a:cubicBezTo>
                  <a:cubicBezTo>
                    <a:pt x="41" y="11248"/>
                    <a:pt x="1" y="11328"/>
                    <a:pt x="41" y="11408"/>
                  </a:cubicBezTo>
                  <a:cubicBezTo>
                    <a:pt x="81" y="11488"/>
                    <a:pt x="121" y="11528"/>
                    <a:pt x="201" y="11528"/>
                  </a:cubicBezTo>
                  <a:lnTo>
                    <a:pt x="18586" y="12727"/>
                  </a:lnTo>
                  <a:cubicBezTo>
                    <a:pt x="18626" y="12727"/>
                    <a:pt x="18666" y="12687"/>
                    <a:pt x="18706" y="12687"/>
                  </a:cubicBezTo>
                  <a:cubicBezTo>
                    <a:pt x="18746" y="12647"/>
                    <a:pt x="18786" y="12607"/>
                    <a:pt x="18786" y="12527"/>
                  </a:cubicBezTo>
                  <a:lnTo>
                    <a:pt x="19545" y="217"/>
                  </a:lnTo>
                  <a:cubicBezTo>
                    <a:pt x="19545" y="137"/>
                    <a:pt x="19505" y="97"/>
                    <a:pt x="19465" y="57"/>
                  </a:cubicBezTo>
                  <a:cubicBezTo>
                    <a:pt x="19437" y="29"/>
                    <a:pt x="19389" y="0"/>
                    <a:pt x="19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p:nvPr/>
          </p:nvSpPr>
          <p:spPr>
            <a:xfrm>
              <a:off x="3457844" y="2468474"/>
              <a:ext cx="854444" cy="879806"/>
            </a:xfrm>
            <a:custGeom>
              <a:avLst/>
              <a:gdLst/>
              <a:ahLst/>
              <a:cxnLst/>
              <a:rect l="l" t="t" r="r" b="b"/>
              <a:pathLst>
                <a:path w="44404" h="45722" extrusionOk="0">
                  <a:moveTo>
                    <a:pt x="8812" y="0"/>
                  </a:moveTo>
                  <a:cubicBezTo>
                    <a:pt x="8660" y="0"/>
                    <a:pt x="8507" y="3"/>
                    <a:pt x="8353" y="10"/>
                  </a:cubicBezTo>
                  <a:lnTo>
                    <a:pt x="15068" y="15198"/>
                  </a:lnTo>
                  <a:lnTo>
                    <a:pt x="19544" y="28307"/>
                  </a:lnTo>
                  <a:lnTo>
                    <a:pt x="879" y="29346"/>
                  </a:lnTo>
                  <a:lnTo>
                    <a:pt x="0" y="43535"/>
                  </a:lnTo>
                  <a:cubicBezTo>
                    <a:pt x="0" y="43535"/>
                    <a:pt x="5480" y="45722"/>
                    <a:pt x="15323" y="45722"/>
                  </a:cubicBezTo>
                  <a:cubicBezTo>
                    <a:pt x="18033" y="45722"/>
                    <a:pt x="21073" y="45556"/>
                    <a:pt x="24420" y="45133"/>
                  </a:cubicBezTo>
                  <a:cubicBezTo>
                    <a:pt x="39928" y="43175"/>
                    <a:pt x="44404" y="35341"/>
                    <a:pt x="39448" y="23991"/>
                  </a:cubicBezTo>
                  <a:cubicBezTo>
                    <a:pt x="34452" y="12680"/>
                    <a:pt x="20823" y="4287"/>
                    <a:pt x="15827" y="1928"/>
                  </a:cubicBezTo>
                  <a:cubicBezTo>
                    <a:pt x="13750" y="946"/>
                    <a:pt x="11423" y="0"/>
                    <a:pt x="8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2"/>
            <p:cNvSpPr/>
            <p:nvPr/>
          </p:nvSpPr>
          <p:spPr>
            <a:xfrm>
              <a:off x="3453995" y="2464625"/>
              <a:ext cx="819076" cy="886945"/>
            </a:xfrm>
            <a:custGeom>
              <a:avLst/>
              <a:gdLst/>
              <a:ahLst/>
              <a:cxnLst/>
              <a:rect l="l" t="t" r="r" b="b"/>
              <a:pathLst>
                <a:path w="42566" h="46093" extrusionOk="0">
                  <a:moveTo>
                    <a:pt x="8984" y="0"/>
                  </a:moveTo>
                  <a:cubicBezTo>
                    <a:pt x="8828" y="0"/>
                    <a:pt x="8672" y="4"/>
                    <a:pt x="8513" y="10"/>
                  </a:cubicBezTo>
                  <a:cubicBezTo>
                    <a:pt x="8433" y="10"/>
                    <a:pt x="8353" y="90"/>
                    <a:pt x="8353" y="210"/>
                  </a:cubicBezTo>
                  <a:cubicBezTo>
                    <a:pt x="8353" y="279"/>
                    <a:pt x="8443" y="378"/>
                    <a:pt x="8519" y="378"/>
                  </a:cubicBezTo>
                  <a:cubicBezTo>
                    <a:pt x="8531" y="378"/>
                    <a:pt x="8542" y="375"/>
                    <a:pt x="8553" y="370"/>
                  </a:cubicBezTo>
                  <a:cubicBezTo>
                    <a:pt x="8707" y="363"/>
                    <a:pt x="8860" y="360"/>
                    <a:pt x="9011" y="360"/>
                  </a:cubicBezTo>
                  <a:cubicBezTo>
                    <a:pt x="11610" y="360"/>
                    <a:pt x="13832" y="1306"/>
                    <a:pt x="15947" y="2288"/>
                  </a:cubicBezTo>
                  <a:cubicBezTo>
                    <a:pt x="21623" y="4966"/>
                    <a:pt x="34932" y="13959"/>
                    <a:pt x="39688" y="24750"/>
                  </a:cubicBezTo>
                  <a:cubicBezTo>
                    <a:pt x="41966" y="29946"/>
                    <a:pt x="42166" y="34262"/>
                    <a:pt x="40287" y="37580"/>
                  </a:cubicBezTo>
                  <a:cubicBezTo>
                    <a:pt x="38009" y="41576"/>
                    <a:pt x="32734" y="44094"/>
                    <a:pt x="24580" y="45134"/>
                  </a:cubicBezTo>
                  <a:cubicBezTo>
                    <a:pt x="21240" y="45563"/>
                    <a:pt x="18202" y="45731"/>
                    <a:pt x="15494" y="45731"/>
                  </a:cubicBezTo>
                  <a:cubicBezTo>
                    <a:pt x="6601" y="45731"/>
                    <a:pt x="1258" y="43921"/>
                    <a:pt x="400" y="43615"/>
                  </a:cubicBezTo>
                  <a:lnTo>
                    <a:pt x="1239" y="29746"/>
                  </a:lnTo>
                  <a:lnTo>
                    <a:pt x="19744" y="28707"/>
                  </a:lnTo>
                  <a:cubicBezTo>
                    <a:pt x="19784" y="28707"/>
                    <a:pt x="19864" y="28667"/>
                    <a:pt x="19904" y="28627"/>
                  </a:cubicBezTo>
                  <a:cubicBezTo>
                    <a:pt x="19904" y="28547"/>
                    <a:pt x="19944" y="28507"/>
                    <a:pt x="19904" y="28427"/>
                  </a:cubicBezTo>
                  <a:lnTo>
                    <a:pt x="17506" y="21393"/>
                  </a:lnTo>
                  <a:cubicBezTo>
                    <a:pt x="17473" y="21328"/>
                    <a:pt x="17387" y="21262"/>
                    <a:pt x="17314" y="21262"/>
                  </a:cubicBezTo>
                  <a:cubicBezTo>
                    <a:pt x="17297" y="21262"/>
                    <a:pt x="17281" y="21266"/>
                    <a:pt x="17266" y="21273"/>
                  </a:cubicBezTo>
                  <a:cubicBezTo>
                    <a:pt x="17146" y="21313"/>
                    <a:pt x="17106" y="21433"/>
                    <a:pt x="17146" y="21513"/>
                  </a:cubicBezTo>
                  <a:lnTo>
                    <a:pt x="19464" y="28347"/>
                  </a:lnTo>
                  <a:lnTo>
                    <a:pt x="1079" y="29386"/>
                  </a:lnTo>
                  <a:cubicBezTo>
                    <a:pt x="959" y="29386"/>
                    <a:pt x="880" y="29466"/>
                    <a:pt x="880" y="29546"/>
                  </a:cubicBezTo>
                  <a:lnTo>
                    <a:pt x="0" y="43735"/>
                  </a:lnTo>
                  <a:cubicBezTo>
                    <a:pt x="0" y="43815"/>
                    <a:pt x="40" y="43855"/>
                    <a:pt x="120" y="43895"/>
                  </a:cubicBezTo>
                  <a:cubicBezTo>
                    <a:pt x="200" y="43935"/>
                    <a:pt x="5756" y="46093"/>
                    <a:pt x="15588" y="46093"/>
                  </a:cubicBezTo>
                  <a:cubicBezTo>
                    <a:pt x="18265" y="46093"/>
                    <a:pt x="21303" y="45933"/>
                    <a:pt x="24620" y="45533"/>
                  </a:cubicBezTo>
                  <a:cubicBezTo>
                    <a:pt x="32893" y="44454"/>
                    <a:pt x="38289" y="41856"/>
                    <a:pt x="40607" y="37740"/>
                  </a:cubicBezTo>
                  <a:cubicBezTo>
                    <a:pt x="42566" y="34342"/>
                    <a:pt x="42326" y="29906"/>
                    <a:pt x="40008" y="24590"/>
                  </a:cubicBezTo>
                  <a:cubicBezTo>
                    <a:pt x="35252" y="13719"/>
                    <a:pt x="21822" y="4646"/>
                    <a:pt x="16107" y="1969"/>
                  </a:cubicBezTo>
                  <a:cubicBezTo>
                    <a:pt x="13954" y="949"/>
                    <a:pt x="11659" y="0"/>
                    <a:pt x="8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3526289" y="3046230"/>
              <a:ext cx="22321" cy="266893"/>
            </a:xfrm>
            <a:custGeom>
              <a:avLst/>
              <a:gdLst/>
              <a:ahLst/>
              <a:cxnLst/>
              <a:rect l="l" t="t" r="r" b="b"/>
              <a:pathLst>
                <a:path w="1160" h="13870" extrusionOk="0">
                  <a:moveTo>
                    <a:pt x="999" y="1"/>
                  </a:moveTo>
                  <a:cubicBezTo>
                    <a:pt x="879" y="1"/>
                    <a:pt x="800" y="81"/>
                    <a:pt x="800" y="200"/>
                  </a:cubicBezTo>
                  <a:lnTo>
                    <a:pt x="0" y="13670"/>
                  </a:lnTo>
                  <a:cubicBezTo>
                    <a:pt x="0" y="13749"/>
                    <a:pt x="80" y="13829"/>
                    <a:pt x="160" y="13869"/>
                  </a:cubicBezTo>
                  <a:lnTo>
                    <a:pt x="200" y="13869"/>
                  </a:lnTo>
                  <a:cubicBezTo>
                    <a:pt x="280" y="13869"/>
                    <a:pt x="360" y="13789"/>
                    <a:pt x="360" y="13670"/>
                  </a:cubicBezTo>
                  <a:lnTo>
                    <a:pt x="1159" y="200"/>
                  </a:lnTo>
                  <a:cubicBezTo>
                    <a:pt x="1159" y="121"/>
                    <a:pt x="1119"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806999" y="3010092"/>
              <a:ext cx="103063" cy="7697"/>
            </a:xfrm>
            <a:custGeom>
              <a:avLst/>
              <a:gdLst/>
              <a:ahLst/>
              <a:cxnLst/>
              <a:rect l="l" t="t" r="r" b="b"/>
              <a:pathLst>
                <a:path w="5356" h="400" extrusionOk="0">
                  <a:moveTo>
                    <a:pt x="5196" y="0"/>
                  </a:moveTo>
                  <a:lnTo>
                    <a:pt x="200" y="40"/>
                  </a:lnTo>
                  <a:cubicBezTo>
                    <a:pt x="80" y="40"/>
                    <a:pt x="0" y="120"/>
                    <a:pt x="0" y="240"/>
                  </a:cubicBezTo>
                  <a:cubicBezTo>
                    <a:pt x="0" y="320"/>
                    <a:pt x="80" y="400"/>
                    <a:pt x="200" y="400"/>
                  </a:cubicBezTo>
                  <a:lnTo>
                    <a:pt x="5196" y="400"/>
                  </a:lnTo>
                  <a:cubicBezTo>
                    <a:pt x="5276" y="400"/>
                    <a:pt x="5356" y="280"/>
                    <a:pt x="5356" y="200"/>
                  </a:cubicBezTo>
                  <a:cubicBezTo>
                    <a:pt x="5356" y="80"/>
                    <a:pt x="5276" y="0"/>
                    <a:pt x="5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3651635" y="2001054"/>
              <a:ext cx="126924" cy="364568"/>
            </a:xfrm>
            <a:custGeom>
              <a:avLst/>
              <a:gdLst/>
              <a:ahLst/>
              <a:cxnLst/>
              <a:rect l="l" t="t" r="r" b="b"/>
              <a:pathLst>
                <a:path w="6596" h="18946" extrusionOk="0">
                  <a:moveTo>
                    <a:pt x="1560" y="1"/>
                  </a:moveTo>
                  <a:lnTo>
                    <a:pt x="1" y="9513"/>
                  </a:lnTo>
                  <a:lnTo>
                    <a:pt x="520" y="9793"/>
                  </a:lnTo>
                  <a:lnTo>
                    <a:pt x="840" y="18945"/>
                  </a:lnTo>
                  <a:cubicBezTo>
                    <a:pt x="840" y="18945"/>
                    <a:pt x="5636" y="14869"/>
                    <a:pt x="6196" y="9353"/>
                  </a:cubicBezTo>
                  <a:cubicBezTo>
                    <a:pt x="6596" y="5356"/>
                    <a:pt x="4717" y="1599"/>
                    <a:pt x="1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p:nvPr/>
          </p:nvSpPr>
          <p:spPr>
            <a:xfrm>
              <a:off x="3405542" y="2082585"/>
              <a:ext cx="361470" cy="445310"/>
            </a:xfrm>
            <a:custGeom>
              <a:avLst/>
              <a:gdLst/>
              <a:ahLst/>
              <a:cxnLst/>
              <a:rect l="l" t="t" r="r" b="b"/>
              <a:pathLst>
                <a:path w="18785" h="23142" extrusionOk="0">
                  <a:moveTo>
                    <a:pt x="4876" y="0"/>
                  </a:moveTo>
                  <a:cubicBezTo>
                    <a:pt x="2238" y="0"/>
                    <a:pt x="40" y="2478"/>
                    <a:pt x="40" y="5516"/>
                  </a:cubicBezTo>
                  <a:lnTo>
                    <a:pt x="0" y="11751"/>
                  </a:lnTo>
                  <a:cubicBezTo>
                    <a:pt x="0" y="14788"/>
                    <a:pt x="2159" y="17266"/>
                    <a:pt x="4836" y="17266"/>
                  </a:cubicBezTo>
                  <a:lnTo>
                    <a:pt x="7154" y="17266"/>
                  </a:lnTo>
                  <a:lnTo>
                    <a:pt x="7114" y="20624"/>
                  </a:lnTo>
                  <a:cubicBezTo>
                    <a:pt x="7114" y="21982"/>
                    <a:pt x="8234" y="23141"/>
                    <a:pt x="9632" y="23141"/>
                  </a:cubicBezTo>
                  <a:lnTo>
                    <a:pt x="11231" y="23141"/>
                  </a:lnTo>
                  <a:cubicBezTo>
                    <a:pt x="12590" y="23141"/>
                    <a:pt x="13709" y="22022"/>
                    <a:pt x="13709" y="20664"/>
                  </a:cubicBezTo>
                  <a:lnTo>
                    <a:pt x="13749" y="16867"/>
                  </a:lnTo>
                  <a:lnTo>
                    <a:pt x="13749" y="16667"/>
                  </a:lnTo>
                  <a:lnTo>
                    <a:pt x="13749" y="12870"/>
                  </a:lnTo>
                  <a:cubicBezTo>
                    <a:pt x="13749" y="12790"/>
                    <a:pt x="13749" y="12710"/>
                    <a:pt x="13749" y="12630"/>
                  </a:cubicBezTo>
                  <a:cubicBezTo>
                    <a:pt x="14269" y="13030"/>
                    <a:pt x="14868" y="13230"/>
                    <a:pt x="15548" y="13230"/>
                  </a:cubicBezTo>
                  <a:cubicBezTo>
                    <a:pt x="17306" y="13230"/>
                    <a:pt x="18745" y="11831"/>
                    <a:pt x="18745" y="10072"/>
                  </a:cubicBezTo>
                  <a:cubicBezTo>
                    <a:pt x="18785" y="8314"/>
                    <a:pt x="17346" y="6915"/>
                    <a:pt x="15588" y="6915"/>
                  </a:cubicBezTo>
                  <a:cubicBezTo>
                    <a:pt x="15535" y="6912"/>
                    <a:pt x="15483" y="6910"/>
                    <a:pt x="15431" y="6910"/>
                  </a:cubicBezTo>
                  <a:cubicBezTo>
                    <a:pt x="14776" y="6910"/>
                    <a:pt x="14191" y="7141"/>
                    <a:pt x="13709" y="7474"/>
                  </a:cubicBezTo>
                  <a:lnTo>
                    <a:pt x="13709" y="5556"/>
                  </a:lnTo>
                  <a:cubicBezTo>
                    <a:pt x="13749" y="2518"/>
                    <a:pt x="11551" y="40"/>
                    <a:pt x="8913" y="40"/>
                  </a:cubicBezTo>
                  <a:lnTo>
                    <a:pt x="4876" y="0"/>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3401694" y="2079506"/>
              <a:ext cx="368398" cy="452237"/>
            </a:xfrm>
            <a:custGeom>
              <a:avLst/>
              <a:gdLst/>
              <a:ahLst/>
              <a:cxnLst/>
              <a:rect l="l" t="t" r="r" b="b"/>
              <a:pathLst>
                <a:path w="19145" h="23502" extrusionOk="0">
                  <a:moveTo>
                    <a:pt x="9113" y="360"/>
                  </a:moveTo>
                  <a:cubicBezTo>
                    <a:pt x="11671" y="400"/>
                    <a:pt x="13749" y="2798"/>
                    <a:pt x="13749" y="5716"/>
                  </a:cubicBezTo>
                  <a:lnTo>
                    <a:pt x="13749" y="7634"/>
                  </a:lnTo>
                  <a:cubicBezTo>
                    <a:pt x="13749" y="7714"/>
                    <a:pt x="13789" y="7794"/>
                    <a:pt x="13829" y="7794"/>
                  </a:cubicBezTo>
                  <a:cubicBezTo>
                    <a:pt x="13869" y="7814"/>
                    <a:pt x="13909" y="7824"/>
                    <a:pt x="13944" y="7824"/>
                  </a:cubicBezTo>
                  <a:cubicBezTo>
                    <a:pt x="13979" y="7824"/>
                    <a:pt x="14009" y="7814"/>
                    <a:pt x="14029" y="7794"/>
                  </a:cubicBezTo>
                  <a:cubicBezTo>
                    <a:pt x="14549" y="7434"/>
                    <a:pt x="15148" y="7235"/>
                    <a:pt x="15788" y="7235"/>
                  </a:cubicBezTo>
                  <a:cubicBezTo>
                    <a:pt x="17426" y="7235"/>
                    <a:pt x="18785" y="8593"/>
                    <a:pt x="18785" y="10232"/>
                  </a:cubicBezTo>
                  <a:cubicBezTo>
                    <a:pt x="18785" y="11031"/>
                    <a:pt x="18465" y="11791"/>
                    <a:pt x="17906" y="12350"/>
                  </a:cubicBezTo>
                  <a:cubicBezTo>
                    <a:pt x="17306" y="12910"/>
                    <a:pt x="16587" y="13190"/>
                    <a:pt x="15788" y="13190"/>
                  </a:cubicBezTo>
                  <a:lnTo>
                    <a:pt x="15748" y="13190"/>
                  </a:lnTo>
                  <a:cubicBezTo>
                    <a:pt x="15148" y="13190"/>
                    <a:pt x="14549" y="13030"/>
                    <a:pt x="14029" y="12670"/>
                  </a:cubicBezTo>
                  <a:cubicBezTo>
                    <a:pt x="13989" y="12630"/>
                    <a:pt x="13909" y="12630"/>
                    <a:pt x="13829" y="12630"/>
                  </a:cubicBezTo>
                  <a:cubicBezTo>
                    <a:pt x="13789" y="12670"/>
                    <a:pt x="13749" y="12750"/>
                    <a:pt x="13749" y="12830"/>
                  </a:cubicBezTo>
                  <a:cubicBezTo>
                    <a:pt x="13749" y="12910"/>
                    <a:pt x="13749" y="12950"/>
                    <a:pt x="13749" y="13030"/>
                  </a:cubicBezTo>
                  <a:lnTo>
                    <a:pt x="13749" y="20824"/>
                  </a:lnTo>
                  <a:cubicBezTo>
                    <a:pt x="13709" y="22102"/>
                    <a:pt x="12710" y="23102"/>
                    <a:pt x="11431" y="23102"/>
                  </a:cubicBezTo>
                  <a:lnTo>
                    <a:pt x="9832" y="23102"/>
                  </a:lnTo>
                  <a:cubicBezTo>
                    <a:pt x="8553" y="23102"/>
                    <a:pt x="7514" y="22062"/>
                    <a:pt x="7514" y="20784"/>
                  </a:cubicBezTo>
                  <a:lnTo>
                    <a:pt x="7514" y="17426"/>
                  </a:lnTo>
                  <a:cubicBezTo>
                    <a:pt x="7514" y="17386"/>
                    <a:pt x="7514" y="17346"/>
                    <a:pt x="7474" y="17306"/>
                  </a:cubicBezTo>
                  <a:cubicBezTo>
                    <a:pt x="7434" y="17266"/>
                    <a:pt x="7394" y="17266"/>
                    <a:pt x="7354" y="17266"/>
                  </a:cubicBezTo>
                  <a:lnTo>
                    <a:pt x="5036" y="17226"/>
                  </a:lnTo>
                  <a:cubicBezTo>
                    <a:pt x="3797" y="17226"/>
                    <a:pt x="2638" y="16667"/>
                    <a:pt x="1759" y="15668"/>
                  </a:cubicBezTo>
                  <a:cubicBezTo>
                    <a:pt x="880" y="14668"/>
                    <a:pt x="400" y="13310"/>
                    <a:pt x="400" y="11911"/>
                  </a:cubicBezTo>
                  <a:lnTo>
                    <a:pt x="400" y="5676"/>
                  </a:lnTo>
                  <a:cubicBezTo>
                    <a:pt x="440" y="2758"/>
                    <a:pt x="2518" y="360"/>
                    <a:pt x="5076" y="360"/>
                  </a:cubicBezTo>
                  <a:close/>
                  <a:moveTo>
                    <a:pt x="5076" y="0"/>
                  </a:moveTo>
                  <a:cubicBezTo>
                    <a:pt x="2319" y="0"/>
                    <a:pt x="40" y="2518"/>
                    <a:pt x="40" y="5676"/>
                  </a:cubicBezTo>
                  <a:lnTo>
                    <a:pt x="0" y="11911"/>
                  </a:lnTo>
                  <a:cubicBezTo>
                    <a:pt x="0" y="13390"/>
                    <a:pt x="520" y="14828"/>
                    <a:pt x="1479" y="15907"/>
                  </a:cubicBezTo>
                  <a:cubicBezTo>
                    <a:pt x="2398" y="17027"/>
                    <a:pt x="3677" y="17626"/>
                    <a:pt x="5036" y="17626"/>
                  </a:cubicBezTo>
                  <a:lnTo>
                    <a:pt x="7155" y="17626"/>
                  </a:lnTo>
                  <a:lnTo>
                    <a:pt x="7155" y="20784"/>
                  </a:lnTo>
                  <a:cubicBezTo>
                    <a:pt x="7155" y="22262"/>
                    <a:pt x="8354" y="23461"/>
                    <a:pt x="9832" y="23501"/>
                  </a:cubicBezTo>
                  <a:lnTo>
                    <a:pt x="11431" y="23501"/>
                  </a:lnTo>
                  <a:cubicBezTo>
                    <a:pt x="12910" y="23501"/>
                    <a:pt x="14109" y="22302"/>
                    <a:pt x="14109" y="20824"/>
                  </a:cubicBezTo>
                  <a:lnTo>
                    <a:pt x="14149" y="13150"/>
                  </a:lnTo>
                  <a:cubicBezTo>
                    <a:pt x="14629" y="13429"/>
                    <a:pt x="15188" y="13589"/>
                    <a:pt x="15748" y="13589"/>
                  </a:cubicBezTo>
                  <a:lnTo>
                    <a:pt x="15788" y="13589"/>
                  </a:lnTo>
                  <a:cubicBezTo>
                    <a:pt x="16667" y="13589"/>
                    <a:pt x="17506" y="13230"/>
                    <a:pt x="18146" y="12590"/>
                  </a:cubicBezTo>
                  <a:cubicBezTo>
                    <a:pt x="18785" y="11991"/>
                    <a:pt x="19145" y="11151"/>
                    <a:pt x="19145" y="10232"/>
                  </a:cubicBezTo>
                  <a:cubicBezTo>
                    <a:pt x="19145" y="8394"/>
                    <a:pt x="17626" y="6875"/>
                    <a:pt x="15788" y="6875"/>
                  </a:cubicBezTo>
                  <a:cubicBezTo>
                    <a:pt x="15188" y="6875"/>
                    <a:pt x="14629" y="7035"/>
                    <a:pt x="14109" y="7314"/>
                  </a:cubicBezTo>
                  <a:lnTo>
                    <a:pt x="14109" y="5716"/>
                  </a:lnTo>
                  <a:cubicBezTo>
                    <a:pt x="14109" y="2598"/>
                    <a:pt x="11871" y="0"/>
                    <a:pt x="9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670877" y="2243702"/>
              <a:ext cx="48472" cy="44239"/>
            </a:xfrm>
            <a:custGeom>
              <a:avLst/>
              <a:gdLst/>
              <a:ahLst/>
              <a:cxnLst/>
              <a:rect l="l" t="t" r="r" b="b"/>
              <a:pathLst>
                <a:path w="2519" h="2299" extrusionOk="0">
                  <a:moveTo>
                    <a:pt x="2007" y="0"/>
                  </a:moveTo>
                  <a:cubicBezTo>
                    <a:pt x="1454" y="0"/>
                    <a:pt x="1012" y="161"/>
                    <a:pt x="680" y="460"/>
                  </a:cubicBezTo>
                  <a:cubicBezTo>
                    <a:pt x="0" y="1100"/>
                    <a:pt x="80" y="2099"/>
                    <a:pt x="80" y="2139"/>
                  </a:cubicBezTo>
                  <a:cubicBezTo>
                    <a:pt x="80" y="2219"/>
                    <a:pt x="160" y="2299"/>
                    <a:pt x="280" y="2299"/>
                  </a:cubicBezTo>
                  <a:cubicBezTo>
                    <a:pt x="360" y="2299"/>
                    <a:pt x="440" y="2219"/>
                    <a:pt x="440" y="2099"/>
                  </a:cubicBezTo>
                  <a:cubicBezTo>
                    <a:pt x="440" y="2099"/>
                    <a:pt x="400" y="1219"/>
                    <a:pt x="919" y="740"/>
                  </a:cubicBezTo>
                  <a:cubicBezTo>
                    <a:pt x="1199" y="495"/>
                    <a:pt x="1601" y="373"/>
                    <a:pt x="2099" y="373"/>
                  </a:cubicBezTo>
                  <a:cubicBezTo>
                    <a:pt x="2170" y="373"/>
                    <a:pt x="2243" y="375"/>
                    <a:pt x="2318" y="380"/>
                  </a:cubicBezTo>
                  <a:cubicBezTo>
                    <a:pt x="2339" y="387"/>
                    <a:pt x="2359" y="391"/>
                    <a:pt x="2378" y="391"/>
                  </a:cubicBezTo>
                  <a:cubicBezTo>
                    <a:pt x="2464" y="391"/>
                    <a:pt x="2518" y="319"/>
                    <a:pt x="2518" y="220"/>
                  </a:cubicBezTo>
                  <a:cubicBezTo>
                    <a:pt x="2518" y="140"/>
                    <a:pt x="2478" y="20"/>
                    <a:pt x="2358" y="20"/>
                  </a:cubicBezTo>
                  <a:cubicBezTo>
                    <a:pt x="2237" y="7"/>
                    <a:pt x="2119"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3343197" y="1972017"/>
              <a:ext cx="418447" cy="445887"/>
            </a:xfrm>
            <a:custGeom>
              <a:avLst/>
              <a:gdLst/>
              <a:ahLst/>
              <a:cxnLst/>
              <a:rect l="l" t="t" r="r" b="b"/>
              <a:pathLst>
                <a:path w="21746" h="23172" extrusionOk="0">
                  <a:moveTo>
                    <a:pt x="9228" y="1"/>
                  </a:moveTo>
                  <a:cubicBezTo>
                    <a:pt x="2252" y="1"/>
                    <a:pt x="0" y="7303"/>
                    <a:pt x="3080" y="9503"/>
                  </a:cubicBezTo>
                  <a:cubicBezTo>
                    <a:pt x="3555" y="9869"/>
                    <a:pt x="4923" y="10150"/>
                    <a:pt x="6467" y="10150"/>
                  </a:cubicBezTo>
                  <a:cubicBezTo>
                    <a:pt x="8302" y="10150"/>
                    <a:pt x="10385" y="9752"/>
                    <a:pt x="11514" y="8624"/>
                  </a:cubicBezTo>
                  <a:cubicBezTo>
                    <a:pt x="11673" y="9024"/>
                    <a:pt x="11873" y="9583"/>
                    <a:pt x="12193" y="10263"/>
                  </a:cubicBezTo>
                  <a:cubicBezTo>
                    <a:pt x="12872" y="11701"/>
                    <a:pt x="14391" y="12741"/>
                    <a:pt x="15550" y="13380"/>
                  </a:cubicBezTo>
                  <a:lnTo>
                    <a:pt x="14711" y="17417"/>
                  </a:lnTo>
                  <a:cubicBezTo>
                    <a:pt x="14711" y="17417"/>
                    <a:pt x="9916" y="16257"/>
                    <a:pt x="6868" y="16257"/>
                  </a:cubicBezTo>
                  <a:cubicBezTo>
                    <a:pt x="6818" y="16257"/>
                    <a:pt x="6767" y="16257"/>
                    <a:pt x="6717" y="16258"/>
                  </a:cubicBezTo>
                  <a:cubicBezTo>
                    <a:pt x="3680" y="16258"/>
                    <a:pt x="3240" y="17497"/>
                    <a:pt x="3240" y="17497"/>
                  </a:cubicBezTo>
                  <a:cubicBezTo>
                    <a:pt x="3240" y="17497"/>
                    <a:pt x="3280" y="21653"/>
                    <a:pt x="6398" y="22693"/>
                  </a:cubicBezTo>
                  <a:cubicBezTo>
                    <a:pt x="7594" y="23068"/>
                    <a:pt x="8519" y="23171"/>
                    <a:pt x="9177" y="23171"/>
                  </a:cubicBezTo>
                  <a:cubicBezTo>
                    <a:pt x="9991" y="23171"/>
                    <a:pt x="10394" y="23012"/>
                    <a:pt x="10394" y="23012"/>
                  </a:cubicBezTo>
                  <a:cubicBezTo>
                    <a:pt x="10394" y="23012"/>
                    <a:pt x="13752" y="22173"/>
                    <a:pt x="15350" y="20374"/>
                  </a:cubicBezTo>
                  <a:cubicBezTo>
                    <a:pt x="16070" y="19615"/>
                    <a:pt x="16390" y="19135"/>
                    <a:pt x="16789" y="18376"/>
                  </a:cubicBezTo>
                  <a:lnTo>
                    <a:pt x="16909" y="13500"/>
                  </a:lnTo>
                  <a:cubicBezTo>
                    <a:pt x="17029" y="13420"/>
                    <a:pt x="17109" y="13340"/>
                    <a:pt x="17229" y="13260"/>
                  </a:cubicBezTo>
                  <a:cubicBezTo>
                    <a:pt x="17229" y="13260"/>
                    <a:pt x="17988" y="12661"/>
                    <a:pt x="18788" y="12661"/>
                  </a:cubicBezTo>
                  <a:cubicBezTo>
                    <a:pt x="19547" y="12661"/>
                    <a:pt x="20266" y="12940"/>
                    <a:pt x="20826" y="13380"/>
                  </a:cubicBezTo>
                  <a:cubicBezTo>
                    <a:pt x="21745" y="11621"/>
                    <a:pt x="18908" y="2389"/>
                    <a:pt x="18908" y="2389"/>
                  </a:cubicBezTo>
                  <a:cubicBezTo>
                    <a:pt x="17644" y="1371"/>
                    <a:pt x="16042" y="754"/>
                    <a:pt x="14235" y="754"/>
                  </a:cubicBezTo>
                  <a:cubicBezTo>
                    <a:pt x="13985" y="754"/>
                    <a:pt x="13730" y="766"/>
                    <a:pt x="13472" y="790"/>
                  </a:cubicBezTo>
                  <a:cubicBezTo>
                    <a:pt x="11905" y="239"/>
                    <a:pt x="10489" y="1"/>
                    <a:pt x="92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3520208" y="2469705"/>
              <a:ext cx="144530" cy="67079"/>
            </a:xfrm>
            <a:custGeom>
              <a:avLst/>
              <a:gdLst/>
              <a:ahLst/>
              <a:cxnLst/>
              <a:rect l="l" t="t" r="r" b="b"/>
              <a:pathLst>
                <a:path w="7511" h="3486" extrusionOk="0">
                  <a:moveTo>
                    <a:pt x="2559" y="1"/>
                  </a:moveTo>
                  <a:cubicBezTo>
                    <a:pt x="1280" y="1"/>
                    <a:pt x="1" y="1327"/>
                    <a:pt x="996" y="2464"/>
                  </a:cubicBezTo>
                  <a:cubicBezTo>
                    <a:pt x="996" y="2464"/>
                    <a:pt x="1584" y="3485"/>
                    <a:pt x="3686" y="3485"/>
                  </a:cubicBezTo>
                  <a:cubicBezTo>
                    <a:pt x="3973" y="3485"/>
                    <a:pt x="4287" y="3466"/>
                    <a:pt x="4633" y="3423"/>
                  </a:cubicBezTo>
                  <a:cubicBezTo>
                    <a:pt x="7510" y="3023"/>
                    <a:pt x="4433" y="426"/>
                    <a:pt x="3034" y="66"/>
                  </a:cubicBezTo>
                  <a:cubicBezTo>
                    <a:pt x="2879" y="21"/>
                    <a:pt x="2719" y="1"/>
                    <a:pt x="2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3526289" y="2465780"/>
              <a:ext cx="110760" cy="74411"/>
            </a:xfrm>
            <a:custGeom>
              <a:avLst/>
              <a:gdLst/>
              <a:ahLst/>
              <a:cxnLst/>
              <a:rect l="l" t="t" r="r" b="b"/>
              <a:pathLst>
                <a:path w="5756" h="3867" extrusionOk="0">
                  <a:moveTo>
                    <a:pt x="2273" y="374"/>
                  </a:moveTo>
                  <a:cubicBezTo>
                    <a:pt x="2413" y="374"/>
                    <a:pt x="2550" y="392"/>
                    <a:pt x="2678" y="430"/>
                  </a:cubicBezTo>
                  <a:cubicBezTo>
                    <a:pt x="3637" y="710"/>
                    <a:pt x="5356" y="2028"/>
                    <a:pt x="5316" y="2828"/>
                  </a:cubicBezTo>
                  <a:cubicBezTo>
                    <a:pt x="5276" y="3188"/>
                    <a:pt x="4716" y="3347"/>
                    <a:pt x="4277" y="3427"/>
                  </a:cubicBezTo>
                  <a:cubicBezTo>
                    <a:pt x="3927" y="3474"/>
                    <a:pt x="3611" y="3495"/>
                    <a:pt x="3324" y="3495"/>
                  </a:cubicBezTo>
                  <a:cubicBezTo>
                    <a:pt x="1414" y="3495"/>
                    <a:pt x="839" y="2588"/>
                    <a:pt x="839" y="2588"/>
                  </a:cubicBezTo>
                  <a:cubicBezTo>
                    <a:pt x="839" y="2588"/>
                    <a:pt x="839" y="2548"/>
                    <a:pt x="800" y="2548"/>
                  </a:cubicBezTo>
                  <a:cubicBezTo>
                    <a:pt x="320" y="1988"/>
                    <a:pt x="520" y="1469"/>
                    <a:pt x="680" y="1189"/>
                  </a:cubicBezTo>
                  <a:cubicBezTo>
                    <a:pt x="1004" y="703"/>
                    <a:pt x="1670" y="374"/>
                    <a:pt x="2273" y="374"/>
                  </a:cubicBezTo>
                  <a:close/>
                  <a:moveTo>
                    <a:pt x="2247" y="1"/>
                  </a:moveTo>
                  <a:cubicBezTo>
                    <a:pt x="1533" y="1"/>
                    <a:pt x="786" y="379"/>
                    <a:pt x="400" y="989"/>
                  </a:cubicBezTo>
                  <a:cubicBezTo>
                    <a:pt x="0" y="1589"/>
                    <a:pt x="40" y="2228"/>
                    <a:pt x="520" y="2788"/>
                  </a:cubicBezTo>
                  <a:cubicBezTo>
                    <a:pt x="600" y="2948"/>
                    <a:pt x="1279" y="3867"/>
                    <a:pt x="3317" y="3867"/>
                  </a:cubicBezTo>
                  <a:cubicBezTo>
                    <a:pt x="3597" y="3867"/>
                    <a:pt x="3957" y="3827"/>
                    <a:pt x="4317" y="3787"/>
                  </a:cubicBezTo>
                  <a:cubicBezTo>
                    <a:pt x="5396" y="3667"/>
                    <a:pt x="5676" y="3188"/>
                    <a:pt x="5676" y="2828"/>
                  </a:cubicBezTo>
                  <a:cubicBezTo>
                    <a:pt x="5756" y="1789"/>
                    <a:pt x="3797" y="350"/>
                    <a:pt x="2758" y="70"/>
                  </a:cubicBezTo>
                  <a:cubicBezTo>
                    <a:pt x="2594" y="23"/>
                    <a:pt x="2421" y="1"/>
                    <a:pt x="2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3480146" y="2540883"/>
              <a:ext cx="225349" cy="48530"/>
            </a:xfrm>
            <a:custGeom>
              <a:avLst/>
              <a:gdLst/>
              <a:ahLst/>
              <a:cxnLst/>
              <a:rect l="l" t="t" r="r" b="b"/>
              <a:pathLst>
                <a:path w="11711" h="2522" extrusionOk="0">
                  <a:moveTo>
                    <a:pt x="11493" y="0"/>
                  </a:moveTo>
                  <a:cubicBezTo>
                    <a:pt x="11458" y="0"/>
                    <a:pt x="11421" y="13"/>
                    <a:pt x="11391" y="44"/>
                  </a:cubicBezTo>
                  <a:cubicBezTo>
                    <a:pt x="9799" y="1455"/>
                    <a:pt x="8012" y="2145"/>
                    <a:pt x="5938" y="2145"/>
                  </a:cubicBezTo>
                  <a:cubicBezTo>
                    <a:pt x="5721" y="2145"/>
                    <a:pt x="5500" y="2137"/>
                    <a:pt x="5276" y="2122"/>
                  </a:cubicBezTo>
                  <a:cubicBezTo>
                    <a:pt x="2358" y="1962"/>
                    <a:pt x="320" y="364"/>
                    <a:pt x="320" y="324"/>
                  </a:cubicBezTo>
                  <a:cubicBezTo>
                    <a:pt x="287" y="307"/>
                    <a:pt x="247" y="297"/>
                    <a:pt x="206" y="297"/>
                  </a:cubicBezTo>
                  <a:cubicBezTo>
                    <a:pt x="147" y="297"/>
                    <a:pt x="87" y="317"/>
                    <a:pt x="40" y="364"/>
                  </a:cubicBezTo>
                  <a:cubicBezTo>
                    <a:pt x="0" y="444"/>
                    <a:pt x="0" y="563"/>
                    <a:pt x="80" y="643"/>
                  </a:cubicBezTo>
                  <a:cubicBezTo>
                    <a:pt x="160" y="683"/>
                    <a:pt x="2238" y="2322"/>
                    <a:pt x="5276" y="2522"/>
                  </a:cubicBezTo>
                  <a:lnTo>
                    <a:pt x="5875" y="2522"/>
                  </a:lnTo>
                  <a:cubicBezTo>
                    <a:pt x="8074" y="2522"/>
                    <a:pt x="9952" y="1802"/>
                    <a:pt x="11631" y="324"/>
                  </a:cubicBezTo>
                  <a:cubicBezTo>
                    <a:pt x="11711" y="244"/>
                    <a:pt x="11711" y="124"/>
                    <a:pt x="11631" y="84"/>
                  </a:cubicBezTo>
                  <a:cubicBezTo>
                    <a:pt x="11606" y="34"/>
                    <a:pt x="11551" y="0"/>
                    <a:pt x="1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3490132" y="2417904"/>
              <a:ext cx="246901" cy="156903"/>
            </a:xfrm>
            <a:custGeom>
              <a:avLst/>
              <a:gdLst/>
              <a:ahLst/>
              <a:cxnLst/>
              <a:rect l="l" t="t" r="r" b="b"/>
              <a:pathLst>
                <a:path w="12831" h="8154" extrusionOk="0">
                  <a:moveTo>
                    <a:pt x="9353" y="0"/>
                  </a:moveTo>
                  <a:cubicBezTo>
                    <a:pt x="8839" y="1176"/>
                    <a:pt x="6232" y="2756"/>
                    <a:pt x="4882" y="2756"/>
                  </a:cubicBezTo>
                  <a:cubicBezTo>
                    <a:pt x="4763" y="2756"/>
                    <a:pt x="4654" y="2744"/>
                    <a:pt x="4557" y="2718"/>
                  </a:cubicBezTo>
                  <a:cubicBezTo>
                    <a:pt x="3358" y="2398"/>
                    <a:pt x="2679" y="1199"/>
                    <a:pt x="2679" y="1199"/>
                  </a:cubicBezTo>
                  <a:cubicBezTo>
                    <a:pt x="760" y="3158"/>
                    <a:pt x="1" y="5076"/>
                    <a:pt x="1" y="5076"/>
                  </a:cubicBezTo>
                  <a:cubicBezTo>
                    <a:pt x="1160" y="7154"/>
                    <a:pt x="3078" y="7674"/>
                    <a:pt x="3078" y="7674"/>
                  </a:cubicBezTo>
                  <a:lnTo>
                    <a:pt x="4597" y="2758"/>
                  </a:lnTo>
                  <a:lnTo>
                    <a:pt x="5796" y="8154"/>
                  </a:lnTo>
                  <a:cubicBezTo>
                    <a:pt x="10712" y="6675"/>
                    <a:pt x="12830" y="3957"/>
                    <a:pt x="12830" y="3957"/>
                  </a:cubicBezTo>
                  <a:cubicBezTo>
                    <a:pt x="11431" y="1639"/>
                    <a:pt x="9353" y="0"/>
                    <a:pt x="9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3486284" y="2414499"/>
              <a:ext cx="254598" cy="164158"/>
            </a:xfrm>
            <a:custGeom>
              <a:avLst/>
              <a:gdLst/>
              <a:ahLst/>
              <a:cxnLst/>
              <a:rect l="l" t="t" r="r" b="b"/>
              <a:pathLst>
                <a:path w="13231" h="8531" extrusionOk="0">
                  <a:moveTo>
                    <a:pt x="2839" y="1656"/>
                  </a:moveTo>
                  <a:cubicBezTo>
                    <a:pt x="3078" y="2016"/>
                    <a:pt x="3678" y="2735"/>
                    <a:pt x="4557" y="3015"/>
                  </a:cubicBezTo>
                  <a:lnTo>
                    <a:pt x="3158" y="7611"/>
                  </a:lnTo>
                  <a:cubicBezTo>
                    <a:pt x="2679" y="7411"/>
                    <a:pt x="1320" y="6772"/>
                    <a:pt x="401" y="5213"/>
                  </a:cubicBezTo>
                  <a:cubicBezTo>
                    <a:pt x="560" y="4853"/>
                    <a:pt x="1320" y="3295"/>
                    <a:pt x="2839" y="1656"/>
                  </a:cubicBezTo>
                  <a:close/>
                  <a:moveTo>
                    <a:pt x="9593" y="457"/>
                  </a:moveTo>
                  <a:cubicBezTo>
                    <a:pt x="10113" y="897"/>
                    <a:pt x="11671" y="2295"/>
                    <a:pt x="12790" y="4134"/>
                  </a:cubicBezTo>
                  <a:cubicBezTo>
                    <a:pt x="12391" y="4614"/>
                    <a:pt x="10312" y="6812"/>
                    <a:pt x="6116" y="8091"/>
                  </a:cubicBezTo>
                  <a:lnTo>
                    <a:pt x="5037" y="3135"/>
                  </a:lnTo>
                  <a:cubicBezTo>
                    <a:pt x="6396" y="3135"/>
                    <a:pt x="8874" y="1656"/>
                    <a:pt x="9593" y="457"/>
                  </a:cubicBezTo>
                  <a:close/>
                  <a:moveTo>
                    <a:pt x="9534" y="1"/>
                  </a:moveTo>
                  <a:cubicBezTo>
                    <a:pt x="9517" y="1"/>
                    <a:pt x="9497" y="6"/>
                    <a:pt x="9473" y="17"/>
                  </a:cubicBezTo>
                  <a:cubicBezTo>
                    <a:pt x="9433" y="17"/>
                    <a:pt x="9393" y="57"/>
                    <a:pt x="9353" y="97"/>
                  </a:cubicBezTo>
                  <a:cubicBezTo>
                    <a:pt x="8878" y="1232"/>
                    <a:pt x="6358" y="2735"/>
                    <a:pt x="5108" y="2735"/>
                  </a:cubicBezTo>
                  <a:cubicBezTo>
                    <a:pt x="4992" y="2735"/>
                    <a:pt x="4888" y="2722"/>
                    <a:pt x="4797" y="2695"/>
                  </a:cubicBezTo>
                  <a:cubicBezTo>
                    <a:pt x="3718" y="2415"/>
                    <a:pt x="3038" y="1296"/>
                    <a:pt x="3038" y="1256"/>
                  </a:cubicBezTo>
                  <a:cubicBezTo>
                    <a:pt x="2998" y="1216"/>
                    <a:pt x="2958" y="1176"/>
                    <a:pt x="2879" y="1176"/>
                  </a:cubicBezTo>
                  <a:cubicBezTo>
                    <a:pt x="2839" y="1176"/>
                    <a:pt x="2759" y="1216"/>
                    <a:pt x="2719" y="1256"/>
                  </a:cubicBezTo>
                  <a:cubicBezTo>
                    <a:pt x="840" y="3215"/>
                    <a:pt x="41" y="5093"/>
                    <a:pt x="1" y="5173"/>
                  </a:cubicBezTo>
                  <a:cubicBezTo>
                    <a:pt x="1" y="5213"/>
                    <a:pt x="1" y="5293"/>
                    <a:pt x="41" y="5333"/>
                  </a:cubicBezTo>
                  <a:cubicBezTo>
                    <a:pt x="1240" y="7451"/>
                    <a:pt x="3158" y="8011"/>
                    <a:pt x="3238" y="8011"/>
                  </a:cubicBezTo>
                  <a:cubicBezTo>
                    <a:pt x="3253" y="8018"/>
                    <a:pt x="3269" y="8021"/>
                    <a:pt x="3285" y="8021"/>
                  </a:cubicBezTo>
                  <a:cubicBezTo>
                    <a:pt x="3358" y="8021"/>
                    <a:pt x="3438" y="7956"/>
                    <a:pt x="3438" y="7891"/>
                  </a:cubicBezTo>
                  <a:lnTo>
                    <a:pt x="4757" y="3654"/>
                  </a:lnTo>
                  <a:lnTo>
                    <a:pt x="5796" y="8370"/>
                  </a:lnTo>
                  <a:cubicBezTo>
                    <a:pt x="5836" y="8410"/>
                    <a:pt x="5836" y="8450"/>
                    <a:pt x="5916" y="8490"/>
                  </a:cubicBezTo>
                  <a:cubicBezTo>
                    <a:pt x="5916" y="8490"/>
                    <a:pt x="5956" y="8530"/>
                    <a:pt x="5996" y="8530"/>
                  </a:cubicBezTo>
                  <a:cubicBezTo>
                    <a:pt x="5996" y="8530"/>
                    <a:pt x="6036" y="8530"/>
                    <a:pt x="6036" y="8490"/>
                  </a:cubicBezTo>
                  <a:cubicBezTo>
                    <a:pt x="10992" y="7052"/>
                    <a:pt x="13110" y="4374"/>
                    <a:pt x="13190" y="4254"/>
                  </a:cubicBezTo>
                  <a:cubicBezTo>
                    <a:pt x="13230" y="4214"/>
                    <a:pt x="13230" y="4134"/>
                    <a:pt x="13190" y="4054"/>
                  </a:cubicBezTo>
                  <a:cubicBezTo>
                    <a:pt x="11791" y="1696"/>
                    <a:pt x="9753" y="97"/>
                    <a:pt x="9633" y="57"/>
                  </a:cubicBezTo>
                  <a:cubicBezTo>
                    <a:pt x="9605" y="29"/>
                    <a:pt x="9577" y="1"/>
                    <a:pt x="9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3453225" y="2207103"/>
              <a:ext cx="39235" cy="71601"/>
            </a:xfrm>
            <a:custGeom>
              <a:avLst/>
              <a:gdLst/>
              <a:ahLst/>
              <a:cxnLst/>
              <a:rect l="l" t="t" r="r" b="b"/>
              <a:pathLst>
                <a:path w="2039" h="3721" extrusionOk="0">
                  <a:moveTo>
                    <a:pt x="1626" y="0"/>
                  </a:moveTo>
                  <a:cubicBezTo>
                    <a:pt x="1559" y="0"/>
                    <a:pt x="1504" y="35"/>
                    <a:pt x="1479" y="84"/>
                  </a:cubicBezTo>
                  <a:lnTo>
                    <a:pt x="80" y="2482"/>
                  </a:lnTo>
                  <a:cubicBezTo>
                    <a:pt x="0" y="2562"/>
                    <a:pt x="40" y="2682"/>
                    <a:pt x="120" y="2722"/>
                  </a:cubicBezTo>
                  <a:lnTo>
                    <a:pt x="1719" y="3721"/>
                  </a:lnTo>
                  <a:lnTo>
                    <a:pt x="1839" y="3721"/>
                  </a:lnTo>
                  <a:cubicBezTo>
                    <a:pt x="1879" y="3721"/>
                    <a:pt x="1959" y="3721"/>
                    <a:pt x="1999" y="3641"/>
                  </a:cubicBezTo>
                  <a:cubicBezTo>
                    <a:pt x="2039" y="3561"/>
                    <a:pt x="2039" y="3441"/>
                    <a:pt x="1919" y="3401"/>
                  </a:cubicBezTo>
                  <a:lnTo>
                    <a:pt x="480" y="2522"/>
                  </a:lnTo>
                  <a:lnTo>
                    <a:pt x="1799" y="284"/>
                  </a:lnTo>
                  <a:cubicBezTo>
                    <a:pt x="1839" y="204"/>
                    <a:pt x="1839" y="84"/>
                    <a:pt x="1759" y="44"/>
                  </a:cubicBezTo>
                  <a:cubicBezTo>
                    <a:pt x="1713" y="13"/>
                    <a:pt x="1667" y="0"/>
                    <a:pt x="1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3536276" y="2187649"/>
              <a:ext cx="40794" cy="21840"/>
            </a:xfrm>
            <a:custGeom>
              <a:avLst/>
              <a:gdLst/>
              <a:ahLst/>
              <a:cxnLst/>
              <a:rect l="l" t="t" r="r" b="b"/>
              <a:pathLst>
                <a:path w="2120" h="1135" extrusionOk="0">
                  <a:moveTo>
                    <a:pt x="266" y="1"/>
                  </a:moveTo>
                  <a:cubicBezTo>
                    <a:pt x="168" y="1"/>
                    <a:pt x="71" y="46"/>
                    <a:pt x="41" y="136"/>
                  </a:cubicBezTo>
                  <a:cubicBezTo>
                    <a:pt x="1" y="296"/>
                    <a:pt x="41" y="415"/>
                    <a:pt x="161" y="455"/>
                  </a:cubicBezTo>
                  <a:lnTo>
                    <a:pt x="1719" y="1095"/>
                  </a:lnTo>
                  <a:cubicBezTo>
                    <a:pt x="1759" y="1095"/>
                    <a:pt x="1799" y="1135"/>
                    <a:pt x="1839" y="1135"/>
                  </a:cubicBezTo>
                  <a:cubicBezTo>
                    <a:pt x="1919" y="1135"/>
                    <a:pt x="1999" y="1055"/>
                    <a:pt x="2039" y="975"/>
                  </a:cubicBezTo>
                  <a:cubicBezTo>
                    <a:pt x="2119" y="855"/>
                    <a:pt x="2039" y="695"/>
                    <a:pt x="1919" y="655"/>
                  </a:cubicBezTo>
                  <a:lnTo>
                    <a:pt x="360" y="16"/>
                  </a:lnTo>
                  <a:cubicBezTo>
                    <a:pt x="330" y="6"/>
                    <a:pt x="298"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3410161" y="2188707"/>
              <a:ext cx="38466" cy="13874"/>
            </a:xfrm>
            <a:custGeom>
              <a:avLst/>
              <a:gdLst/>
              <a:ahLst/>
              <a:cxnLst/>
              <a:rect l="l" t="t" r="r" b="b"/>
              <a:pathLst>
                <a:path w="1999" h="721" extrusionOk="0">
                  <a:moveTo>
                    <a:pt x="1719" y="1"/>
                  </a:moveTo>
                  <a:lnTo>
                    <a:pt x="240" y="241"/>
                  </a:lnTo>
                  <a:cubicBezTo>
                    <a:pt x="80" y="241"/>
                    <a:pt x="0" y="360"/>
                    <a:pt x="0" y="520"/>
                  </a:cubicBezTo>
                  <a:cubicBezTo>
                    <a:pt x="40" y="640"/>
                    <a:pt x="160" y="720"/>
                    <a:pt x="280" y="720"/>
                  </a:cubicBezTo>
                  <a:lnTo>
                    <a:pt x="1799" y="520"/>
                  </a:lnTo>
                  <a:cubicBezTo>
                    <a:pt x="1919" y="480"/>
                    <a:pt x="1998" y="360"/>
                    <a:pt x="1998" y="241"/>
                  </a:cubicBezTo>
                  <a:cubicBezTo>
                    <a:pt x="1958" y="81"/>
                    <a:pt x="1839" y="1"/>
                    <a:pt x="1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3530138" y="2216397"/>
              <a:ext cx="27690" cy="27709"/>
            </a:xfrm>
            <a:custGeom>
              <a:avLst/>
              <a:gdLst/>
              <a:ahLst/>
              <a:cxnLst/>
              <a:rect l="l" t="t" r="r" b="b"/>
              <a:pathLst>
                <a:path w="1439" h="1440" extrusionOk="0">
                  <a:moveTo>
                    <a:pt x="719" y="1"/>
                  </a:moveTo>
                  <a:cubicBezTo>
                    <a:pt x="320" y="1"/>
                    <a:pt x="0" y="320"/>
                    <a:pt x="0" y="720"/>
                  </a:cubicBezTo>
                  <a:cubicBezTo>
                    <a:pt x="0" y="1120"/>
                    <a:pt x="320" y="1439"/>
                    <a:pt x="719" y="1439"/>
                  </a:cubicBezTo>
                  <a:cubicBezTo>
                    <a:pt x="1119" y="1439"/>
                    <a:pt x="1439" y="1120"/>
                    <a:pt x="1439" y="720"/>
                  </a:cubicBezTo>
                  <a:cubicBezTo>
                    <a:pt x="1439" y="320"/>
                    <a:pt x="1119" y="1"/>
                    <a:pt x="7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3418608" y="2214858"/>
              <a:ext cx="23861" cy="23091"/>
            </a:xfrm>
            <a:custGeom>
              <a:avLst/>
              <a:gdLst/>
              <a:ahLst/>
              <a:cxnLst/>
              <a:rect l="l" t="t" r="r" b="b"/>
              <a:pathLst>
                <a:path w="1240" h="1200" extrusionOk="0">
                  <a:moveTo>
                    <a:pt x="600" y="1"/>
                  </a:moveTo>
                  <a:cubicBezTo>
                    <a:pt x="281" y="1"/>
                    <a:pt x="1" y="240"/>
                    <a:pt x="1" y="600"/>
                  </a:cubicBezTo>
                  <a:cubicBezTo>
                    <a:pt x="1" y="920"/>
                    <a:pt x="281" y="1200"/>
                    <a:pt x="600" y="1200"/>
                  </a:cubicBezTo>
                  <a:cubicBezTo>
                    <a:pt x="960" y="1200"/>
                    <a:pt x="1240" y="920"/>
                    <a:pt x="1240" y="600"/>
                  </a:cubicBezTo>
                  <a:cubicBezTo>
                    <a:pt x="1240" y="240"/>
                    <a:pt x="960" y="1"/>
                    <a:pt x="6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3455534" y="2318690"/>
              <a:ext cx="53071" cy="26940"/>
            </a:xfrm>
            <a:custGeom>
              <a:avLst/>
              <a:gdLst/>
              <a:ahLst/>
              <a:cxnLst/>
              <a:rect l="l" t="t" r="r" b="b"/>
              <a:pathLst>
                <a:path w="2758" h="1400" extrusionOk="0">
                  <a:moveTo>
                    <a:pt x="0" y="0"/>
                  </a:moveTo>
                  <a:cubicBezTo>
                    <a:pt x="0" y="760"/>
                    <a:pt x="600" y="1359"/>
                    <a:pt x="1359" y="1399"/>
                  </a:cubicBezTo>
                  <a:cubicBezTo>
                    <a:pt x="2158" y="1399"/>
                    <a:pt x="2758" y="760"/>
                    <a:pt x="275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1531304" y="2837814"/>
              <a:ext cx="716802" cy="498381"/>
            </a:xfrm>
            <a:custGeom>
              <a:avLst/>
              <a:gdLst/>
              <a:ahLst/>
              <a:cxnLst/>
              <a:rect l="l" t="t" r="r" b="b"/>
              <a:pathLst>
                <a:path w="37251" h="25900" extrusionOk="0">
                  <a:moveTo>
                    <a:pt x="12111" y="0"/>
                  </a:moveTo>
                  <a:cubicBezTo>
                    <a:pt x="11031" y="0"/>
                    <a:pt x="10072" y="640"/>
                    <a:pt x="9633" y="1599"/>
                  </a:cubicBezTo>
                  <a:lnTo>
                    <a:pt x="760" y="22182"/>
                  </a:lnTo>
                  <a:cubicBezTo>
                    <a:pt x="0" y="23941"/>
                    <a:pt x="1279" y="25899"/>
                    <a:pt x="3198" y="25899"/>
                  </a:cubicBezTo>
                  <a:lnTo>
                    <a:pt x="29217" y="25899"/>
                  </a:lnTo>
                  <a:cubicBezTo>
                    <a:pt x="30456" y="25899"/>
                    <a:pt x="31535" y="25060"/>
                    <a:pt x="31815" y="23861"/>
                  </a:cubicBezTo>
                  <a:lnTo>
                    <a:pt x="36851" y="3278"/>
                  </a:lnTo>
                  <a:cubicBezTo>
                    <a:pt x="37250" y="1599"/>
                    <a:pt x="36011" y="0"/>
                    <a:pt x="34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1571290" y="2868583"/>
              <a:ext cx="634502" cy="436843"/>
            </a:xfrm>
            <a:custGeom>
              <a:avLst/>
              <a:gdLst/>
              <a:ahLst/>
              <a:cxnLst/>
              <a:rect l="l" t="t" r="r" b="b"/>
              <a:pathLst>
                <a:path w="32974" h="22702" extrusionOk="0">
                  <a:moveTo>
                    <a:pt x="10432" y="0"/>
                  </a:moveTo>
                  <a:cubicBezTo>
                    <a:pt x="9713" y="0"/>
                    <a:pt x="9073" y="400"/>
                    <a:pt x="8794" y="1079"/>
                  </a:cubicBezTo>
                  <a:lnTo>
                    <a:pt x="520" y="20184"/>
                  </a:lnTo>
                  <a:cubicBezTo>
                    <a:pt x="1" y="21383"/>
                    <a:pt x="880" y="22702"/>
                    <a:pt x="2159" y="22702"/>
                  </a:cubicBezTo>
                  <a:lnTo>
                    <a:pt x="26259" y="22702"/>
                  </a:lnTo>
                  <a:cubicBezTo>
                    <a:pt x="27059" y="22702"/>
                    <a:pt x="27778" y="22142"/>
                    <a:pt x="27978" y="21343"/>
                  </a:cubicBezTo>
                  <a:lnTo>
                    <a:pt x="32694" y="2198"/>
                  </a:lnTo>
                  <a:cubicBezTo>
                    <a:pt x="32974" y="1079"/>
                    <a:pt x="32095" y="0"/>
                    <a:pt x="30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1575138" y="2885497"/>
              <a:ext cx="573754" cy="419929"/>
            </a:xfrm>
            <a:custGeom>
              <a:avLst/>
              <a:gdLst/>
              <a:ahLst/>
              <a:cxnLst/>
              <a:rect l="l" t="t" r="r" b="b"/>
              <a:pathLst>
                <a:path w="29817" h="21823" extrusionOk="0">
                  <a:moveTo>
                    <a:pt x="10232" y="0"/>
                  </a:moveTo>
                  <a:cubicBezTo>
                    <a:pt x="9273" y="0"/>
                    <a:pt x="8434" y="560"/>
                    <a:pt x="8034" y="1439"/>
                  </a:cubicBezTo>
                  <a:lnTo>
                    <a:pt x="680" y="18505"/>
                  </a:lnTo>
                  <a:cubicBezTo>
                    <a:pt x="1" y="20104"/>
                    <a:pt x="1160" y="21823"/>
                    <a:pt x="2878" y="21823"/>
                  </a:cubicBezTo>
                  <a:lnTo>
                    <a:pt x="22502" y="21823"/>
                  </a:lnTo>
                  <a:cubicBezTo>
                    <a:pt x="23581" y="21823"/>
                    <a:pt x="24501" y="21103"/>
                    <a:pt x="24780" y="20064"/>
                  </a:cubicBezTo>
                  <a:lnTo>
                    <a:pt x="29417" y="2998"/>
                  </a:lnTo>
                  <a:cubicBezTo>
                    <a:pt x="29816" y="1519"/>
                    <a:pt x="28657" y="0"/>
                    <a:pt x="27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1635906" y="2912417"/>
              <a:ext cx="476059" cy="6927"/>
            </a:xfrm>
            <a:custGeom>
              <a:avLst/>
              <a:gdLst/>
              <a:ahLst/>
              <a:cxnLst/>
              <a:rect l="l" t="t" r="r" b="b"/>
              <a:pathLst>
                <a:path w="24740" h="360" extrusionOk="0">
                  <a:moveTo>
                    <a:pt x="200" y="0"/>
                  </a:moveTo>
                  <a:lnTo>
                    <a:pt x="0" y="360"/>
                  </a:lnTo>
                  <a:lnTo>
                    <a:pt x="24620" y="360"/>
                  </a:lnTo>
                  <a:lnTo>
                    <a:pt x="24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1622051" y="2953173"/>
              <a:ext cx="479157" cy="6947"/>
            </a:xfrm>
            <a:custGeom>
              <a:avLst/>
              <a:gdLst/>
              <a:ahLst/>
              <a:cxnLst/>
              <a:rect l="l" t="t" r="r" b="b"/>
              <a:pathLst>
                <a:path w="24901" h="361" extrusionOk="0">
                  <a:moveTo>
                    <a:pt x="1" y="1"/>
                  </a:moveTo>
                  <a:lnTo>
                    <a:pt x="1" y="360"/>
                  </a:lnTo>
                  <a:lnTo>
                    <a:pt x="24780" y="360"/>
                  </a:lnTo>
                  <a:lnTo>
                    <a:pt x="24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1622051" y="2993159"/>
              <a:ext cx="467612" cy="6947"/>
            </a:xfrm>
            <a:custGeom>
              <a:avLst/>
              <a:gdLst/>
              <a:ahLst/>
              <a:cxnLst/>
              <a:rect l="l" t="t" r="r" b="b"/>
              <a:pathLst>
                <a:path w="24301" h="361" extrusionOk="0">
                  <a:moveTo>
                    <a:pt x="1" y="1"/>
                  </a:moveTo>
                  <a:lnTo>
                    <a:pt x="1" y="361"/>
                  </a:lnTo>
                  <a:lnTo>
                    <a:pt x="24221" y="361"/>
                  </a:lnTo>
                  <a:lnTo>
                    <a:pt x="24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1608216" y="3033934"/>
              <a:ext cx="470691" cy="6927"/>
            </a:xfrm>
            <a:custGeom>
              <a:avLst/>
              <a:gdLst/>
              <a:ahLst/>
              <a:cxnLst/>
              <a:rect l="l" t="t" r="r" b="b"/>
              <a:pathLst>
                <a:path w="24461" h="360" extrusionOk="0">
                  <a:moveTo>
                    <a:pt x="0" y="0"/>
                  </a:moveTo>
                  <a:lnTo>
                    <a:pt x="0" y="360"/>
                  </a:lnTo>
                  <a:lnTo>
                    <a:pt x="24380" y="360"/>
                  </a:lnTo>
                  <a:lnTo>
                    <a:pt x="24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1592052" y="3073920"/>
              <a:ext cx="476079" cy="6947"/>
            </a:xfrm>
            <a:custGeom>
              <a:avLst/>
              <a:gdLst/>
              <a:ahLst/>
              <a:cxnLst/>
              <a:rect l="l" t="t" r="r" b="b"/>
              <a:pathLst>
                <a:path w="24741" h="361" extrusionOk="0">
                  <a:moveTo>
                    <a:pt x="1" y="0"/>
                  </a:moveTo>
                  <a:lnTo>
                    <a:pt x="1" y="360"/>
                  </a:lnTo>
                  <a:lnTo>
                    <a:pt x="24661" y="360"/>
                  </a:lnTo>
                  <a:lnTo>
                    <a:pt x="24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1484390" y="3195436"/>
              <a:ext cx="326872" cy="6947"/>
            </a:xfrm>
            <a:custGeom>
              <a:avLst/>
              <a:gdLst/>
              <a:ahLst/>
              <a:cxnLst/>
              <a:rect l="l" t="t" r="r" b="b"/>
              <a:pathLst>
                <a:path w="16987" h="361" extrusionOk="0">
                  <a:moveTo>
                    <a:pt x="200" y="0"/>
                  </a:moveTo>
                  <a:lnTo>
                    <a:pt x="0" y="360"/>
                  </a:lnTo>
                  <a:lnTo>
                    <a:pt x="16987" y="360"/>
                  </a:lnTo>
                  <a:lnTo>
                    <a:pt x="16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1528225" y="3114675"/>
              <a:ext cx="359950" cy="6947"/>
            </a:xfrm>
            <a:custGeom>
              <a:avLst/>
              <a:gdLst/>
              <a:ahLst/>
              <a:cxnLst/>
              <a:rect l="l" t="t" r="r" b="b"/>
              <a:pathLst>
                <a:path w="18706" h="361" extrusionOk="0">
                  <a:moveTo>
                    <a:pt x="160" y="1"/>
                  </a:moveTo>
                  <a:lnTo>
                    <a:pt x="1" y="360"/>
                  </a:lnTo>
                  <a:lnTo>
                    <a:pt x="18625" y="360"/>
                  </a:lnTo>
                  <a:lnTo>
                    <a:pt x="18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1505923" y="3154681"/>
              <a:ext cx="371476" cy="6927"/>
            </a:xfrm>
            <a:custGeom>
              <a:avLst/>
              <a:gdLst/>
              <a:ahLst/>
              <a:cxnLst/>
              <a:rect l="l" t="t" r="r" b="b"/>
              <a:pathLst>
                <a:path w="19305" h="360" extrusionOk="0">
                  <a:moveTo>
                    <a:pt x="200" y="0"/>
                  </a:moveTo>
                  <a:lnTo>
                    <a:pt x="1" y="360"/>
                  </a:lnTo>
                  <a:lnTo>
                    <a:pt x="19185" y="360"/>
                  </a:lnTo>
                  <a:lnTo>
                    <a:pt x="19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209267" y="3423075"/>
              <a:ext cx="100773" cy="1418961"/>
            </a:xfrm>
            <a:custGeom>
              <a:avLst/>
              <a:gdLst/>
              <a:ahLst/>
              <a:cxnLst/>
              <a:rect l="l" t="t" r="r" b="b"/>
              <a:pathLst>
                <a:path w="5237" h="73741" extrusionOk="0">
                  <a:moveTo>
                    <a:pt x="0" y="1"/>
                  </a:moveTo>
                  <a:lnTo>
                    <a:pt x="0" y="73741"/>
                  </a:lnTo>
                  <a:lnTo>
                    <a:pt x="5236" y="73741"/>
                  </a:lnTo>
                  <a:lnTo>
                    <a:pt x="5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205418" y="3419226"/>
              <a:ext cx="108451" cy="1426658"/>
            </a:xfrm>
            <a:custGeom>
              <a:avLst/>
              <a:gdLst/>
              <a:ahLst/>
              <a:cxnLst/>
              <a:rect l="l" t="t" r="r" b="b"/>
              <a:pathLst>
                <a:path w="5636" h="74141" extrusionOk="0">
                  <a:moveTo>
                    <a:pt x="5236" y="401"/>
                  </a:moveTo>
                  <a:lnTo>
                    <a:pt x="5236" y="73741"/>
                  </a:lnTo>
                  <a:lnTo>
                    <a:pt x="360" y="73741"/>
                  </a:lnTo>
                  <a:lnTo>
                    <a:pt x="360" y="401"/>
                  </a:lnTo>
                  <a:close/>
                  <a:moveTo>
                    <a:pt x="200" y="1"/>
                  </a:moveTo>
                  <a:cubicBezTo>
                    <a:pt x="80" y="1"/>
                    <a:pt x="0" y="81"/>
                    <a:pt x="0" y="201"/>
                  </a:cubicBezTo>
                  <a:lnTo>
                    <a:pt x="0" y="73941"/>
                  </a:lnTo>
                  <a:cubicBezTo>
                    <a:pt x="0" y="74021"/>
                    <a:pt x="80" y="74141"/>
                    <a:pt x="200" y="74141"/>
                  </a:cubicBezTo>
                  <a:lnTo>
                    <a:pt x="5436" y="74141"/>
                  </a:lnTo>
                  <a:cubicBezTo>
                    <a:pt x="5516" y="74141"/>
                    <a:pt x="5636" y="74021"/>
                    <a:pt x="5636" y="73941"/>
                  </a:cubicBezTo>
                  <a:lnTo>
                    <a:pt x="5636" y="201"/>
                  </a:lnTo>
                  <a:cubicBezTo>
                    <a:pt x="563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4300742" y="3423075"/>
              <a:ext cx="101543" cy="1418961"/>
            </a:xfrm>
            <a:custGeom>
              <a:avLst/>
              <a:gdLst/>
              <a:ahLst/>
              <a:cxnLst/>
              <a:rect l="l" t="t" r="r" b="b"/>
              <a:pathLst>
                <a:path w="5277" h="73741" extrusionOk="0">
                  <a:moveTo>
                    <a:pt x="0" y="1"/>
                  </a:moveTo>
                  <a:lnTo>
                    <a:pt x="0" y="73741"/>
                  </a:lnTo>
                  <a:lnTo>
                    <a:pt x="5276" y="73741"/>
                  </a:lnTo>
                  <a:lnTo>
                    <a:pt x="5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4297663" y="3419226"/>
              <a:ext cx="107700" cy="1426658"/>
            </a:xfrm>
            <a:custGeom>
              <a:avLst/>
              <a:gdLst/>
              <a:ahLst/>
              <a:cxnLst/>
              <a:rect l="l" t="t" r="r" b="b"/>
              <a:pathLst>
                <a:path w="5597" h="74141" extrusionOk="0">
                  <a:moveTo>
                    <a:pt x="5236" y="401"/>
                  </a:moveTo>
                  <a:lnTo>
                    <a:pt x="5236" y="73741"/>
                  </a:lnTo>
                  <a:lnTo>
                    <a:pt x="360" y="73741"/>
                  </a:lnTo>
                  <a:lnTo>
                    <a:pt x="360" y="401"/>
                  </a:lnTo>
                  <a:close/>
                  <a:moveTo>
                    <a:pt x="160" y="1"/>
                  </a:moveTo>
                  <a:cubicBezTo>
                    <a:pt x="81" y="1"/>
                    <a:pt x="1" y="81"/>
                    <a:pt x="1" y="201"/>
                  </a:cubicBezTo>
                  <a:lnTo>
                    <a:pt x="1" y="73941"/>
                  </a:lnTo>
                  <a:cubicBezTo>
                    <a:pt x="1" y="74021"/>
                    <a:pt x="81" y="74141"/>
                    <a:pt x="160" y="74141"/>
                  </a:cubicBezTo>
                  <a:lnTo>
                    <a:pt x="5436" y="74141"/>
                  </a:lnTo>
                  <a:cubicBezTo>
                    <a:pt x="5516" y="74141"/>
                    <a:pt x="5596" y="74021"/>
                    <a:pt x="5596" y="73941"/>
                  </a:cubicBezTo>
                  <a:lnTo>
                    <a:pt x="5596" y="201"/>
                  </a:lnTo>
                  <a:cubicBezTo>
                    <a:pt x="559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70067" y="3343873"/>
              <a:ext cx="4473727" cy="101523"/>
            </a:xfrm>
            <a:custGeom>
              <a:avLst/>
              <a:gdLst/>
              <a:ahLst/>
              <a:cxnLst/>
              <a:rect l="l" t="t" r="r" b="b"/>
              <a:pathLst>
                <a:path w="232492" h="5276" extrusionOk="0">
                  <a:moveTo>
                    <a:pt x="2278" y="0"/>
                  </a:moveTo>
                  <a:cubicBezTo>
                    <a:pt x="1039" y="0"/>
                    <a:pt x="0" y="1199"/>
                    <a:pt x="0" y="2638"/>
                  </a:cubicBezTo>
                  <a:cubicBezTo>
                    <a:pt x="0" y="4117"/>
                    <a:pt x="1039" y="5276"/>
                    <a:pt x="2278" y="5276"/>
                  </a:cubicBezTo>
                  <a:lnTo>
                    <a:pt x="230213" y="5276"/>
                  </a:lnTo>
                  <a:cubicBezTo>
                    <a:pt x="231492" y="5276"/>
                    <a:pt x="232491" y="4117"/>
                    <a:pt x="232491" y="2638"/>
                  </a:cubicBezTo>
                  <a:cubicBezTo>
                    <a:pt x="232491" y="1199"/>
                    <a:pt x="231492" y="0"/>
                    <a:pt x="230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66988" y="3340794"/>
              <a:ext cx="4479885" cy="108451"/>
            </a:xfrm>
            <a:custGeom>
              <a:avLst/>
              <a:gdLst/>
              <a:ahLst/>
              <a:cxnLst/>
              <a:rect l="l" t="t" r="r" b="b"/>
              <a:pathLst>
                <a:path w="232812" h="5636" extrusionOk="0">
                  <a:moveTo>
                    <a:pt x="230373" y="320"/>
                  </a:moveTo>
                  <a:cubicBezTo>
                    <a:pt x="231532" y="320"/>
                    <a:pt x="232491" y="1439"/>
                    <a:pt x="232491" y="2798"/>
                  </a:cubicBezTo>
                  <a:cubicBezTo>
                    <a:pt x="232491" y="4157"/>
                    <a:pt x="231532" y="5276"/>
                    <a:pt x="230373" y="5276"/>
                  </a:cubicBezTo>
                  <a:lnTo>
                    <a:pt x="2438" y="5276"/>
                  </a:lnTo>
                  <a:cubicBezTo>
                    <a:pt x="1279" y="5276"/>
                    <a:pt x="320" y="4157"/>
                    <a:pt x="320" y="2798"/>
                  </a:cubicBezTo>
                  <a:cubicBezTo>
                    <a:pt x="320" y="1439"/>
                    <a:pt x="1279" y="320"/>
                    <a:pt x="2438" y="320"/>
                  </a:cubicBezTo>
                  <a:close/>
                  <a:moveTo>
                    <a:pt x="2438" y="0"/>
                  </a:moveTo>
                  <a:cubicBezTo>
                    <a:pt x="1119" y="0"/>
                    <a:pt x="0" y="1239"/>
                    <a:pt x="0" y="2798"/>
                  </a:cubicBezTo>
                  <a:cubicBezTo>
                    <a:pt x="0" y="4357"/>
                    <a:pt x="1119" y="5636"/>
                    <a:pt x="2438" y="5636"/>
                  </a:cubicBezTo>
                  <a:lnTo>
                    <a:pt x="230373" y="5636"/>
                  </a:lnTo>
                  <a:cubicBezTo>
                    <a:pt x="231732" y="5636"/>
                    <a:pt x="232811" y="4357"/>
                    <a:pt x="232811" y="2798"/>
                  </a:cubicBezTo>
                  <a:cubicBezTo>
                    <a:pt x="232811" y="1239"/>
                    <a:pt x="231732" y="0"/>
                    <a:pt x="230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1622051" y="2516580"/>
              <a:ext cx="484545" cy="369706"/>
            </a:xfrm>
            <a:custGeom>
              <a:avLst/>
              <a:gdLst/>
              <a:ahLst/>
              <a:cxnLst/>
              <a:rect l="l" t="t" r="r" b="b"/>
              <a:pathLst>
                <a:path w="25181" h="19213" extrusionOk="0">
                  <a:moveTo>
                    <a:pt x="23485" y="0"/>
                  </a:moveTo>
                  <a:cubicBezTo>
                    <a:pt x="22580" y="0"/>
                    <a:pt x="21324" y="922"/>
                    <a:pt x="19585" y="2786"/>
                  </a:cubicBezTo>
                  <a:cubicBezTo>
                    <a:pt x="17147" y="5384"/>
                    <a:pt x="12111" y="7182"/>
                    <a:pt x="12111" y="7182"/>
                  </a:cubicBezTo>
                  <a:cubicBezTo>
                    <a:pt x="12750" y="5424"/>
                    <a:pt x="13590" y="587"/>
                    <a:pt x="12151" y="508"/>
                  </a:cubicBezTo>
                  <a:cubicBezTo>
                    <a:pt x="12125" y="506"/>
                    <a:pt x="12099" y="505"/>
                    <a:pt x="12073" y="505"/>
                  </a:cubicBezTo>
                  <a:cubicBezTo>
                    <a:pt x="9974" y="505"/>
                    <a:pt x="9216" y="5285"/>
                    <a:pt x="7834" y="6982"/>
                  </a:cubicBezTo>
                  <a:cubicBezTo>
                    <a:pt x="6435" y="8661"/>
                    <a:pt x="1" y="15735"/>
                    <a:pt x="1" y="15735"/>
                  </a:cubicBezTo>
                  <a:lnTo>
                    <a:pt x="9793" y="19212"/>
                  </a:lnTo>
                  <a:cubicBezTo>
                    <a:pt x="9793" y="19212"/>
                    <a:pt x="14269" y="13417"/>
                    <a:pt x="18825" y="11379"/>
                  </a:cubicBezTo>
                  <a:cubicBezTo>
                    <a:pt x="23382" y="9340"/>
                    <a:pt x="24940" y="5863"/>
                    <a:pt x="25060" y="4584"/>
                  </a:cubicBezTo>
                  <a:cubicBezTo>
                    <a:pt x="25180" y="3305"/>
                    <a:pt x="24701" y="2746"/>
                    <a:pt x="24701" y="2746"/>
                  </a:cubicBezTo>
                  <a:cubicBezTo>
                    <a:pt x="24940" y="1267"/>
                    <a:pt x="24541" y="1027"/>
                    <a:pt x="24541" y="1027"/>
                  </a:cubicBezTo>
                  <a:lnTo>
                    <a:pt x="24261" y="1387"/>
                  </a:lnTo>
                  <a:cubicBezTo>
                    <a:pt x="24421" y="827"/>
                    <a:pt x="24421" y="428"/>
                    <a:pt x="24181" y="228"/>
                  </a:cubicBezTo>
                  <a:cubicBezTo>
                    <a:pt x="23976" y="76"/>
                    <a:pt x="23745" y="0"/>
                    <a:pt x="23485"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2036592" y="2532955"/>
              <a:ext cx="70004" cy="143376"/>
            </a:xfrm>
            <a:custGeom>
              <a:avLst/>
              <a:gdLst/>
              <a:ahLst/>
              <a:cxnLst/>
              <a:rect l="l" t="t" r="r" b="b"/>
              <a:pathLst>
                <a:path w="3638" h="7451" extrusionOk="0">
                  <a:moveTo>
                    <a:pt x="3006" y="1"/>
                  </a:moveTo>
                  <a:cubicBezTo>
                    <a:pt x="2936" y="1"/>
                    <a:pt x="2856" y="38"/>
                    <a:pt x="2798" y="96"/>
                  </a:cubicBezTo>
                  <a:cubicBezTo>
                    <a:pt x="2758" y="176"/>
                    <a:pt x="2798" y="296"/>
                    <a:pt x="2878" y="336"/>
                  </a:cubicBezTo>
                  <a:cubicBezTo>
                    <a:pt x="2878" y="336"/>
                    <a:pt x="3237" y="656"/>
                    <a:pt x="2918" y="2175"/>
                  </a:cubicBezTo>
                  <a:cubicBezTo>
                    <a:pt x="2558" y="3893"/>
                    <a:pt x="80" y="7130"/>
                    <a:pt x="40" y="7170"/>
                  </a:cubicBezTo>
                  <a:cubicBezTo>
                    <a:pt x="0" y="7250"/>
                    <a:pt x="0" y="7370"/>
                    <a:pt x="80" y="7410"/>
                  </a:cubicBezTo>
                  <a:cubicBezTo>
                    <a:pt x="120" y="7450"/>
                    <a:pt x="160" y="7450"/>
                    <a:pt x="200" y="7450"/>
                  </a:cubicBezTo>
                  <a:cubicBezTo>
                    <a:pt x="280" y="7450"/>
                    <a:pt x="320" y="7450"/>
                    <a:pt x="360" y="7410"/>
                  </a:cubicBezTo>
                  <a:cubicBezTo>
                    <a:pt x="440" y="7250"/>
                    <a:pt x="2918" y="4053"/>
                    <a:pt x="3277" y="2254"/>
                  </a:cubicBezTo>
                  <a:cubicBezTo>
                    <a:pt x="3637" y="456"/>
                    <a:pt x="3158" y="96"/>
                    <a:pt x="3078" y="16"/>
                  </a:cubicBezTo>
                  <a:cubicBezTo>
                    <a:pt x="3056" y="6"/>
                    <a:pt x="3032" y="1"/>
                    <a:pt x="3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618203" y="2510942"/>
              <a:ext cx="491473" cy="378423"/>
            </a:xfrm>
            <a:custGeom>
              <a:avLst/>
              <a:gdLst/>
              <a:ahLst/>
              <a:cxnLst/>
              <a:rect l="l" t="t" r="r" b="b"/>
              <a:pathLst>
                <a:path w="25541" h="19666" extrusionOk="0">
                  <a:moveTo>
                    <a:pt x="23650" y="0"/>
                  </a:moveTo>
                  <a:cubicBezTo>
                    <a:pt x="22782" y="0"/>
                    <a:pt x="21754" y="987"/>
                    <a:pt x="20304" y="2319"/>
                  </a:cubicBezTo>
                  <a:cubicBezTo>
                    <a:pt x="19865" y="2759"/>
                    <a:pt x="19385" y="3199"/>
                    <a:pt x="18865" y="3678"/>
                  </a:cubicBezTo>
                  <a:cubicBezTo>
                    <a:pt x="16787" y="5517"/>
                    <a:pt x="13670" y="6756"/>
                    <a:pt x="12631" y="7155"/>
                  </a:cubicBezTo>
                  <a:cubicBezTo>
                    <a:pt x="13110" y="5557"/>
                    <a:pt x="13750" y="2119"/>
                    <a:pt x="12990" y="1000"/>
                  </a:cubicBezTo>
                  <a:cubicBezTo>
                    <a:pt x="12830" y="761"/>
                    <a:pt x="12631" y="601"/>
                    <a:pt x="12391" y="601"/>
                  </a:cubicBezTo>
                  <a:cubicBezTo>
                    <a:pt x="12361" y="599"/>
                    <a:pt x="12332" y="598"/>
                    <a:pt x="12303" y="598"/>
                  </a:cubicBezTo>
                  <a:cubicBezTo>
                    <a:pt x="10839" y="598"/>
                    <a:pt x="10017" y="2557"/>
                    <a:pt x="9233" y="4478"/>
                  </a:cubicBezTo>
                  <a:cubicBezTo>
                    <a:pt x="8794" y="5557"/>
                    <a:pt x="8394" y="6556"/>
                    <a:pt x="7874" y="7155"/>
                  </a:cubicBezTo>
                  <a:cubicBezTo>
                    <a:pt x="6515" y="8794"/>
                    <a:pt x="121" y="15868"/>
                    <a:pt x="81" y="15908"/>
                  </a:cubicBezTo>
                  <a:cubicBezTo>
                    <a:pt x="41" y="15948"/>
                    <a:pt x="1" y="16028"/>
                    <a:pt x="41" y="16108"/>
                  </a:cubicBezTo>
                  <a:cubicBezTo>
                    <a:pt x="41" y="16148"/>
                    <a:pt x="81" y="16188"/>
                    <a:pt x="161" y="16228"/>
                  </a:cubicBezTo>
                  <a:lnTo>
                    <a:pt x="9953" y="19665"/>
                  </a:lnTo>
                  <a:lnTo>
                    <a:pt x="9993" y="19665"/>
                  </a:lnTo>
                  <a:cubicBezTo>
                    <a:pt x="10073" y="19665"/>
                    <a:pt x="10113" y="19665"/>
                    <a:pt x="10153" y="19585"/>
                  </a:cubicBezTo>
                  <a:cubicBezTo>
                    <a:pt x="10193" y="19545"/>
                    <a:pt x="14629" y="13830"/>
                    <a:pt x="19065" y="11832"/>
                  </a:cubicBezTo>
                  <a:cubicBezTo>
                    <a:pt x="23941" y="9673"/>
                    <a:pt x="25340" y="5996"/>
                    <a:pt x="25420" y="4917"/>
                  </a:cubicBezTo>
                  <a:cubicBezTo>
                    <a:pt x="25540" y="3558"/>
                    <a:pt x="25060" y="2919"/>
                    <a:pt x="25060" y="2919"/>
                  </a:cubicBezTo>
                  <a:cubicBezTo>
                    <a:pt x="25011" y="2869"/>
                    <a:pt x="24946" y="2835"/>
                    <a:pt x="24885" y="2835"/>
                  </a:cubicBezTo>
                  <a:cubicBezTo>
                    <a:pt x="24848" y="2835"/>
                    <a:pt x="24811" y="2848"/>
                    <a:pt x="24781" y="2879"/>
                  </a:cubicBezTo>
                  <a:cubicBezTo>
                    <a:pt x="24701" y="2959"/>
                    <a:pt x="24701" y="3079"/>
                    <a:pt x="24741" y="3159"/>
                  </a:cubicBezTo>
                  <a:cubicBezTo>
                    <a:pt x="24741" y="3159"/>
                    <a:pt x="25180" y="3718"/>
                    <a:pt x="25060" y="4877"/>
                  </a:cubicBezTo>
                  <a:cubicBezTo>
                    <a:pt x="24941" y="6196"/>
                    <a:pt x="23262" y="9553"/>
                    <a:pt x="18945" y="11512"/>
                  </a:cubicBezTo>
                  <a:cubicBezTo>
                    <a:pt x="14709" y="13390"/>
                    <a:pt x="10592" y="18466"/>
                    <a:pt x="9953" y="19266"/>
                  </a:cubicBezTo>
                  <a:lnTo>
                    <a:pt x="520" y="15948"/>
                  </a:lnTo>
                  <a:cubicBezTo>
                    <a:pt x="1599" y="14789"/>
                    <a:pt x="6915" y="8874"/>
                    <a:pt x="8194" y="7395"/>
                  </a:cubicBezTo>
                  <a:cubicBezTo>
                    <a:pt x="8714" y="6756"/>
                    <a:pt x="9113" y="5717"/>
                    <a:pt x="9593" y="4637"/>
                  </a:cubicBezTo>
                  <a:cubicBezTo>
                    <a:pt x="10298" y="2837"/>
                    <a:pt x="11079" y="998"/>
                    <a:pt x="12275" y="998"/>
                  </a:cubicBezTo>
                  <a:cubicBezTo>
                    <a:pt x="12300" y="998"/>
                    <a:pt x="12325" y="999"/>
                    <a:pt x="12351" y="1000"/>
                  </a:cubicBezTo>
                  <a:cubicBezTo>
                    <a:pt x="12471" y="1000"/>
                    <a:pt x="12591" y="1040"/>
                    <a:pt x="12670" y="1200"/>
                  </a:cubicBezTo>
                  <a:cubicBezTo>
                    <a:pt x="13350" y="2159"/>
                    <a:pt x="12710" y="5876"/>
                    <a:pt x="12151" y="7395"/>
                  </a:cubicBezTo>
                  <a:cubicBezTo>
                    <a:pt x="12111" y="7475"/>
                    <a:pt x="12151" y="7555"/>
                    <a:pt x="12191" y="7595"/>
                  </a:cubicBezTo>
                  <a:cubicBezTo>
                    <a:pt x="12219" y="7623"/>
                    <a:pt x="12267" y="7652"/>
                    <a:pt x="12321" y="7652"/>
                  </a:cubicBezTo>
                  <a:cubicBezTo>
                    <a:pt x="12344" y="7652"/>
                    <a:pt x="12367" y="7647"/>
                    <a:pt x="12391" y="7635"/>
                  </a:cubicBezTo>
                  <a:cubicBezTo>
                    <a:pt x="12431" y="7635"/>
                    <a:pt x="16547" y="6236"/>
                    <a:pt x="19105" y="3958"/>
                  </a:cubicBezTo>
                  <a:cubicBezTo>
                    <a:pt x="19625" y="3478"/>
                    <a:pt x="20104" y="2999"/>
                    <a:pt x="20584" y="2599"/>
                  </a:cubicBezTo>
                  <a:cubicBezTo>
                    <a:pt x="21903" y="1320"/>
                    <a:pt x="22942" y="361"/>
                    <a:pt x="23702" y="361"/>
                  </a:cubicBezTo>
                  <a:cubicBezTo>
                    <a:pt x="23901" y="361"/>
                    <a:pt x="24061" y="481"/>
                    <a:pt x="24261" y="641"/>
                  </a:cubicBezTo>
                  <a:cubicBezTo>
                    <a:pt x="24301" y="721"/>
                    <a:pt x="24341" y="880"/>
                    <a:pt x="24341" y="1080"/>
                  </a:cubicBezTo>
                  <a:cubicBezTo>
                    <a:pt x="24221" y="2599"/>
                    <a:pt x="21783" y="6356"/>
                    <a:pt x="20904" y="7115"/>
                  </a:cubicBezTo>
                  <a:cubicBezTo>
                    <a:pt x="20824" y="7195"/>
                    <a:pt x="20784" y="7315"/>
                    <a:pt x="20864" y="7395"/>
                  </a:cubicBezTo>
                  <a:cubicBezTo>
                    <a:pt x="20904" y="7435"/>
                    <a:pt x="20954" y="7455"/>
                    <a:pt x="21004" y="7455"/>
                  </a:cubicBezTo>
                  <a:cubicBezTo>
                    <a:pt x="21054" y="7455"/>
                    <a:pt x="21104" y="7435"/>
                    <a:pt x="21144" y="7395"/>
                  </a:cubicBezTo>
                  <a:cubicBezTo>
                    <a:pt x="21983" y="6676"/>
                    <a:pt x="24581" y="2839"/>
                    <a:pt x="24701" y="1120"/>
                  </a:cubicBezTo>
                  <a:cubicBezTo>
                    <a:pt x="24741" y="801"/>
                    <a:pt x="24661" y="561"/>
                    <a:pt x="24541" y="401"/>
                  </a:cubicBezTo>
                  <a:cubicBezTo>
                    <a:pt x="24301" y="121"/>
                    <a:pt x="24021" y="1"/>
                    <a:pt x="23702" y="1"/>
                  </a:cubicBezTo>
                  <a:cubicBezTo>
                    <a:pt x="23685" y="0"/>
                    <a:pt x="23667" y="0"/>
                    <a:pt x="23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18337" y="2294079"/>
              <a:ext cx="59228" cy="87688"/>
            </a:xfrm>
            <a:custGeom>
              <a:avLst/>
              <a:gdLst/>
              <a:ahLst/>
              <a:cxnLst/>
              <a:rect l="l" t="t" r="r" b="b"/>
              <a:pathLst>
                <a:path w="3078" h="4557" extrusionOk="0">
                  <a:moveTo>
                    <a:pt x="0" y="0"/>
                  </a:moveTo>
                  <a:lnTo>
                    <a:pt x="1319" y="4557"/>
                  </a:lnTo>
                  <a:lnTo>
                    <a:pt x="3078" y="2878"/>
                  </a:lnTo>
                  <a:lnTo>
                    <a:pt x="0" y="0"/>
                  </a:ln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14489" y="2290115"/>
              <a:ext cx="66156" cy="95501"/>
            </a:xfrm>
            <a:custGeom>
              <a:avLst/>
              <a:gdLst/>
              <a:ahLst/>
              <a:cxnLst/>
              <a:rect l="l" t="t" r="r" b="b"/>
              <a:pathLst>
                <a:path w="3438" h="4963" extrusionOk="0">
                  <a:moveTo>
                    <a:pt x="600" y="806"/>
                  </a:moveTo>
                  <a:lnTo>
                    <a:pt x="2998" y="3084"/>
                  </a:lnTo>
                  <a:lnTo>
                    <a:pt x="1639" y="4403"/>
                  </a:lnTo>
                  <a:lnTo>
                    <a:pt x="600" y="806"/>
                  </a:lnTo>
                  <a:close/>
                  <a:moveTo>
                    <a:pt x="222" y="0"/>
                  </a:moveTo>
                  <a:cubicBezTo>
                    <a:pt x="188" y="0"/>
                    <a:pt x="154" y="13"/>
                    <a:pt x="120" y="46"/>
                  </a:cubicBezTo>
                  <a:cubicBezTo>
                    <a:pt x="40" y="86"/>
                    <a:pt x="0" y="166"/>
                    <a:pt x="40" y="246"/>
                  </a:cubicBezTo>
                  <a:lnTo>
                    <a:pt x="1359" y="4843"/>
                  </a:lnTo>
                  <a:cubicBezTo>
                    <a:pt x="1359" y="4883"/>
                    <a:pt x="1399" y="4923"/>
                    <a:pt x="1479" y="4962"/>
                  </a:cubicBezTo>
                  <a:lnTo>
                    <a:pt x="1519" y="4962"/>
                  </a:lnTo>
                  <a:cubicBezTo>
                    <a:pt x="1599" y="4962"/>
                    <a:pt x="1639" y="4923"/>
                    <a:pt x="1679" y="4923"/>
                  </a:cubicBezTo>
                  <a:lnTo>
                    <a:pt x="3398" y="3244"/>
                  </a:lnTo>
                  <a:cubicBezTo>
                    <a:pt x="3437" y="3204"/>
                    <a:pt x="3437" y="3164"/>
                    <a:pt x="3437" y="3084"/>
                  </a:cubicBezTo>
                  <a:cubicBezTo>
                    <a:pt x="3437" y="3044"/>
                    <a:pt x="3437" y="3004"/>
                    <a:pt x="3398" y="2964"/>
                  </a:cubicBezTo>
                  <a:lnTo>
                    <a:pt x="360" y="46"/>
                  </a:lnTo>
                  <a:cubicBezTo>
                    <a:pt x="314" y="23"/>
                    <a:pt x="268"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756081" y="2184320"/>
              <a:ext cx="311498" cy="339726"/>
            </a:xfrm>
            <a:custGeom>
              <a:avLst/>
              <a:gdLst/>
              <a:ahLst/>
              <a:cxnLst/>
              <a:rect l="l" t="t" r="r" b="b"/>
              <a:pathLst>
                <a:path w="16188" h="17655" extrusionOk="0">
                  <a:moveTo>
                    <a:pt x="1999" y="13618"/>
                  </a:moveTo>
                  <a:lnTo>
                    <a:pt x="2146" y="14414"/>
                  </a:lnTo>
                  <a:lnTo>
                    <a:pt x="2146" y="14414"/>
                  </a:lnTo>
                  <a:cubicBezTo>
                    <a:pt x="2130" y="14309"/>
                    <a:pt x="2118" y="14203"/>
                    <a:pt x="2118" y="14098"/>
                  </a:cubicBezTo>
                  <a:cubicBezTo>
                    <a:pt x="2079" y="13938"/>
                    <a:pt x="2039" y="13778"/>
                    <a:pt x="1999" y="13618"/>
                  </a:cubicBezTo>
                  <a:close/>
                  <a:moveTo>
                    <a:pt x="2146" y="14414"/>
                  </a:moveTo>
                  <a:cubicBezTo>
                    <a:pt x="2161" y="14509"/>
                    <a:pt x="2180" y="14603"/>
                    <a:pt x="2198" y="14697"/>
                  </a:cubicBezTo>
                  <a:lnTo>
                    <a:pt x="2146" y="14414"/>
                  </a:lnTo>
                  <a:close/>
                  <a:moveTo>
                    <a:pt x="9115" y="1"/>
                  </a:moveTo>
                  <a:cubicBezTo>
                    <a:pt x="8796" y="1"/>
                    <a:pt x="8474" y="36"/>
                    <a:pt x="8154" y="109"/>
                  </a:cubicBezTo>
                  <a:lnTo>
                    <a:pt x="4237" y="988"/>
                  </a:lnTo>
                  <a:cubicBezTo>
                    <a:pt x="1599" y="1548"/>
                    <a:pt x="0" y="4465"/>
                    <a:pt x="640" y="7463"/>
                  </a:cubicBezTo>
                  <a:lnTo>
                    <a:pt x="1999" y="13618"/>
                  </a:lnTo>
                  <a:lnTo>
                    <a:pt x="9672" y="17655"/>
                  </a:lnTo>
                  <a:lnTo>
                    <a:pt x="9672" y="17615"/>
                  </a:lnTo>
                  <a:lnTo>
                    <a:pt x="11950" y="17095"/>
                  </a:lnTo>
                  <a:cubicBezTo>
                    <a:pt x="14588" y="16536"/>
                    <a:pt x="16187" y="13618"/>
                    <a:pt x="15508" y="10620"/>
                  </a:cubicBezTo>
                  <a:lnTo>
                    <a:pt x="14149" y="4465"/>
                  </a:lnTo>
                  <a:cubicBezTo>
                    <a:pt x="13587" y="1832"/>
                    <a:pt x="11422" y="1"/>
                    <a:pt x="9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755311" y="2184320"/>
              <a:ext cx="312267" cy="445098"/>
            </a:xfrm>
            <a:custGeom>
              <a:avLst/>
              <a:gdLst/>
              <a:ahLst/>
              <a:cxnLst/>
              <a:rect l="l" t="t" r="r" b="b"/>
              <a:pathLst>
                <a:path w="16228" h="23131" extrusionOk="0">
                  <a:moveTo>
                    <a:pt x="9155" y="1"/>
                  </a:moveTo>
                  <a:cubicBezTo>
                    <a:pt x="8836" y="1"/>
                    <a:pt x="8514" y="36"/>
                    <a:pt x="8194" y="109"/>
                  </a:cubicBezTo>
                  <a:lnTo>
                    <a:pt x="4277" y="988"/>
                  </a:lnTo>
                  <a:cubicBezTo>
                    <a:pt x="1639" y="1548"/>
                    <a:pt x="0" y="4465"/>
                    <a:pt x="680" y="7463"/>
                  </a:cubicBezTo>
                  <a:lnTo>
                    <a:pt x="2039" y="13618"/>
                  </a:lnTo>
                  <a:cubicBezTo>
                    <a:pt x="2079" y="13778"/>
                    <a:pt x="2119" y="13938"/>
                    <a:pt x="2158" y="14098"/>
                  </a:cubicBezTo>
                  <a:cubicBezTo>
                    <a:pt x="2158" y="14297"/>
                    <a:pt x="2198" y="14497"/>
                    <a:pt x="2238" y="14697"/>
                  </a:cubicBezTo>
                  <a:lnTo>
                    <a:pt x="2638" y="14857"/>
                  </a:lnTo>
                  <a:lnTo>
                    <a:pt x="2878" y="23130"/>
                  </a:lnTo>
                  <a:lnTo>
                    <a:pt x="10991" y="23130"/>
                  </a:lnTo>
                  <a:lnTo>
                    <a:pt x="10592" y="17415"/>
                  </a:lnTo>
                  <a:lnTo>
                    <a:pt x="11990" y="17095"/>
                  </a:lnTo>
                  <a:cubicBezTo>
                    <a:pt x="14628" y="16536"/>
                    <a:pt x="16227" y="13618"/>
                    <a:pt x="15548" y="10620"/>
                  </a:cubicBezTo>
                  <a:lnTo>
                    <a:pt x="14189" y="4465"/>
                  </a:lnTo>
                  <a:cubicBezTo>
                    <a:pt x="13627" y="1832"/>
                    <a:pt x="11462" y="1"/>
                    <a:pt x="9155"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751463" y="2180664"/>
              <a:ext cx="313037" cy="452603"/>
            </a:xfrm>
            <a:custGeom>
              <a:avLst/>
              <a:gdLst/>
              <a:ahLst/>
              <a:cxnLst/>
              <a:rect l="l" t="t" r="r" b="b"/>
              <a:pathLst>
                <a:path w="16268" h="23521" extrusionOk="0">
                  <a:moveTo>
                    <a:pt x="9313" y="376"/>
                  </a:moveTo>
                  <a:cubicBezTo>
                    <a:pt x="10252" y="376"/>
                    <a:pt x="11201" y="683"/>
                    <a:pt x="12031" y="1298"/>
                  </a:cubicBezTo>
                  <a:cubicBezTo>
                    <a:pt x="13150" y="2097"/>
                    <a:pt x="13909" y="3296"/>
                    <a:pt x="14229" y="4695"/>
                  </a:cubicBezTo>
                  <a:lnTo>
                    <a:pt x="15588" y="10850"/>
                  </a:lnTo>
                  <a:cubicBezTo>
                    <a:pt x="15868" y="12249"/>
                    <a:pt x="15708" y="13688"/>
                    <a:pt x="15028" y="14847"/>
                  </a:cubicBezTo>
                  <a:cubicBezTo>
                    <a:pt x="14389" y="16046"/>
                    <a:pt x="13350" y="16845"/>
                    <a:pt x="12151" y="17125"/>
                  </a:cubicBezTo>
                  <a:lnTo>
                    <a:pt x="10752" y="17445"/>
                  </a:lnTo>
                  <a:cubicBezTo>
                    <a:pt x="10672" y="17445"/>
                    <a:pt x="10592" y="17525"/>
                    <a:pt x="10592" y="17605"/>
                  </a:cubicBezTo>
                  <a:lnTo>
                    <a:pt x="10991" y="23160"/>
                  </a:lnTo>
                  <a:lnTo>
                    <a:pt x="3278" y="23160"/>
                  </a:lnTo>
                  <a:lnTo>
                    <a:pt x="3038" y="15047"/>
                  </a:lnTo>
                  <a:cubicBezTo>
                    <a:pt x="2998" y="14967"/>
                    <a:pt x="2958" y="14927"/>
                    <a:pt x="2918" y="14887"/>
                  </a:cubicBezTo>
                  <a:lnTo>
                    <a:pt x="2598" y="14767"/>
                  </a:lnTo>
                  <a:cubicBezTo>
                    <a:pt x="2558" y="14607"/>
                    <a:pt x="2558" y="14447"/>
                    <a:pt x="2558" y="14288"/>
                  </a:cubicBezTo>
                  <a:cubicBezTo>
                    <a:pt x="2558" y="14288"/>
                    <a:pt x="2558" y="14248"/>
                    <a:pt x="2558" y="14248"/>
                  </a:cubicBezTo>
                  <a:cubicBezTo>
                    <a:pt x="2518" y="14088"/>
                    <a:pt x="2478" y="13928"/>
                    <a:pt x="2438" y="13768"/>
                  </a:cubicBezTo>
                  <a:lnTo>
                    <a:pt x="1080" y="7613"/>
                  </a:lnTo>
                  <a:cubicBezTo>
                    <a:pt x="440" y="4735"/>
                    <a:pt x="1959" y="1898"/>
                    <a:pt x="4517" y="1338"/>
                  </a:cubicBezTo>
                  <a:lnTo>
                    <a:pt x="8474" y="459"/>
                  </a:lnTo>
                  <a:cubicBezTo>
                    <a:pt x="8750" y="403"/>
                    <a:pt x="9031" y="376"/>
                    <a:pt x="9313" y="376"/>
                  </a:cubicBezTo>
                  <a:close/>
                  <a:moveTo>
                    <a:pt x="9318" y="0"/>
                  </a:moveTo>
                  <a:cubicBezTo>
                    <a:pt x="8998" y="0"/>
                    <a:pt x="8676" y="33"/>
                    <a:pt x="8354" y="99"/>
                  </a:cubicBezTo>
                  <a:lnTo>
                    <a:pt x="4437" y="978"/>
                  </a:lnTo>
                  <a:cubicBezTo>
                    <a:pt x="1679" y="1578"/>
                    <a:pt x="0" y="4615"/>
                    <a:pt x="680" y="7693"/>
                  </a:cubicBezTo>
                  <a:lnTo>
                    <a:pt x="2039" y="13848"/>
                  </a:lnTo>
                  <a:cubicBezTo>
                    <a:pt x="2079" y="14008"/>
                    <a:pt x="2159" y="14168"/>
                    <a:pt x="2199" y="14328"/>
                  </a:cubicBezTo>
                  <a:cubicBezTo>
                    <a:pt x="2199" y="14527"/>
                    <a:pt x="2199" y="14727"/>
                    <a:pt x="2239" y="14927"/>
                  </a:cubicBezTo>
                  <a:cubicBezTo>
                    <a:pt x="2279" y="14967"/>
                    <a:pt x="2319" y="15007"/>
                    <a:pt x="2358" y="15047"/>
                  </a:cubicBezTo>
                  <a:lnTo>
                    <a:pt x="2638" y="15167"/>
                  </a:lnTo>
                  <a:lnTo>
                    <a:pt x="2878" y="23320"/>
                  </a:lnTo>
                  <a:cubicBezTo>
                    <a:pt x="2878" y="23440"/>
                    <a:pt x="2998" y="23520"/>
                    <a:pt x="3078" y="23520"/>
                  </a:cubicBezTo>
                  <a:lnTo>
                    <a:pt x="11191" y="23520"/>
                  </a:lnTo>
                  <a:cubicBezTo>
                    <a:pt x="11231" y="23520"/>
                    <a:pt x="11271" y="23480"/>
                    <a:pt x="11311" y="23440"/>
                  </a:cubicBezTo>
                  <a:cubicBezTo>
                    <a:pt x="11351" y="23440"/>
                    <a:pt x="11351" y="23360"/>
                    <a:pt x="11351" y="23320"/>
                  </a:cubicBezTo>
                  <a:lnTo>
                    <a:pt x="10991" y="17765"/>
                  </a:lnTo>
                  <a:lnTo>
                    <a:pt x="12230" y="17485"/>
                  </a:lnTo>
                  <a:cubicBezTo>
                    <a:pt x="13549" y="17205"/>
                    <a:pt x="14668" y="16326"/>
                    <a:pt x="15348" y="15047"/>
                  </a:cubicBezTo>
                  <a:cubicBezTo>
                    <a:pt x="16067" y="13768"/>
                    <a:pt x="16267" y="12249"/>
                    <a:pt x="15947" y="10770"/>
                  </a:cubicBezTo>
                  <a:lnTo>
                    <a:pt x="14589" y="4615"/>
                  </a:lnTo>
                  <a:cubicBezTo>
                    <a:pt x="14269" y="3137"/>
                    <a:pt x="13429" y="1858"/>
                    <a:pt x="12270" y="978"/>
                  </a:cubicBezTo>
                  <a:cubicBezTo>
                    <a:pt x="11356" y="338"/>
                    <a:pt x="10348" y="0"/>
                    <a:pt x="9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584573" y="2062572"/>
              <a:ext cx="469151" cy="461474"/>
            </a:xfrm>
            <a:custGeom>
              <a:avLst/>
              <a:gdLst/>
              <a:ahLst/>
              <a:cxnLst/>
              <a:rect l="l" t="t" r="r" b="b"/>
              <a:pathLst>
                <a:path w="24381" h="23982" extrusionOk="0">
                  <a:moveTo>
                    <a:pt x="18600" y="1"/>
                  </a:moveTo>
                  <a:cubicBezTo>
                    <a:pt x="14167" y="1"/>
                    <a:pt x="10272" y="2479"/>
                    <a:pt x="10272" y="2479"/>
                  </a:cubicBezTo>
                  <a:cubicBezTo>
                    <a:pt x="10272" y="2479"/>
                    <a:pt x="0" y="7195"/>
                    <a:pt x="3318" y="17627"/>
                  </a:cubicBezTo>
                  <a:cubicBezTo>
                    <a:pt x="3318" y="17627"/>
                    <a:pt x="5076" y="23702"/>
                    <a:pt x="11791" y="23982"/>
                  </a:cubicBezTo>
                  <a:lnTo>
                    <a:pt x="11271" y="17547"/>
                  </a:lnTo>
                  <a:lnTo>
                    <a:pt x="11911" y="15429"/>
                  </a:lnTo>
                  <a:cubicBezTo>
                    <a:pt x="11911" y="15429"/>
                    <a:pt x="19664" y="14190"/>
                    <a:pt x="23102" y="5996"/>
                  </a:cubicBezTo>
                  <a:cubicBezTo>
                    <a:pt x="24381" y="2959"/>
                    <a:pt x="22222" y="41"/>
                    <a:pt x="18705" y="1"/>
                  </a:cubicBezTo>
                  <a:cubicBezTo>
                    <a:pt x="18670" y="1"/>
                    <a:pt x="18635" y="1"/>
                    <a:pt x="1860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717615" y="2367297"/>
              <a:ext cx="122305" cy="114281"/>
            </a:xfrm>
            <a:custGeom>
              <a:avLst/>
              <a:gdLst/>
              <a:ahLst/>
              <a:cxnLst/>
              <a:rect l="l" t="t" r="r" b="b"/>
              <a:pathLst>
                <a:path w="6356" h="5939" extrusionOk="0">
                  <a:moveTo>
                    <a:pt x="3229" y="1"/>
                  </a:moveTo>
                  <a:cubicBezTo>
                    <a:pt x="3087" y="1"/>
                    <a:pt x="2943" y="11"/>
                    <a:pt x="2799" y="32"/>
                  </a:cubicBezTo>
                  <a:cubicBezTo>
                    <a:pt x="1160" y="232"/>
                    <a:pt x="1" y="1711"/>
                    <a:pt x="201" y="3350"/>
                  </a:cubicBezTo>
                  <a:cubicBezTo>
                    <a:pt x="383" y="4844"/>
                    <a:pt x="1661" y="5939"/>
                    <a:pt x="3128" y="5939"/>
                  </a:cubicBezTo>
                  <a:cubicBezTo>
                    <a:pt x="3270" y="5939"/>
                    <a:pt x="3413" y="5929"/>
                    <a:pt x="3558" y="5907"/>
                  </a:cubicBezTo>
                  <a:cubicBezTo>
                    <a:pt x="5197" y="5708"/>
                    <a:pt x="6356" y="4229"/>
                    <a:pt x="6156" y="2590"/>
                  </a:cubicBezTo>
                  <a:cubicBezTo>
                    <a:pt x="5974" y="1096"/>
                    <a:pt x="4695" y="1"/>
                    <a:pt x="3229"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765298" y="2393293"/>
              <a:ext cx="49242" cy="38466"/>
            </a:xfrm>
            <a:custGeom>
              <a:avLst/>
              <a:gdLst/>
              <a:ahLst/>
              <a:cxnLst/>
              <a:rect l="l" t="t" r="r" b="b"/>
              <a:pathLst>
                <a:path w="2559" h="1999" extrusionOk="0">
                  <a:moveTo>
                    <a:pt x="790" y="0"/>
                  </a:moveTo>
                  <a:cubicBezTo>
                    <a:pt x="596" y="0"/>
                    <a:pt x="387" y="27"/>
                    <a:pt x="161" y="80"/>
                  </a:cubicBezTo>
                  <a:cubicBezTo>
                    <a:pt x="81" y="120"/>
                    <a:pt x="1" y="200"/>
                    <a:pt x="41" y="320"/>
                  </a:cubicBezTo>
                  <a:cubicBezTo>
                    <a:pt x="41" y="385"/>
                    <a:pt x="121" y="450"/>
                    <a:pt x="194" y="450"/>
                  </a:cubicBezTo>
                  <a:cubicBezTo>
                    <a:pt x="210" y="450"/>
                    <a:pt x="226" y="447"/>
                    <a:pt x="241" y="440"/>
                  </a:cubicBezTo>
                  <a:cubicBezTo>
                    <a:pt x="441" y="397"/>
                    <a:pt x="627" y="374"/>
                    <a:pt x="797" y="374"/>
                  </a:cubicBezTo>
                  <a:cubicBezTo>
                    <a:pt x="1100" y="374"/>
                    <a:pt x="1355" y="446"/>
                    <a:pt x="1560" y="600"/>
                  </a:cubicBezTo>
                  <a:cubicBezTo>
                    <a:pt x="2119" y="999"/>
                    <a:pt x="2159" y="1799"/>
                    <a:pt x="2159" y="1799"/>
                  </a:cubicBezTo>
                  <a:cubicBezTo>
                    <a:pt x="2199" y="1919"/>
                    <a:pt x="2279" y="1999"/>
                    <a:pt x="2359" y="1999"/>
                  </a:cubicBezTo>
                  <a:cubicBezTo>
                    <a:pt x="2479" y="1999"/>
                    <a:pt x="2559" y="1879"/>
                    <a:pt x="2559" y="1799"/>
                  </a:cubicBezTo>
                  <a:cubicBezTo>
                    <a:pt x="2559" y="1759"/>
                    <a:pt x="2479" y="839"/>
                    <a:pt x="1799" y="320"/>
                  </a:cubicBezTo>
                  <a:cubicBezTo>
                    <a:pt x="1506" y="107"/>
                    <a:pt x="1178"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733009" y="2577867"/>
              <a:ext cx="336090" cy="89227"/>
            </a:xfrm>
            <a:custGeom>
              <a:avLst/>
              <a:gdLst/>
              <a:ahLst/>
              <a:cxnLst/>
              <a:rect l="l" t="t" r="r" b="b"/>
              <a:pathLst>
                <a:path w="17466" h="4637" extrusionOk="0">
                  <a:moveTo>
                    <a:pt x="3917" y="0"/>
                  </a:moveTo>
                  <a:lnTo>
                    <a:pt x="0" y="4637"/>
                  </a:lnTo>
                  <a:cubicBezTo>
                    <a:pt x="10711" y="4637"/>
                    <a:pt x="17466" y="4397"/>
                    <a:pt x="17466" y="4397"/>
                  </a:cubicBezTo>
                  <a:lnTo>
                    <a:pt x="13869" y="320"/>
                  </a:lnTo>
                  <a:lnTo>
                    <a:pt x="39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472293" y="2650835"/>
              <a:ext cx="1412034" cy="692287"/>
            </a:xfrm>
            <a:custGeom>
              <a:avLst/>
              <a:gdLst/>
              <a:ahLst/>
              <a:cxnLst/>
              <a:rect l="l" t="t" r="r" b="b"/>
              <a:pathLst>
                <a:path w="73381" h="35977" extrusionOk="0">
                  <a:moveTo>
                    <a:pt x="22548" y="0"/>
                  </a:moveTo>
                  <a:cubicBezTo>
                    <a:pt x="18596" y="0"/>
                    <a:pt x="15028" y="125"/>
                    <a:pt x="15028" y="125"/>
                  </a:cubicBezTo>
                  <a:cubicBezTo>
                    <a:pt x="15028" y="125"/>
                    <a:pt x="13589" y="565"/>
                    <a:pt x="12870" y="845"/>
                  </a:cubicBezTo>
                  <a:cubicBezTo>
                    <a:pt x="4676" y="4482"/>
                    <a:pt x="2718" y="16712"/>
                    <a:pt x="40" y="33738"/>
                  </a:cubicBezTo>
                  <a:lnTo>
                    <a:pt x="0" y="35656"/>
                  </a:lnTo>
                  <a:lnTo>
                    <a:pt x="35611" y="35976"/>
                  </a:lnTo>
                  <a:lnTo>
                    <a:pt x="35611" y="35976"/>
                  </a:lnTo>
                  <a:lnTo>
                    <a:pt x="35451" y="28862"/>
                  </a:lnTo>
                  <a:lnTo>
                    <a:pt x="35451" y="28862"/>
                  </a:lnTo>
                  <a:cubicBezTo>
                    <a:pt x="42705" y="33003"/>
                    <a:pt x="49572" y="35640"/>
                    <a:pt x="53783" y="35640"/>
                  </a:cubicBezTo>
                  <a:cubicBezTo>
                    <a:pt x="54977" y="35640"/>
                    <a:pt x="55959" y="35427"/>
                    <a:pt x="56674" y="34977"/>
                  </a:cubicBezTo>
                  <a:cubicBezTo>
                    <a:pt x="63149" y="30820"/>
                    <a:pt x="73381" y="9358"/>
                    <a:pt x="73381" y="9358"/>
                  </a:cubicBezTo>
                  <a:lnTo>
                    <a:pt x="62909" y="2963"/>
                  </a:lnTo>
                  <a:lnTo>
                    <a:pt x="50999" y="14673"/>
                  </a:lnTo>
                  <a:cubicBezTo>
                    <a:pt x="50999" y="14673"/>
                    <a:pt x="38729" y="3203"/>
                    <a:pt x="32534" y="685"/>
                  </a:cubicBezTo>
                  <a:cubicBezTo>
                    <a:pt x="31170" y="135"/>
                    <a:pt x="26652" y="0"/>
                    <a:pt x="22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443635" y="2924329"/>
              <a:ext cx="60768" cy="60402"/>
            </a:xfrm>
            <a:custGeom>
              <a:avLst/>
              <a:gdLst/>
              <a:ahLst/>
              <a:cxnLst/>
              <a:rect l="l" t="t" r="r" b="b"/>
              <a:pathLst>
                <a:path w="3158" h="3139" extrusionOk="0">
                  <a:moveTo>
                    <a:pt x="220" y="1"/>
                  </a:moveTo>
                  <a:cubicBezTo>
                    <a:pt x="170" y="1"/>
                    <a:pt x="120" y="21"/>
                    <a:pt x="80" y="61"/>
                  </a:cubicBezTo>
                  <a:cubicBezTo>
                    <a:pt x="0" y="141"/>
                    <a:pt x="0" y="261"/>
                    <a:pt x="80" y="340"/>
                  </a:cubicBezTo>
                  <a:lnTo>
                    <a:pt x="2838" y="3098"/>
                  </a:lnTo>
                  <a:cubicBezTo>
                    <a:pt x="2838" y="3138"/>
                    <a:pt x="2918" y="3138"/>
                    <a:pt x="2958" y="3138"/>
                  </a:cubicBezTo>
                  <a:cubicBezTo>
                    <a:pt x="2998" y="3138"/>
                    <a:pt x="3038" y="3138"/>
                    <a:pt x="3078" y="3098"/>
                  </a:cubicBezTo>
                  <a:cubicBezTo>
                    <a:pt x="3158" y="3018"/>
                    <a:pt x="3158" y="2898"/>
                    <a:pt x="3078" y="2858"/>
                  </a:cubicBezTo>
                  <a:lnTo>
                    <a:pt x="360" y="61"/>
                  </a:lnTo>
                  <a:cubicBezTo>
                    <a:pt x="320" y="21"/>
                    <a:pt x="27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1635906" y="2745989"/>
              <a:ext cx="223810" cy="147224"/>
            </a:xfrm>
            <a:custGeom>
              <a:avLst/>
              <a:gdLst/>
              <a:ahLst/>
              <a:cxnLst/>
              <a:rect l="l" t="t" r="r" b="b"/>
              <a:pathLst>
                <a:path w="11631" h="7651" extrusionOk="0">
                  <a:moveTo>
                    <a:pt x="249" y="1"/>
                  </a:moveTo>
                  <a:cubicBezTo>
                    <a:pt x="181" y="1"/>
                    <a:pt x="109" y="38"/>
                    <a:pt x="80" y="96"/>
                  </a:cubicBezTo>
                  <a:cubicBezTo>
                    <a:pt x="0" y="176"/>
                    <a:pt x="40" y="296"/>
                    <a:pt x="120" y="336"/>
                  </a:cubicBezTo>
                  <a:lnTo>
                    <a:pt x="11311" y="7650"/>
                  </a:lnTo>
                  <a:lnTo>
                    <a:pt x="11391" y="7650"/>
                  </a:lnTo>
                  <a:cubicBezTo>
                    <a:pt x="11471" y="7650"/>
                    <a:pt x="11511" y="7650"/>
                    <a:pt x="11551" y="7570"/>
                  </a:cubicBezTo>
                  <a:cubicBezTo>
                    <a:pt x="11631" y="7490"/>
                    <a:pt x="11591" y="7370"/>
                    <a:pt x="11511" y="7330"/>
                  </a:cubicBezTo>
                  <a:lnTo>
                    <a:pt x="320" y="16"/>
                  </a:lnTo>
                  <a:cubicBezTo>
                    <a:pt x="298" y="6"/>
                    <a:pt x="274"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746845" y="2650835"/>
              <a:ext cx="326103" cy="14721"/>
            </a:xfrm>
            <a:custGeom>
              <a:avLst/>
              <a:gdLst/>
              <a:ahLst/>
              <a:cxnLst/>
              <a:rect l="l" t="t" r="r" b="b"/>
              <a:pathLst>
                <a:path w="16947" h="765" extrusionOk="0">
                  <a:moveTo>
                    <a:pt x="7934" y="1"/>
                  </a:moveTo>
                  <a:cubicBezTo>
                    <a:pt x="5519" y="1"/>
                    <a:pt x="237" y="205"/>
                    <a:pt x="200" y="205"/>
                  </a:cubicBezTo>
                  <a:cubicBezTo>
                    <a:pt x="81" y="205"/>
                    <a:pt x="1" y="285"/>
                    <a:pt x="1" y="405"/>
                  </a:cubicBezTo>
                  <a:cubicBezTo>
                    <a:pt x="1" y="485"/>
                    <a:pt x="120" y="565"/>
                    <a:pt x="200" y="565"/>
                  </a:cubicBezTo>
                  <a:cubicBezTo>
                    <a:pt x="280" y="565"/>
                    <a:pt x="6435" y="365"/>
                    <a:pt x="8474" y="365"/>
                  </a:cubicBezTo>
                  <a:cubicBezTo>
                    <a:pt x="10512" y="405"/>
                    <a:pt x="16667" y="765"/>
                    <a:pt x="16747" y="765"/>
                  </a:cubicBezTo>
                  <a:cubicBezTo>
                    <a:pt x="16827" y="765"/>
                    <a:pt x="16907" y="685"/>
                    <a:pt x="16947" y="605"/>
                  </a:cubicBezTo>
                  <a:cubicBezTo>
                    <a:pt x="16947" y="485"/>
                    <a:pt x="16867" y="405"/>
                    <a:pt x="16747" y="405"/>
                  </a:cubicBezTo>
                  <a:cubicBezTo>
                    <a:pt x="16707" y="405"/>
                    <a:pt x="10512" y="45"/>
                    <a:pt x="8474" y="5"/>
                  </a:cubicBezTo>
                  <a:cubicBezTo>
                    <a:pt x="8317" y="2"/>
                    <a:pt x="8136" y="1"/>
                    <a:pt x="7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952181" y="2328638"/>
              <a:ext cx="36176" cy="34733"/>
            </a:xfrm>
            <a:custGeom>
              <a:avLst/>
              <a:gdLst/>
              <a:ahLst/>
              <a:cxnLst/>
              <a:rect l="l" t="t" r="r" b="b"/>
              <a:pathLst>
                <a:path w="1880" h="1805" extrusionOk="0">
                  <a:moveTo>
                    <a:pt x="952" y="0"/>
                  </a:moveTo>
                  <a:cubicBezTo>
                    <a:pt x="928" y="0"/>
                    <a:pt x="904" y="1"/>
                    <a:pt x="880" y="3"/>
                  </a:cubicBezTo>
                  <a:cubicBezTo>
                    <a:pt x="401" y="43"/>
                    <a:pt x="1" y="443"/>
                    <a:pt x="41" y="962"/>
                  </a:cubicBezTo>
                  <a:cubicBezTo>
                    <a:pt x="79" y="1419"/>
                    <a:pt x="444" y="1804"/>
                    <a:pt x="929" y="1804"/>
                  </a:cubicBezTo>
                  <a:cubicBezTo>
                    <a:pt x="952" y="1804"/>
                    <a:pt x="976" y="1803"/>
                    <a:pt x="1000" y="1801"/>
                  </a:cubicBezTo>
                  <a:cubicBezTo>
                    <a:pt x="1480" y="1761"/>
                    <a:pt x="1879" y="1362"/>
                    <a:pt x="1839" y="842"/>
                  </a:cubicBezTo>
                  <a:cubicBezTo>
                    <a:pt x="1801" y="385"/>
                    <a:pt x="1436" y="0"/>
                    <a:pt x="9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002173" y="2434819"/>
              <a:ext cx="53090" cy="20782"/>
            </a:xfrm>
            <a:custGeom>
              <a:avLst/>
              <a:gdLst/>
              <a:ahLst/>
              <a:cxnLst/>
              <a:rect l="l" t="t" r="r" b="b"/>
              <a:pathLst>
                <a:path w="2759" h="1080" extrusionOk="0">
                  <a:moveTo>
                    <a:pt x="241" y="0"/>
                  </a:moveTo>
                  <a:lnTo>
                    <a:pt x="1" y="280"/>
                  </a:lnTo>
                  <a:cubicBezTo>
                    <a:pt x="640" y="880"/>
                    <a:pt x="1280" y="1080"/>
                    <a:pt x="1759" y="1080"/>
                  </a:cubicBezTo>
                  <a:cubicBezTo>
                    <a:pt x="2359" y="1080"/>
                    <a:pt x="2759" y="800"/>
                    <a:pt x="2759" y="800"/>
                  </a:cubicBezTo>
                  <a:lnTo>
                    <a:pt x="2559" y="480"/>
                  </a:lnTo>
                  <a:cubicBezTo>
                    <a:pt x="2559" y="502"/>
                    <a:pt x="2247" y="708"/>
                    <a:pt x="1766" y="708"/>
                  </a:cubicBezTo>
                  <a:cubicBezTo>
                    <a:pt x="1353" y="708"/>
                    <a:pt x="814" y="555"/>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929110" y="2298697"/>
              <a:ext cx="30018" cy="29229"/>
            </a:xfrm>
            <a:custGeom>
              <a:avLst/>
              <a:gdLst/>
              <a:ahLst/>
              <a:cxnLst/>
              <a:rect l="l" t="t" r="r" b="b"/>
              <a:pathLst>
                <a:path w="1560" h="1519" extrusionOk="0">
                  <a:moveTo>
                    <a:pt x="1320" y="0"/>
                  </a:moveTo>
                  <a:cubicBezTo>
                    <a:pt x="840" y="400"/>
                    <a:pt x="401" y="800"/>
                    <a:pt x="1" y="1279"/>
                  </a:cubicBezTo>
                  <a:lnTo>
                    <a:pt x="281" y="1519"/>
                  </a:lnTo>
                  <a:cubicBezTo>
                    <a:pt x="680" y="1079"/>
                    <a:pt x="1080" y="680"/>
                    <a:pt x="1560" y="320"/>
                  </a:cubicBezTo>
                  <a:lnTo>
                    <a:pt x="13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1305204" y="4421337"/>
              <a:ext cx="525282" cy="420699"/>
            </a:xfrm>
            <a:custGeom>
              <a:avLst/>
              <a:gdLst/>
              <a:ahLst/>
              <a:cxnLst/>
              <a:rect l="l" t="t" r="r" b="b"/>
              <a:pathLst>
                <a:path w="27298" h="21863" extrusionOk="0">
                  <a:moveTo>
                    <a:pt x="14109" y="1"/>
                  </a:moveTo>
                  <a:lnTo>
                    <a:pt x="0" y="720"/>
                  </a:lnTo>
                  <a:lnTo>
                    <a:pt x="3477" y="21823"/>
                  </a:lnTo>
                  <a:lnTo>
                    <a:pt x="11391" y="21863"/>
                  </a:lnTo>
                  <a:lnTo>
                    <a:pt x="11551" y="17067"/>
                  </a:lnTo>
                  <a:lnTo>
                    <a:pt x="20343" y="21703"/>
                  </a:lnTo>
                  <a:cubicBezTo>
                    <a:pt x="20343" y="21703"/>
                    <a:pt x="21338" y="21721"/>
                    <a:pt x="22558" y="21721"/>
                  </a:cubicBezTo>
                  <a:cubicBezTo>
                    <a:pt x="23168" y="21721"/>
                    <a:pt x="23834" y="21716"/>
                    <a:pt x="24460" y="21703"/>
                  </a:cubicBezTo>
                  <a:cubicBezTo>
                    <a:pt x="24612" y="21699"/>
                    <a:pt x="24762" y="21697"/>
                    <a:pt x="24910" y="21697"/>
                  </a:cubicBezTo>
                  <a:cubicBezTo>
                    <a:pt x="25401" y="21697"/>
                    <a:pt x="25862" y="21715"/>
                    <a:pt x="26246" y="21715"/>
                  </a:cubicBezTo>
                  <a:cubicBezTo>
                    <a:pt x="26876" y="21715"/>
                    <a:pt x="27298" y="21668"/>
                    <a:pt x="27298" y="21423"/>
                  </a:cubicBezTo>
                  <a:cubicBezTo>
                    <a:pt x="27218" y="18226"/>
                    <a:pt x="24180" y="15348"/>
                    <a:pt x="15188" y="7714"/>
                  </a:cubicBezTo>
                  <a:lnTo>
                    <a:pt x="14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1299047" y="4415949"/>
              <a:ext cx="536827" cy="430705"/>
            </a:xfrm>
            <a:custGeom>
              <a:avLst/>
              <a:gdLst/>
              <a:ahLst/>
              <a:cxnLst/>
              <a:rect l="l" t="t" r="r" b="b"/>
              <a:pathLst>
                <a:path w="27898" h="22383" extrusionOk="0">
                  <a:moveTo>
                    <a:pt x="14229" y="560"/>
                  </a:moveTo>
                  <a:lnTo>
                    <a:pt x="15268" y="8114"/>
                  </a:lnTo>
                  <a:lnTo>
                    <a:pt x="15348" y="8154"/>
                  </a:lnTo>
                  <a:cubicBezTo>
                    <a:pt x="24141" y="15668"/>
                    <a:pt x="27258" y="18586"/>
                    <a:pt x="27378" y="21663"/>
                  </a:cubicBezTo>
                  <a:cubicBezTo>
                    <a:pt x="27178" y="21743"/>
                    <a:pt x="26539" y="21743"/>
                    <a:pt x="26019" y="21743"/>
                  </a:cubicBezTo>
                  <a:cubicBezTo>
                    <a:pt x="25619" y="21703"/>
                    <a:pt x="25220" y="21703"/>
                    <a:pt x="24780" y="21703"/>
                  </a:cubicBezTo>
                  <a:cubicBezTo>
                    <a:pt x="23941" y="21743"/>
                    <a:pt x="23022" y="21753"/>
                    <a:pt x="22267" y="21753"/>
                  </a:cubicBezTo>
                  <a:cubicBezTo>
                    <a:pt x="21513" y="21753"/>
                    <a:pt x="20923" y="21743"/>
                    <a:pt x="20743" y="21743"/>
                  </a:cubicBezTo>
                  <a:lnTo>
                    <a:pt x="11631" y="16947"/>
                  </a:lnTo>
                  <a:lnTo>
                    <a:pt x="11471" y="21903"/>
                  </a:lnTo>
                  <a:lnTo>
                    <a:pt x="4037" y="21863"/>
                  </a:lnTo>
                  <a:lnTo>
                    <a:pt x="600" y="1240"/>
                  </a:lnTo>
                  <a:lnTo>
                    <a:pt x="14229" y="560"/>
                  </a:lnTo>
                  <a:close/>
                  <a:moveTo>
                    <a:pt x="14668" y="1"/>
                  </a:moveTo>
                  <a:lnTo>
                    <a:pt x="0" y="800"/>
                  </a:lnTo>
                  <a:lnTo>
                    <a:pt x="3597" y="22343"/>
                  </a:lnTo>
                  <a:lnTo>
                    <a:pt x="11951" y="22383"/>
                  </a:lnTo>
                  <a:lnTo>
                    <a:pt x="12110" y="17746"/>
                  </a:lnTo>
                  <a:lnTo>
                    <a:pt x="20624" y="22223"/>
                  </a:lnTo>
                  <a:lnTo>
                    <a:pt x="20663" y="22223"/>
                  </a:lnTo>
                  <a:cubicBezTo>
                    <a:pt x="20690" y="22223"/>
                    <a:pt x="21676" y="22241"/>
                    <a:pt x="22899" y="22241"/>
                  </a:cubicBezTo>
                  <a:cubicBezTo>
                    <a:pt x="23510" y="22241"/>
                    <a:pt x="24181" y="22236"/>
                    <a:pt x="24820" y="22223"/>
                  </a:cubicBezTo>
                  <a:lnTo>
                    <a:pt x="25979" y="22223"/>
                  </a:lnTo>
                  <a:cubicBezTo>
                    <a:pt x="26269" y="22234"/>
                    <a:pt x="26518" y="22243"/>
                    <a:pt x="26732" y="22243"/>
                  </a:cubicBezTo>
                  <a:cubicBezTo>
                    <a:pt x="27256" y="22243"/>
                    <a:pt x="27567" y="22193"/>
                    <a:pt x="27738" y="22023"/>
                  </a:cubicBezTo>
                  <a:cubicBezTo>
                    <a:pt x="27818" y="21943"/>
                    <a:pt x="27898" y="21823"/>
                    <a:pt x="27858" y="21703"/>
                  </a:cubicBezTo>
                  <a:cubicBezTo>
                    <a:pt x="27818" y="18386"/>
                    <a:pt x="24860" y="15588"/>
                    <a:pt x="15747" y="7835"/>
                  </a:cubicBezTo>
                  <a:lnTo>
                    <a:pt x="14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843750" y="3423075"/>
              <a:ext cx="1087490" cy="1159014"/>
            </a:xfrm>
            <a:custGeom>
              <a:avLst/>
              <a:gdLst/>
              <a:ahLst/>
              <a:cxnLst/>
              <a:rect l="l" t="t" r="r" b="b"/>
              <a:pathLst>
                <a:path w="56515" h="60232" extrusionOk="0">
                  <a:moveTo>
                    <a:pt x="1" y="1"/>
                  </a:moveTo>
                  <a:lnTo>
                    <a:pt x="8074" y="19185"/>
                  </a:lnTo>
                  <a:lnTo>
                    <a:pt x="20864" y="60232"/>
                  </a:lnTo>
                  <a:lnTo>
                    <a:pt x="56515" y="60232"/>
                  </a:lnTo>
                  <a:lnTo>
                    <a:pt x="34572" y="467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875288" y="3469218"/>
              <a:ext cx="9236" cy="50781"/>
            </a:xfrm>
            <a:custGeom>
              <a:avLst/>
              <a:gdLst/>
              <a:ahLst/>
              <a:cxnLst/>
              <a:rect l="l" t="t" r="r" b="b"/>
              <a:pathLst>
                <a:path w="480" h="2639" extrusionOk="0">
                  <a:moveTo>
                    <a:pt x="0" y="1"/>
                  </a:moveTo>
                  <a:lnTo>
                    <a:pt x="0" y="1440"/>
                  </a:lnTo>
                  <a:lnTo>
                    <a:pt x="480" y="2639"/>
                  </a:lnTo>
                  <a:lnTo>
                    <a:pt x="480" y="1"/>
                  </a:lnTo>
                  <a:close/>
                </a:path>
              </a:pathLst>
            </a:custGeom>
            <a:solidFill>
              <a:srgbClr val="F08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967575" y="3469218"/>
              <a:ext cx="853694" cy="1112871"/>
            </a:xfrm>
            <a:custGeom>
              <a:avLst/>
              <a:gdLst/>
              <a:ahLst/>
              <a:cxnLst/>
              <a:rect l="l" t="t" r="r" b="b"/>
              <a:pathLst>
                <a:path w="44365" h="57834" extrusionOk="0">
                  <a:moveTo>
                    <a:pt x="11551" y="13470"/>
                  </a:moveTo>
                  <a:lnTo>
                    <a:pt x="11551" y="20944"/>
                  </a:lnTo>
                  <a:lnTo>
                    <a:pt x="3877" y="20944"/>
                  </a:lnTo>
                  <a:lnTo>
                    <a:pt x="3877" y="13470"/>
                  </a:lnTo>
                  <a:close/>
                  <a:moveTo>
                    <a:pt x="19744" y="13470"/>
                  </a:moveTo>
                  <a:lnTo>
                    <a:pt x="19744" y="20944"/>
                  </a:lnTo>
                  <a:lnTo>
                    <a:pt x="12070" y="20944"/>
                  </a:lnTo>
                  <a:lnTo>
                    <a:pt x="12070" y="13470"/>
                  </a:lnTo>
                  <a:close/>
                  <a:moveTo>
                    <a:pt x="27938" y="13470"/>
                  </a:moveTo>
                  <a:lnTo>
                    <a:pt x="27938" y="20944"/>
                  </a:lnTo>
                  <a:lnTo>
                    <a:pt x="20224" y="20944"/>
                  </a:lnTo>
                  <a:lnTo>
                    <a:pt x="20224" y="13470"/>
                  </a:lnTo>
                  <a:close/>
                  <a:moveTo>
                    <a:pt x="19744" y="21463"/>
                  </a:moveTo>
                  <a:lnTo>
                    <a:pt x="19744" y="28937"/>
                  </a:lnTo>
                  <a:lnTo>
                    <a:pt x="12070" y="28937"/>
                  </a:lnTo>
                  <a:lnTo>
                    <a:pt x="12070" y="21463"/>
                  </a:lnTo>
                  <a:close/>
                  <a:moveTo>
                    <a:pt x="27938" y="21463"/>
                  </a:moveTo>
                  <a:lnTo>
                    <a:pt x="27938" y="28937"/>
                  </a:lnTo>
                  <a:lnTo>
                    <a:pt x="20224" y="28937"/>
                  </a:lnTo>
                  <a:lnTo>
                    <a:pt x="20224" y="21463"/>
                  </a:lnTo>
                  <a:close/>
                  <a:moveTo>
                    <a:pt x="19744" y="29417"/>
                  </a:moveTo>
                  <a:lnTo>
                    <a:pt x="19744" y="36931"/>
                  </a:lnTo>
                  <a:lnTo>
                    <a:pt x="12070" y="36931"/>
                  </a:lnTo>
                  <a:lnTo>
                    <a:pt x="12070" y="29417"/>
                  </a:lnTo>
                  <a:close/>
                  <a:moveTo>
                    <a:pt x="27938" y="29417"/>
                  </a:moveTo>
                  <a:lnTo>
                    <a:pt x="27938" y="36931"/>
                  </a:lnTo>
                  <a:lnTo>
                    <a:pt x="20224" y="36931"/>
                  </a:lnTo>
                  <a:lnTo>
                    <a:pt x="20224" y="29417"/>
                  </a:lnTo>
                  <a:close/>
                  <a:moveTo>
                    <a:pt x="19744" y="37410"/>
                  </a:moveTo>
                  <a:lnTo>
                    <a:pt x="19744" y="44924"/>
                  </a:lnTo>
                  <a:lnTo>
                    <a:pt x="12070" y="44924"/>
                  </a:lnTo>
                  <a:lnTo>
                    <a:pt x="12070" y="37410"/>
                  </a:lnTo>
                  <a:close/>
                  <a:moveTo>
                    <a:pt x="27938" y="37410"/>
                  </a:moveTo>
                  <a:lnTo>
                    <a:pt x="27938" y="44924"/>
                  </a:lnTo>
                  <a:lnTo>
                    <a:pt x="20224" y="44924"/>
                  </a:lnTo>
                  <a:lnTo>
                    <a:pt x="20224" y="37410"/>
                  </a:lnTo>
                  <a:close/>
                  <a:moveTo>
                    <a:pt x="27938" y="45404"/>
                  </a:moveTo>
                  <a:lnTo>
                    <a:pt x="27938" y="52878"/>
                  </a:lnTo>
                  <a:lnTo>
                    <a:pt x="20224" y="52878"/>
                  </a:lnTo>
                  <a:lnTo>
                    <a:pt x="20224" y="45404"/>
                  </a:lnTo>
                  <a:close/>
                  <a:moveTo>
                    <a:pt x="3358" y="1"/>
                  </a:moveTo>
                  <a:lnTo>
                    <a:pt x="3358" y="12950"/>
                  </a:lnTo>
                  <a:lnTo>
                    <a:pt x="0" y="12950"/>
                  </a:lnTo>
                  <a:lnTo>
                    <a:pt x="240" y="13470"/>
                  </a:lnTo>
                  <a:lnTo>
                    <a:pt x="3358" y="13470"/>
                  </a:lnTo>
                  <a:lnTo>
                    <a:pt x="3358" y="20944"/>
                  </a:lnTo>
                  <a:lnTo>
                    <a:pt x="2918" y="20944"/>
                  </a:lnTo>
                  <a:lnTo>
                    <a:pt x="3078" y="21463"/>
                  </a:lnTo>
                  <a:lnTo>
                    <a:pt x="3358" y="21463"/>
                  </a:lnTo>
                  <a:lnTo>
                    <a:pt x="3358" y="22383"/>
                  </a:lnTo>
                  <a:lnTo>
                    <a:pt x="3877" y="23981"/>
                  </a:lnTo>
                  <a:lnTo>
                    <a:pt x="3877" y="21463"/>
                  </a:lnTo>
                  <a:lnTo>
                    <a:pt x="11551" y="21463"/>
                  </a:lnTo>
                  <a:lnTo>
                    <a:pt x="11551" y="28937"/>
                  </a:lnTo>
                  <a:lnTo>
                    <a:pt x="5436" y="28937"/>
                  </a:lnTo>
                  <a:lnTo>
                    <a:pt x="5556" y="29417"/>
                  </a:lnTo>
                  <a:lnTo>
                    <a:pt x="11551" y="29417"/>
                  </a:lnTo>
                  <a:lnTo>
                    <a:pt x="11551" y="36931"/>
                  </a:lnTo>
                  <a:lnTo>
                    <a:pt x="7914" y="36931"/>
                  </a:lnTo>
                  <a:lnTo>
                    <a:pt x="8074" y="37410"/>
                  </a:lnTo>
                  <a:lnTo>
                    <a:pt x="11551" y="37410"/>
                  </a:lnTo>
                  <a:lnTo>
                    <a:pt x="11551" y="44924"/>
                  </a:lnTo>
                  <a:lnTo>
                    <a:pt x="10392" y="44924"/>
                  </a:lnTo>
                  <a:lnTo>
                    <a:pt x="10552" y="45404"/>
                  </a:lnTo>
                  <a:lnTo>
                    <a:pt x="11551" y="45404"/>
                  </a:lnTo>
                  <a:lnTo>
                    <a:pt x="11551" y="48601"/>
                  </a:lnTo>
                  <a:lnTo>
                    <a:pt x="12070" y="50200"/>
                  </a:lnTo>
                  <a:lnTo>
                    <a:pt x="12070" y="45404"/>
                  </a:lnTo>
                  <a:lnTo>
                    <a:pt x="19744" y="45404"/>
                  </a:lnTo>
                  <a:lnTo>
                    <a:pt x="19744" y="52878"/>
                  </a:lnTo>
                  <a:lnTo>
                    <a:pt x="12910" y="52878"/>
                  </a:lnTo>
                  <a:lnTo>
                    <a:pt x="13070" y="53397"/>
                  </a:lnTo>
                  <a:lnTo>
                    <a:pt x="19744" y="53397"/>
                  </a:lnTo>
                  <a:lnTo>
                    <a:pt x="19744" y="57834"/>
                  </a:lnTo>
                  <a:lnTo>
                    <a:pt x="20224" y="57834"/>
                  </a:lnTo>
                  <a:lnTo>
                    <a:pt x="20224" y="53397"/>
                  </a:lnTo>
                  <a:lnTo>
                    <a:pt x="27938" y="53397"/>
                  </a:lnTo>
                  <a:lnTo>
                    <a:pt x="27938" y="57834"/>
                  </a:lnTo>
                  <a:lnTo>
                    <a:pt x="28417" y="57834"/>
                  </a:lnTo>
                  <a:lnTo>
                    <a:pt x="28417" y="53397"/>
                  </a:lnTo>
                  <a:lnTo>
                    <a:pt x="44364" y="53397"/>
                  </a:lnTo>
                  <a:lnTo>
                    <a:pt x="44364" y="52878"/>
                  </a:lnTo>
                  <a:lnTo>
                    <a:pt x="28417" y="52878"/>
                  </a:lnTo>
                  <a:lnTo>
                    <a:pt x="28417" y="45404"/>
                  </a:lnTo>
                  <a:lnTo>
                    <a:pt x="44364" y="45404"/>
                  </a:lnTo>
                  <a:lnTo>
                    <a:pt x="44364" y="44924"/>
                  </a:lnTo>
                  <a:lnTo>
                    <a:pt x="28417" y="44924"/>
                  </a:lnTo>
                  <a:lnTo>
                    <a:pt x="28417" y="37410"/>
                  </a:lnTo>
                  <a:lnTo>
                    <a:pt x="42006" y="37410"/>
                  </a:lnTo>
                  <a:lnTo>
                    <a:pt x="41806" y="36931"/>
                  </a:lnTo>
                  <a:lnTo>
                    <a:pt x="28417" y="36931"/>
                  </a:lnTo>
                  <a:lnTo>
                    <a:pt x="28417" y="29417"/>
                  </a:lnTo>
                  <a:lnTo>
                    <a:pt x="38849" y="29417"/>
                  </a:lnTo>
                  <a:lnTo>
                    <a:pt x="38649" y="28937"/>
                  </a:lnTo>
                  <a:lnTo>
                    <a:pt x="28417" y="28937"/>
                  </a:lnTo>
                  <a:lnTo>
                    <a:pt x="28417" y="21463"/>
                  </a:lnTo>
                  <a:lnTo>
                    <a:pt x="35691" y="21463"/>
                  </a:lnTo>
                  <a:lnTo>
                    <a:pt x="35491" y="20944"/>
                  </a:lnTo>
                  <a:lnTo>
                    <a:pt x="28417" y="20944"/>
                  </a:lnTo>
                  <a:lnTo>
                    <a:pt x="28417" y="13470"/>
                  </a:lnTo>
                  <a:lnTo>
                    <a:pt x="32534" y="13470"/>
                  </a:lnTo>
                  <a:lnTo>
                    <a:pt x="32334" y="12950"/>
                  </a:lnTo>
                  <a:lnTo>
                    <a:pt x="28417" y="12950"/>
                  </a:lnTo>
                  <a:lnTo>
                    <a:pt x="28417" y="3038"/>
                  </a:lnTo>
                  <a:lnTo>
                    <a:pt x="28137" y="2279"/>
                  </a:lnTo>
                  <a:lnTo>
                    <a:pt x="27938" y="2239"/>
                  </a:lnTo>
                  <a:lnTo>
                    <a:pt x="27938" y="12950"/>
                  </a:lnTo>
                  <a:lnTo>
                    <a:pt x="20224" y="12950"/>
                  </a:lnTo>
                  <a:lnTo>
                    <a:pt x="20224" y="1200"/>
                  </a:lnTo>
                  <a:lnTo>
                    <a:pt x="19744" y="1120"/>
                  </a:lnTo>
                  <a:lnTo>
                    <a:pt x="19744" y="12950"/>
                  </a:lnTo>
                  <a:lnTo>
                    <a:pt x="12070" y="12950"/>
                  </a:lnTo>
                  <a:lnTo>
                    <a:pt x="12070" y="81"/>
                  </a:lnTo>
                  <a:lnTo>
                    <a:pt x="11551" y="41"/>
                  </a:lnTo>
                  <a:lnTo>
                    <a:pt x="11551" y="12950"/>
                  </a:lnTo>
                  <a:lnTo>
                    <a:pt x="3877" y="12950"/>
                  </a:lnTo>
                  <a:lnTo>
                    <a:pt x="38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842980" y="3418457"/>
              <a:ext cx="1095187" cy="1168251"/>
            </a:xfrm>
            <a:custGeom>
              <a:avLst/>
              <a:gdLst/>
              <a:ahLst/>
              <a:cxnLst/>
              <a:rect l="l" t="t" r="r" b="b"/>
              <a:pathLst>
                <a:path w="56915" h="60712" extrusionOk="0">
                  <a:moveTo>
                    <a:pt x="80" y="1"/>
                  </a:moveTo>
                  <a:lnTo>
                    <a:pt x="1" y="481"/>
                  </a:lnTo>
                  <a:lnTo>
                    <a:pt x="34413" y="5117"/>
                  </a:lnTo>
                  <a:lnTo>
                    <a:pt x="56155" y="60232"/>
                  </a:lnTo>
                  <a:lnTo>
                    <a:pt x="21103" y="60232"/>
                  </a:lnTo>
                  <a:lnTo>
                    <a:pt x="8354" y="19345"/>
                  </a:lnTo>
                  <a:lnTo>
                    <a:pt x="7874" y="19505"/>
                  </a:lnTo>
                  <a:lnTo>
                    <a:pt x="20744" y="60712"/>
                  </a:lnTo>
                  <a:lnTo>
                    <a:pt x="56914" y="60712"/>
                  </a:lnTo>
                  <a:lnTo>
                    <a:pt x="34812" y="4797"/>
                  </a:lnTo>
                  <a:lnTo>
                    <a:pt x="34772" y="4677"/>
                  </a:ln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1643584" y="4421337"/>
              <a:ext cx="531882" cy="420833"/>
            </a:xfrm>
            <a:custGeom>
              <a:avLst/>
              <a:gdLst/>
              <a:ahLst/>
              <a:cxnLst/>
              <a:rect l="l" t="t" r="r" b="b"/>
              <a:pathLst>
                <a:path w="27641" h="21870" extrusionOk="0">
                  <a:moveTo>
                    <a:pt x="14469" y="1"/>
                  </a:moveTo>
                  <a:lnTo>
                    <a:pt x="1" y="1160"/>
                  </a:lnTo>
                  <a:lnTo>
                    <a:pt x="4317" y="21823"/>
                  </a:lnTo>
                  <a:lnTo>
                    <a:pt x="11711" y="21863"/>
                  </a:lnTo>
                  <a:lnTo>
                    <a:pt x="11871" y="17067"/>
                  </a:lnTo>
                  <a:lnTo>
                    <a:pt x="18783" y="21861"/>
                  </a:lnTo>
                  <a:lnTo>
                    <a:pt x="18783" y="21861"/>
                  </a:lnTo>
                  <a:cubicBezTo>
                    <a:pt x="19771" y="21833"/>
                    <a:pt x="23365" y="21733"/>
                    <a:pt x="24821" y="21703"/>
                  </a:cubicBezTo>
                  <a:cubicBezTo>
                    <a:pt x="24968" y="21699"/>
                    <a:pt x="25116" y="21697"/>
                    <a:pt x="25261" y="21697"/>
                  </a:cubicBezTo>
                  <a:cubicBezTo>
                    <a:pt x="25742" y="21697"/>
                    <a:pt x="26203" y="21715"/>
                    <a:pt x="26587" y="21715"/>
                  </a:cubicBezTo>
                  <a:cubicBezTo>
                    <a:pt x="27216" y="21715"/>
                    <a:pt x="27641" y="21668"/>
                    <a:pt x="27618" y="21423"/>
                  </a:cubicBezTo>
                  <a:cubicBezTo>
                    <a:pt x="27538" y="18226"/>
                    <a:pt x="24541" y="15348"/>
                    <a:pt x="15508" y="7714"/>
                  </a:cubicBezTo>
                  <a:lnTo>
                    <a:pt x="14469" y="1"/>
                  </a:lnTo>
                  <a:close/>
                  <a:moveTo>
                    <a:pt x="18783" y="21861"/>
                  </a:moveTo>
                  <a:lnTo>
                    <a:pt x="18783" y="21861"/>
                  </a:lnTo>
                  <a:cubicBezTo>
                    <a:pt x="18612" y="21866"/>
                    <a:pt x="18519" y="21869"/>
                    <a:pt x="18530" y="21869"/>
                  </a:cubicBezTo>
                  <a:cubicBezTo>
                    <a:pt x="18538" y="21869"/>
                    <a:pt x="18619" y="21867"/>
                    <a:pt x="18785" y="21863"/>
                  </a:cubicBezTo>
                  <a:lnTo>
                    <a:pt x="18783" y="2186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1637426" y="4415949"/>
              <a:ext cx="543004" cy="430705"/>
            </a:xfrm>
            <a:custGeom>
              <a:avLst/>
              <a:gdLst/>
              <a:ahLst/>
              <a:cxnLst/>
              <a:rect l="l" t="t" r="r" b="b"/>
              <a:pathLst>
                <a:path w="28219" h="22383" extrusionOk="0">
                  <a:moveTo>
                    <a:pt x="14549" y="560"/>
                  </a:moveTo>
                  <a:lnTo>
                    <a:pt x="15588" y="8114"/>
                  </a:lnTo>
                  <a:lnTo>
                    <a:pt x="15668" y="8154"/>
                  </a:lnTo>
                  <a:cubicBezTo>
                    <a:pt x="24501" y="15668"/>
                    <a:pt x="27619" y="18586"/>
                    <a:pt x="27698" y="21663"/>
                  </a:cubicBezTo>
                  <a:cubicBezTo>
                    <a:pt x="27539" y="21743"/>
                    <a:pt x="26859" y="21743"/>
                    <a:pt x="26340" y="21743"/>
                  </a:cubicBezTo>
                  <a:cubicBezTo>
                    <a:pt x="25940" y="21703"/>
                    <a:pt x="25540" y="21703"/>
                    <a:pt x="25101" y="21703"/>
                  </a:cubicBezTo>
                  <a:cubicBezTo>
                    <a:pt x="21464" y="21823"/>
                    <a:pt x="19865" y="21863"/>
                    <a:pt x="19185" y="21903"/>
                  </a:cubicBezTo>
                  <a:lnTo>
                    <a:pt x="11991" y="16867"/>
                  </a:lnTo>
                  <a:lnTo>
                    <a:pt x="11791" y="21903"/>
                  </a:lnTo>
                  <a:lnTo>
                    <a:pt x="4837" y="21863"/>
                  </a:lnTo>
                  <a:lnTo>
                    <a:pt x="640" y="1640"/>
                  </a:lnTo>
                  <a:lnTo>
                    <a:pt x="14549" y="560"/>
                  </a:lnTo>
                  <a:close/>
                  <a:moveTo>
                    <a:pt x="14989" y="1"/>
                  </a:moveTo>
                  <a:lnTo>
                    <a:pt x="1" y="1200"/>
                  </a:lnTo>
                  <a:lnTo>
                    <a:pt x="4437" y="22343"/>
                  </a:lnTo>
                  <a:lnTo>
                    <a:pt x="12271" y="22383"/>
                  </a:lnTo>
                  <a:lnTo>
                    <a:pt x="12431" y="17826"/>
                  </a:lnTo>
                  <a:lnTo>
                    <a:pt x="18586" y="22103"/>
                  </a:lnTo>
                  <a:lnTo>
                    <a:pt x="18546" y="22143"/>
                  </a:lnTo>
                  <a:lnTo>
                    <a:pt x="18626" y="22263"/>
                  </a:lnTo>
                  <a:cubicBezTo>
                    <a:pt x="18666" y="22343"/>
                    <a:pt x="18706" y="22383"/>
                    <a:pt x="18866" y="22383"/>
                  </a:cubicBezTo>
                  <a:lnTo>
                    <a:pt x="19865" y="22383"/>
                  </a:lnTo>
                  <a:cubicBezTo>
                    <a:pt x="21304" y="22343"/>
                    <a:pt x="23981" y="22263"/>
                    <a:pt x="25141" y="22223"/>
                  </a:cubicBezTo>
                  <a:lnTo>
                    <a:pt x="26300" y="22223"/>
                  </a:lnTo>
                  <a:cubicBezTo>
                    <a:pt x="26589" y="22234"/>
                    <a:pt x="26839" y="22243"/>
                    <a:pt x="27053" y="22243"/>
                  </a:cubicBezTo>
                  <a:cubicBezTo>
                    <a:pt x="27577" y="22243"/>
                    <a:pt x="27888" y="22193"/>
                    <a:pt x="28058" y="22023"/>
                  </a:cubicBezTo>
                  <a:cubicBezTo>
                    <a:pt x="28178" y="21943"/>
                    <a:pt x="28218" y="21823"/>
                    <a:pt x="28218" y="21703"/>
                  </a:cubicBezTo>
                  <a:cubicBezTo>
                    <a:pt x="28138" y="18386"/>
                    <a:pt x="25181" y="15588"/>
                    <a:pt x="16068" y="7835"/>
                  </a:cubicBezTo>
                  <a:lnTo>
                    <a:pt x="14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1222134" y="3394558"/>
              <a:ext cx="856772" cy="1187532"/>
            </a:xfrm>
            <a:custGeom>
              <a:avLst/>
              <a:gdLst/>
              <a:ahLst/>
              <a:cxnLst/>
              <a:rect l="l" t="t" r="r" b="b"/>
              <a:pathLst>
                <a:path w="44525" h="61714" extrusionOk="0">
                  <a:moveTo>
                    <a:pt x="541" y="0"/>
                  </a:moveTo>
                  <a:cubicBezTo>
                    <a:pt x="191" y="0"/>
                    <a:pt x="1" y="4"/>
                    <a:pt x="1" y="4"/>
                  </a:cubicBezTo>
                  <a:lnTo>
                    <a:pt x="8434" y="21467"/>
                  </a:lnTo>
                  <a:lnTo>
                    <a:pt x="18985" y="61714"/>
                  </a:lnTo>
                  <a:lnTo>
                    <a:pt x="44524" y="61714"/>
                  </a:lnTo>
                  <a:cubicBezTo>
                    <a:pt x="44524" y="61714"/>
                    <a:pt x="31215" y="12634"/>
                    <a:pt x="25260" y="6159"/>
                  </a:cubicBezTo>
                  <a:cubicBezTo>
                    <a:pt x="19897" y="292"/>
                    <a:pt x="3708" y="0"/>
                    <a:pt x="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1275975" y="3396924"/>
              <a:ext cx="770624" cy="1185165"/>
            </a:xfrm>
            <a:custGeom>
              <a:avLst/>
              <a:gdLst/>
              <a:ahLst/>
              <a:cxnLst/>
              <a:rect l="l" t="t" r="r" b="b"/>
              <a:pathLst>
                <a:path w="40048" h="61591" extrusionOk="0">
                  <a:moveTo>
                    <a:pt x="17986" y="7555"/>
                  </a:moveTo>
                  <a:lnTo>
                    <a:pt x="17986" y="15029"/>
                  </a:lnTo>
                  <a:lnTo>
                    <a:pt x="10312" y="15029"/>
                  </a:lnTo>
                  <a:lnTo>
                    <a:pt x="10312" y="7555"/>
                  </a:lnTo>
                  <a:close/>
                  <a:moveTo>
                    <a:pt x="17986" y="15548"/>
                  </a:moveTo>
                  <a:lnTo>
                    <a:pt x="17986" y="23022"/>
                  </a:lnTo>
                  <a:lnTo>
                    <a:pt x="10312" y="23022"/>
                  </a:lnTo>
                  <a:lnTo>
                    <a:pt x="10312" y="15548"/>
                  </a:lnTo>
                  <a:close/>
                  <a:moveTo>
                    <a:pt x="26179" y="15548"/>
                  </a:moveTo>
                  <a:lnTo>
                    <a:pt x="26179" y="23022"/>
                  </a:lnTo>
                  <a:lnTo>
                    <a:pt x="18505" y="23022"/>
                  </a:lnTo>
                  <a:lnTo>
                    <a:pt x="18505" y="15548"/>
                  </a:lnTo>
                  <a:close/>
                  <a:moveTo>
                    <a:pt x="17986" y="23542"/>
                  </a:moveTo>
                  <a:lnTo>
                    <a:pt x="17986" y="31016"/>
                  </a:lnTo>
                  <a:lnTo>
                    <a:pt x="10312" y="31016"/>
                  </a:lnTo>
                  <a:lnTo>
                    <a:pt x="10312" y="23542"/>
                  </a:lnTo>
                  <a:close/>
                  <a:moveTo>
                    <a:pt x="26179" y="23542"/>
                  </a:moveTo>
                  <a:lnTo>
                    <a:pt x="26179" y="31016"/>
                  </a:lnTo>
                  <a:lnTo>
                    <a:pt x="18505" y="31016"/>
                  </a:lnTo>
                  <a:lnTo>
                    <a:pt x="18505" y="23542"/>
                  </a:lnTo>
                  <a:close/>
                  <a:moveTo>
                    <a:pt x="17986" y="31495"/>
                  </a:moveTo>
                  <a:lnTo>
                    <a:pt x="17986" y="39009"/>
                  </a:lnTo>
                  <a:lnTo>
                    <a:pt x="10312" y="39009"/>
                  </a:lnTo>
                  <a:lnTo>
                    <a:pt x="10312" y="31495"/>
                  </a:lnTo>
                  <a:close/>
                  <a:moveTo>
                    <a:pt x="26179" y="31495"/>
                  </a:moveTo>
                  <a:lnTo>
                    <a:pt x="26179" y="39009"/>
                  </a:lnTo>
                  <a:lnTo>
                    <a:pt x="18505" y="39009"/>
                  </a:lnTo>
                  <a:lnTo>
                    <a:pt x="18505" y="31495"/>
                  </a:lnTo>
                  <a:close/>
                  <a:moveTo>
                    <a:pt x="26179" y="39489"/>
                  </a:moveTo>
                  <a:lnTo>
                    <a:pt x="26179" y="47003"/>
                  </a:lnTo>
                  <a:lnTo>
                    <a:pt x="18505" y="47003"/>
                  </a:lnTo>
                  <a:lnTo>
                    <a:pt x="18505" y="39489"/>
                  </a:lnTo>
                  <a:close/>
                  <a:moveTo>
                    <a:pt x="34372" y="39489"/>
                  </a:moveTo>
                  <a:lnTo>
                    <a:pt x="34372" y="47003"/>
                  </a:lnTo>
                  <a:lnTo>
                    <a:pt x="26659" y="47003"/>
                  </a:lnTo>
                  <a:lnTo>
                    <a:pt x="26659" y="39489"/>
                  </a:lnTo>
                  <a:close/>
                  <a:moveTo>
                    <a:pt x="26179" y="47482"/>
                  </a:moveTo>
                  <a:lnTo>
                    <a:pt x="26179" y="54956"/>
                  </a:lnTo>
                  <a:lnTo>
                    <a:pt x="18505" y="54956"/>
                  </a:lnTo>
                  <a:lnTo>
                    <a:pt x="18505" y="47482"/>
                  </a:lnTo>
                  <a:close/>
                  <a:moveTo>
                    <a:pt x="34372" y="47482"/>
                  </a:moveTo>
                  <a:lnTo>
                    <a:pt x="34372" y="54956"/>
                  </a:lnTo>
                  <a:lnTo>
                    <a:pt x="26659" y="54956"/>
                  </a:lnTo>
                  <a:lnTo>
                    <a:pt x="26659" y="47482"/>
                  </a:lnTo>
                  <a:close/>
                  <a:moveTo>
                    <a:pt x="1639" y="1"/>
                  </a:moveTo>
                  <a:lnTo>
                    <a:pt x="1639" y="7035"/>
                  </a:lnTo>
                  <a:lnTo>
                    <a:pt x="0" y="7035"/>
                  </a:lnTo>
                  <a:lnTo>
                    <a:pt x="200" y="7555"/>
                  </a:lnTo>
                  <a:lnTo>
                    <a:pt x="1599" y="7555"/>
                  </a:lnTo>
                  <a:lnTo>
                    <a:pt x="1599" y="11152"/>
                  </a:lnTo>
                  <a:lnTo>
                    <a:pt x="2119" y="12391"/>
                  </a:lnTo>
                  <a:lnTo>
                    <a:pt x="2119" y="7555"/>
                  </a:lnTo>
                  <a:lnTo>
                    <a:pt x="9792" y="7555"/>
                  </a:lnTo>
                  <a:lnTo>
                    <a:pt x="9792" y="15029"/>
                  </a:lnTo>
                  <a:lnTo>
                    <a:pt x="3158" y="15029"/>
                  </a:lnTo>
                  <a:lnTo>
                    <a:pt x="3358" y="15548"/>
                  </a:lnTo>
                  <a:lnTo>
                    <a:pt x="9792" y="15548"/>
                  </a:lnTo>
                  <a:lnTo>
                    <a:pt x="9792" y="23022"/>
                  </a:lnTo>
                  <a:lnTo>
                    <a:pt x="6075" y="23022"/>
                  </a:lnTo>
                  <a:lnTo>
                    <a:pt x="6195" y="23542"/>
                  </a:lnTo>
                  <a:lnTo>
                    <a:pt x="9792" y="23542"/>
                  </a:lnTo>
                  <a:lnTo>
                    <a:pt x="9792" y="31016"/>
                  </a:lnTo>
                  <a:lnTo>
                    <a:pt x="8154" y="31016"/>
                  </a:lnTo>
                  <a:lnTo>
                    <a:pt x="8313" y="31495"/>
                  </a:lnTo>
                  <a:lnTo>
                    <a:pt x="9792" y="31495"/>
                  </a:lnTo>
                  <a:lnTo>
                    <a:pt x="9792" y="37211"/>
                  </a:lnTo>
                  <a:lnTo>
                    <a:pt x="10392" y="39489"/>
                  </a:lnTo>
                  <a:lnTo>
                    <a:pt x="17986" y="39489"/>
                  </a:lnTo>
                  <a:lnTo>
                    <a:pt x="17986" y="47003"/>
                  </a:lnTo>
                  <a:lnTo>
                    <a:pt x="12350" y="47003"/>
                  </a:lnTo>
                  <a:lnTo>
                    <a:pt x="12510" y="47482"/>
                  </a:lnTo>
                  <a:lnTo>
                    <a:pt x="17986" y="47482"/>
                  </a:lnTo>
                  <a:lnTo>
                    <a:pt x="17986" y="54956"/>
                  </a:lnTo>
                  <a:lnTo>
                    <a:pt x="14468" y="54956"/>
                  </a:lnTo>
                  <a:lnTo>
                    <a:pt x="14588" y="55476"/>
                  </a:lnTo>
                  <a:lnTo>
                    <a:pt x="17986" y="55476"/>
                  </a:lnTo>
                  <a:lnTo>
                    <a:pt x="17986" y="61591"/>
                  </a:lnTo>
                  <a:lnTo>
                    <a:pt x="18505" y="61591"/>
                  </a:lnTo>
                  <a:lnTo>
                    <a:pt x="18505" y="55476"/>
                  </a:lnTo>
                  <a:lnTo>
                    <a:pt x="26179" y="55476"/>
                  </a:lnTo>
                  <a:lnTo>
                    <a:pt x="26179" y="61591"/>
                  </a:lnTo>
                  <a:lnTo>
                    <a:pt x="26659" y="61591"/>
                  </a:lnTo>
                  <a:lnTo>
                    <a:pt x="26659" y="55476"/>
                  </a:lnTo>
                  <a:lnTo>
                    <a:pt x="34372" y="55476"/>
                  </a:lnTo>
                  <a:lnTo>
                    <a:pt x="34372" y="61591"/>
                  </a:lnTo>
                  <a:lnTo>
                    <a:pt x="34852" y="61591"/>
                  </a:lnTo>
                  <a:lnTo>
                    <a:pt x="34852" y="55476"/>
                  </a:lnTo>
                  <a:lnTo>
                    <a:pt x="40048" y="55476"/>
                  </a:lnTo>
                  <a:cubicBezTo>
                    <a:pt x="39968" y="55316"/>
                    <a:pt x="39928" y="55156"/>
                    <a:pt x="39888" y="54956"/>
                  </a:cubicBezTo>
                  <a:lnTo>
                    <a:pt x="34852" y="54956"/>
                  </a:lnTo>
                  <a:lnTo>
                    <a:pt x="34852" y="47482"/>
                  </a:lnTo>
                  <a:lnTo>
                    <a:pt x="37730" y="47482"/>
                  </a:lnTo>
                  <a:cubicBezTo>
                    <a:pt x="37690" y="47322"/>
                    <a:pt x="37650" y="47163"/>
                    <a:pt x="37570" y="47003"/>
                  </a:cubicBezTo>
                  <a:lnTo>
                    <a:pt x="34852" y="47003"/>
                  </a:lnTo>
                  <a:lnTo>
                    <a:pt x="34852" y="39489"/>
                  </a:lnTo>
                  <a:lnTo>
                    <a:pt x="35332" y="39489"/>
                  </a:lnTo>
                  <a:cubicBezTo>
                    <a:pt x="35292" y="39329"/>
                    <a:pt x="35252" y="39169"/>
                    <a:pt x="35172" y="39009"/>
                  </a:cubicBezTo>
                  <a:lnTo>
                    <a:pt x="34852" y="39009"/>
                  </a:lnTo>
                  <a:lnTo>
                    <a:pt x="34852" y="37970"/>
                  </a:lnTo>
                  <a:cubicBezTo>
                    <a:pt x="34692" y="37411"/>
                    <a:pt x="34532" y="36891"/>
                    <a:pt x="34372" y="36331"/>
                  </a:cubicBezTo>
                  <a:lnTo>
                    <a:pt x="34372" y="39009"/>
                  </a:lnTo>
                  <a:lnTo>
                    <a:pt x="26659" y="39009"/>
                  </a:lnTo>
                  <a:lnTo>
                    <a:pt x="26659" y="31495"/>
                  </a:lnTo>
                  <a:lnTo>
                    <a:pt x="32814" y="31495"/>
                  </a:lnTo>
                  <a:cubicBezTo>
                    <a:pt x="32774" y="31335"/>
                    <a:pt x="32734" y="31176"/>
                    <a:pt x="32654" y="31016"/>
                  </a:cubicBezTo>
                  <a:lnTo>
                    <a:pt x="26659" y="31016"/>
                  </a:lnTo>
                  <a:lnTo>
                    <a:pt x="26659" y="23542"/>
                  </a:lnTo>
                  <a:lnTo>
                    <a:pt x="30176" y="23542"/>
                  </a:lnTo>
                  <a:cubicBezTo>
                    <a:pt x="30096" y="23342"/>
                    <a:pt x="30056" y="23182"/>
                    <a:pt x="30016" y="23022"/>
                  </a:cubicBezTo>
                  <a:lnTo>
                    <a:pt x="26659" y="23022"/>
                  </a:lnTo>
                  <a:lnTo>
                    <a:pt x="26659" y="15548"/>
                  </a:lnTo>
                  <a:lnTo>
                    <a:pt x="27258" y="15548"/>
                  </a:lnTo>
                  <a:cubicBezTo>
                    <a:pt x="27178" y="15388"/>
                    <a:pt x="27098" y="15189"/>
                    <a:pt x="27058" y="15029"/>
                  </a:cubicBezTo>
                  <a:lnTo>
                    <a:pt x="26659" y="15029"/>
                  </a:lnTo>
                  <a:lnTo>
                    <a:pt x="26659" y="14109"/>
                  </a:lnTo>
                  <a:cubicBezTo>
                    <a:pt x="26499" y="13710"/>
                    <a:pt x="26339" y="13310"/>
                    <a:pt x="26179" y="12910"/>
                  </a:cubicBezTo>
                  <a:lnTo>
                    <a:pt x="26179" y="15029"/>
                  </a:lnTo>
                  <a:lnTo>
                    <a:pt x="18505" y="15029"/>
                  </a:lnTo>
                  <a:lnTo>
                    <a:pt x="18505" y="7555"/>
                  </a:lnTo>
                  <a:lnTo>
                    <a:pt x="23541" y="7555"/>
                  </a:lnTo>
                  <a:cubicBezTo>
                    <a:pt x="23461" y="7395"/>
                    <a:pt x="23341" y="7195"/>
                    <a:pt x="23221" y="7035"/>
                  </a:cubicBezTo>
                  <a:lnTo>
                    <a:pt x="18505" y="7035"/>
                  </a:lnTo>
                  <a:lnTo>
                    <a:pt x="18505" y="3318"/>
                  </a:lnTo>
                  <a:cubicBezTo>
                    <a:pt x="18305" y="3238"/>
                    <a:pt x="18145" y="3158"/>
                    <a:pt x="17986" y="3078"/>
                  </a:cubicBezTo>
                  <a:lnTo>
                    <a:pt x="17986" y="7035"/>
                  </a:lnTo>
                  <a:lnTo>
                    <a:pt x="10312" y="7035"/>
                  </a:lnTo>
                  <a:lnTo>
                    <a:pt x="10312" y="920"/>
                  </a:lnTo>
                  <a:cubicBezTo>
                    <a:pt x="10152" y="880"/>
                    <a:pt x="9952" y="880"/>
                    <a:pt x="9792" y="840"/>
                  </a:cubicBezTo>
                  <a:lnTo>
                    <a:pt x="9792" y="7035"/>
                  </a:lnTo>
                  <a:lnTo>
                    <a:pt x="2119" y="7035"/>
                  </a:lnTo>
                  <a:lnTo>
                    <a:pt x="2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1222134" y="3389959"/>
              <a:ext cx="862930" cy="1196749"/>
            </a:xfrm>
            <a:custGeom>
              <a:avLst/>
              <a:gdLst/>
              <a:ahLst/>
              <a:cxnLst/>
              <a:rect l="l" t="t" r="r" b="b"/>
              <a:pathLst>
                <a:path w="44845" h="62193" extrusionOk="0">
                  <a:moveTo>
                    <a:pt x="473" y="1"/>
                  </a:moveTo>
                  <a:cubicBezTo>
                    <a:pt x="174" y="1"/>
                    <a:pt x="8" y="3"/>
                    <a:pt x="1" y="3"/>
                  </a:cubicBezTo>
                  <a:lnTo>
                    <a:pt x="1" y="483"/>
                  </a:lnTo>
                  <a:cubicBezTo>
                    <a:pt x="17" y="483"/>
                    <a:pt x="156" y="481"/>
                    <a:pt x="403" y="481"/>
                  </a:cubicBezTo>
                  <a:cubicBezTo>
                    <a:pt x="3199" y="481"/>
                    <a:pt x="19734" y="717"/>
                    <a:pt x="25060" y="6558"/>
                  </a:cubicBezTo>
                  <a:cubicBezTo>
                    <a:pt x="30656" y="12673"/>
                    <a:pt x="43046" y="57477"/>
                    <a:pt x="44205" y="61713"/>
                  </a:cubicBezTo>
                  <a:lnTo>
                    <a:pt x="19185" y="61713"/>
                  </a:lnTo>
                  <a:lnTo>
                    <a:pt x="8673" y="21666"/>
                  </a:lnTo>
                  <a:lnTo>
                    <a:pt x="8194" y="21785"/>
                  </a:lnTo>
                  <a:lnTo>
                    <a:pt x="18785" y="62193"/>
                  </a:lnTo>
                  <a:lnTo>
                    <a:pt x="44844" y="62193"/>
                  </a:lnTo>
                  <a:lnTo>
                    <a:pt x="44764" y="61873"/>
                  </a:lnTo>
                  <a:cubicBezTo>
                    <a:pt x="44245" y="59875"/>
                    <a:pt x="31375" y="12713"/>
                    <a:pt x="25420" y="6198"/>
                  </a:cubicBezTo>
                  <a:cubicBezTo>
                    <a:pt x="22942" y="3480"/>
                    <a:pt x="17866" y="1602"/>
                    <a:pt x="10432" y="643"/>
                  </a:cubicBezTo>
                  <a:cubicBezTo>
                    <a:pt x="5887" y="54"/>
                    <a:pt x="1823" y="1"/>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2571861" y="2843972"/>
              <a:ext cx="801392" cy="494532"/>
            </a:xfrm>
            <a:custGeom>
              <a:avLst/>
              <a:gdLst/>
              <a:ahLst/>
              <a:cxnLst/>
              <a:rect l="l" t="t" r="r" b="b"/>
              <a:pathLst>
                <a:path w="41647" h="25700" extrusionOk="0">
                  <a:moveTo>
                    <a:pt x="3797" y="0"/>
                  </a:moveTo>
                  <a:cubicBezTo>
                    <a:pt x="1279" y="0"/>
                    <a:pt x="1" y="1959"/>
                    <a:pt x="920" y="4397"/>
                  </a:cubicBezTo>
                  <a:lnTo>
                    <a:pt x="7275" y="21263"/>
                  </a:lnTo>
                  <a:cubicBezTo>
                    <a:pt x="8194" y="23701"/>
                    <a:pt x="10992" y="25659"/>
                    <a:pt x="13510" y="25659"/>
                  </a:cubicBezTo>
                  <a:lnTo>
                    <a:pt x="37810" y="25699"/>
                  </a:lnTo>
                  <a:cubicBezTo>
                    <a:pt x="40328" y="25699"/>
                    <a:pt x="41647" y="23741"/>
                    <a:pt x="40727" y="21343"/>
                  </a:cubicBezTo>
                  <a:lnTo>
                    <a:pt x="34373" y="4437"/>
                  </a:lnTo>
                  <a:cubicBezTo>
                    <a:pt x="33453" y="2039"/>
                    <a:pt x="30656" y="80"/>
                    <a:pt x="28138" y="40"/>
                  </a:cubicBezTo>
                  <a:lnTo>
                    <a:pt x="3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2897175" y="3028546"/>
              <a:ext cx="85398" cy="74622"/>
            </a:xfrm>
            <a:custGeom>
              <a:avLst/>
              <a:gdLst/>
              <a:ahLst/>
              <a:cxnLst/>
              <a:rect l="l" t="t" r="r" b="b"/>
              <a:pathLst>
                <a:path w="4438" h="3878" extrusionOk="0">
                  <a:moveTo>
                    <a:pt x="1679" y="0"/>
                  </a:moveTo>
                  <a:cubicBezTo>
                    <a:pt x="600" y="0"/>
                    <a:pt x="1" y="840"/>
                    <a:pt x="281" y="1919"/>
                  </a:cubicBezTo>
                  <a:cubicBezTo>
                    <a:pt x="560" y="2998"/>
                    <a:pt x="1639" y="3877"/>
                    <a:pt x="2719" y="3877"/>
                  </a:cubicBezTo>
                  <a:cubicBezTo>
                    <a:pt x="3798" y="3877"/>
                    <a:pt x="4437" y="2998"/>
                    <a:pt x="4157" y="1919"/>
                  </a:cubicBezTo>
                  <a:cubicBezTo>
                    <a:pt x="3878" y="880"/>
                    <a:pt x="2759" y="0"/>
                    <a:pt x="1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3231725" y="3267730"/>
              <a:ext cx="493763" cy="70774"/>
            </a:xfrm>
            <a:custGeom>
              <a:avLst/>
              <a:gdLst/>
              <a:ahLst/>
              <a:cxnLst/>
              <a:rect l="l" t="t" r="r" b="b"/>
              <a:pathLst>
                <a:path w="25660" h="3678" extrusionOk="0">
                  <a:moveTo>
                    <a:pt x="560" y="0"/>
                  </a:moveTo>
                  <a:cubicBezTo>
                    <a:pt x="240" y="0"/>
                    <a:pt x="1" y="280"/>
                    <a:pt x="1" y="600"/>
                  </a:cubicBezTo>
                  <a:lnTo>
                    <a:pt x="1" y="3038"/>
                  </a:lnTo>
                  <a:cubicBezTo>
                    <a:pt x="1" y="3358"/>
                    <a:pt x="240" y="3637"/>
                    <a:pt x="560" y="3637"/>
                  </a:cubicBezTo>
                  <a:lnTo>
                    <a:pt x="25060" y="3677"/>
                  </a:lnTo>
                  <a:cubicBezTo>
                    <a:pt x="25380" y="3677"/>
                    <a:pt x="25660" y="3438"/>
                    <a:pt x="25660" y="3118"/>
                  </a:cubicBezTo>
                  <a:lnTo>
                    <a:pt x="25660" y="640"/>
                  </a:lnTo>
                  <a:cubicBezTo>
                    <a:pt x="25660" y="320"/>
                    <a:pt x="25380" y="40"/>
                    <a:pt x="25060" y="40"/>
                  </a:cubicBezTo>
                  <a:lnTo>
                    <a:pt x="5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2758744" y="1704970"/>
              <a:ext cx="495302" cy="416081"/>
            </a:xfrm>
            <a:custGeom>
              <a:avLst/>
              <a:gdLst/>
              <a:ahLst/>
              <a:cxnLst/>
              <a:rect l="l" t="t" r="r" b="b"/>
              <a:pathLst>
                <a:path w="25740" h="21623" extrusionOk="0">
                  <a:moveTo>
                    <a:pt x="4077" y="0"/>
                  </a:moveTo>
                  <a:cubicBezTo>
                    <a:pt x="1839" y="0"/>
                    <a:pt x="1" y="1839"/>
                    <a:pt x="1" y="4077"/>
                  </a:cubicBezTo>
                  <a:lnTo>
                    <a:pt x="1" y="13789"/>
                  </a:lnTo>
                  <a:cubicBezTo>
                    <a:pt x="1" y="16027"/>
                    <a:pt x="1839" y="17826"/>
                    <a:pt x="4077" y="17826"/>
                  </a:cubicBezTo>
                  <a:lnTo>
                    <a:pt x="21623" y="17826"/>
                  </a:lnTo>
                  <a:lnTo>
                    <a:pt x="25740" y="21623"/>
                  </a:lnTo>
                  <a:lnTo>
                    <a:pt x="25740" y="13789"/>
                  </a:lnTo>
                  <a:lnTo>
                    <a:pt x="25740" y="11271"/>
                  </a:lnTo>
                  <a:lnTo>
                    <a:pt x="25740" y="4077"/>
                  </a:lnTo>
                  <a:cubicBezTo>
                    <a:pt x="25740" y="1839"/>
                    <a:pt x="23941" y="0"/>
                    <a:pt x="21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2754896" y="1701121"/>
              <a:ext cx="502999" cy="423778"/>
            </a:xfrm>
            <a:custGeom>
              <a:avLst/>
              <a:gdLst/>
              <a:ahLst/>
              <a:cxnLst/>
              <a:rect l="l" t="t" r="r" b="b"/>
              <a:pathLst>
                <a:path w="26140" h="22023" extrusionOk="0">
                  <a:moveTo>
                    <a:pt x="21863" y="400"/>
                  </a:moveTo>
                  <a:cubicBezTo>
                    <a:pt x="24021" y="400"/>
                    <a:pt x="25740" y="2119"/>
                    <a:pt x="25740" y="4277"/>
                  </a:cubicBezTo>
                  <a:lnTo>
                    <a:pt x="25740" y="21423"/>
                  </a:lnTo>
                  <a:lnTo>
                    <a:pt x="21943" y="17906"/>
                  </a:lnTo>
                  <a:cubicBezTo>
                    <a:pt x="21903" y="17866"/>
                    <a:pt x="21863" y="17866"/>
                    <a:pt x="21823" y="17866"/>
                  </a:cubicBezTo>
                  <a:lnTo>
                    <a:pt x="4277" y="17866"/>
                  </a:lnTo>
                  <a:cubicBezTo>
                    <a:pt x="2119" y="17866"/>
                    <a:pt x="400" y="16107"/>
                    <a:pt x="400" y="13989"/>
                  </a:cubicBezTo>
                  <a:lnTo>
                    <a:pt x="400" y="4277"/>
                  </a:lnTo>
                  <a:cubicBezTo>
                    <a:pt x="400" y="2119"/>
                    <a:pt x="2119" y="400"/>
                    <a:pt x="4277" y="400"/>
                  </a:cubicBezTo>
                  <a:close/>
                  <a:moveTo>
                    <a:pt x="4277" y="0"/>
                  </a:moveTo>
                  <a:cubicBezTo>
                    <a:pt x="1919" y="0"/>
                    <a:pt x="1" y="1919"/>
                    <a:pt x="1" y="4277"/>
                  </a:cubicBezTo>
                  <a:lnTo>
                    <a:pt x="1" y="13989"/>
                  </a:lnTo>
                  <a:cubicBezTo>
                    <a:pt x="1" y="16307"/>
                    <a:pt x="1919" y="18226"/>
                    <a:pt x="4277" y="18226"/>
                  </a:cubicBezTo>
                  <a:lnTo>
                    <a:pt x="21743" y="18226"/>
                  </a:lnTo>
                  <a:lnTo>
                    <a:pt x="25820" y="21983"/>
                  </a:lnTo>
                  <a:cubicBezTo>
                    <a:pt x="25860" y="22022"/>
                    <a:pt x="25900" y="22022"/>
                    <a:pt x="25940" y="22022"/>
                  </a:cubicBezTo>
                  <a:lnTo>
                    <a:pt x="26020" y="22022"/>
                  </a:lnTo>
                  <a:cubicBezTo>
                    <a:pt x="26100" y="21983"/>
                    <a:pt x="26140" y="21903"/>
                    <a:pt x="26140" y="21823"/>
                  </a:cubicBezTo>
                  <a:lnTo>
                    <a:pt x="26140" y="4277"/>
                  </a:lnTo>
                  <a:cubicBezTo>
                    <a:pt x="26140" y="1919"/>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2613386" y="1570369"/>
              <a:ext cx="495302" cy="416100"/>
            </a:xfrm>
            <a:custGeom>
              <a:avLst/>
              <a:gdLst/>
              <a:ahLst/>
              <a:cxnLst/>
              <a:rect l="l" t="t" r="r" b="b"/>
              <a:pathLst>
                <a:path w="25740" h="21624" extrusionOk="0">
                  <a:moveTo>
                    <a:pt x="4077" y="1"/>
                  </a:moveTo>
                  <a:cubicBezTo>
                    <a:pt x="1839" y="1"/>
                    <a:pt x="1" y="1839"/>
                    <a:pt x="1" y="4078"/>
                  </a:cubicBezTo>
                  <a:lnTo>
                    <a:pt x="1" y="13790"/>
                  </a:lnTo>
                  <a:cubicBezTo>
                    <a:pt x="1" y="16028"/>
                    <a:pt x="1839" y="17826"/>
                    <a:pt x="4077" y="17826"/>
                  </a:cubicBezTo>
                  <a:lnTo>
                    <a:pt x="21583" y="17826"/>
                  </a:lnTo>
                  <a:lnTo>
                    <a:pt x="25740" y="21623"/>
                  </a:lnTo>
                  <a:lnTo>
                    <a:pt x="25740" y="13790"/>
                  </a:lnTo>
                  <a:lnTo>
                    <a:pt x="25740" y="11272"/>
                  </a:lnTo>
                  <a:lnTo>
                    <a:pt x="25740" y="4078"/>
                  </a:lnTo>
                  <a:cubicBezTo>
                    <a:pt x="25740" y="1839"/>
                    <a:pt x="23901" y="1"/>
                    <a:pt x="21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2609538" y="1566539"/>
              <a:ext cx="502999" cy="423778"/>
            </a:xfrm>
            <a:custGeom>
              <a:avLst/>
              <a:gdLst/>
              <a:ahLst/>
              <a:cxnLst/>
              <a:rect l="l" t="t" r="r" b="b"/>
              <a:pathLst>
                <a:path w="26140" h="22023" extrusionOk="0">
                  <a:moveTo>
                    <a:pt x="21863" y="400"/>
                  </a:moveTo>
                  <a:cubicBezTo>
                    <a:pt x="24021" y="400"/>
                    <a:pt x="25740" y="2118"/>
                    <a:pt x="25740" y="4277"/>
                  </a:cubicBezTo>
                  <a:lnTo>
                    <a:pt x="25740" y="21423"/>
                  </a:lnTo>
                  <a:lnTo>
                    <a:pt x="21943" y="17905"/>
                  </a:lnTo>
                  <a:cubicBezTo>
                    <a:pt x="21903" y="17866"/>
                    <a:pt x="21863" y="17866"/>
                    <a:pt x="21783" y="17866"/>
                  </a:cubicBezTo>
                  <a:lnTo>
                    <a:pt x="4277" y="17866"/>
                  </a:lnTo>
                  <a:cubicBezTo>
                    <a:pt x="2119" y="17866"/>
                    <a:pt x="401" y="16107"/>
                    <a:pt x="401" y="13989"/>
                  </a:cubicBezTo>
                  <a:lnTo>
                    <a:pt x="401" y="4277"/>
                  </a:lnTo>
                  <a:cubicBezTo>
                    <a:pt x="401" y="2118"/>
                    <a:pt x="2119" y="400"/>
                    <a:pt x="4277" y="400"/>
                  </a:cubicBezTo>
                  <a:close/>
                  <a:moveTo>
                    <a:pt x="4277" y="0"/>
                  </a:moveTo>
                  <a:cubicBezTo>
                    <a:pt x="1919" y="0"/>
                    <a:pt x="1" y="1918"/>
                    <a:pt x="1" y="4277"/>
                  </a:cubicBezTo>
                  <a:lnTo>
                    <a:pt x="1" y="13989"/>
                  </a:lnTo>
                  <a:cubicBezTo>
                    <a:pt x="1" y="16307"/>
                    <a:pt x="1919" y="18225"/>
                    <a:pt x="4277" y="18225"/>
                  </a:cubicBezTo>
                  <a:lnTo>
                    <a:pt x="21743" y="18225"/>
                  </a:lnTo>
                  <a:lnTo>
                    <a:pt x="25820" y="21982"/>
                  </a:lnTo>
                  <a:cubicBezTo>
                    <a:pt x="25860" y="22022"/>
                    <a:pt x="25900" y="22022"/>
                    <a:pt x="25940" y="22022"/>
                  </a:cubicBezTo>
                  <a:lnTo>
                    <a:pt x="26020" y="22022"/>
                  </a:lnTo>
                  <a:cubicBezTo>
                    <a:pt x="26100" y="21982"/>
                    <a:pt x="26140" y="21902"/>
                    <a:pt x="26140" y="21822"/>
                  </a:cubicBezTo>
                  <a:lnTo>
                    <a:pt x="26140" y="4277"/>
                  </a:lnTo>
                  <a:cubicBezTo>
                    <a:pt x="26140" y="1918"/>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2938719"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2820282"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2701844" y="1714187"/>
              <a:ext cx="67695" cy="68465"/>
            </a:xfrm>
            <a:custGeom>
              <a:avLst/>
              <a:gdLst/>
              <a:ahLst/>
              <a:cxnLst/>
              <a:rect l="l" t="t" r="r" b="b"/>
              <a:pathLst>
                <a:path w="3518" h="3558" extrusionOk="0">
                  <a:moveTo>
                    <a:pt x="1759" y="1"/>
                  </a:moveTo>
                  <a:cubicBezTo>
                    <a:pt x="759" y="1"/>
                    <a:pt x="0" y="800"/>
                    <a:pt x="0" y="1759"/>
                  </a:cubicBezTo>
                  <a:cubicBezTo>
                    <a:pt x="0" y="2759"/>
                    <a:pt x="75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1132926" y="3865306"/>
              <a:ext cx="89227" cy="578353"/>
            </a:xfrm>
            <a:custGeom>
              <a:avLst/>
              <a:gdLst/>
              <a:ahLst/>
              <a:cxnLst/>
              <a:rect l="l" t="t" r="r" b="b"/>
              <a:pathLst>
                <a:path w="4637" h="30056" extrusionOk="0">
                  <a:moveTo>
                    <a:pt x="0" y="0"/>
                  </a:moveTo>
                  <a:lnTo>
                    <a:pt x="0" y="30056"/>
                  </a:lnTo>
                  <a:lnTo>
                    <a:pt x="4637" y="30056"/>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1129078" y="3861458"/>
              <a:ext cx="96155" cy="585280"/>
            </a:xfrm>
            <a:custGeom>
              <a:avLst/>
              <a:gdLst/>
              <a:ahLst/>
              <a:cxnLst/>
              <a:rect l="l" t="t" r="r" b="b"/>
              <a:pathLst>
                <a:path w="4997" h="30416" extrusionOk="0">
                  <a:moveTo>
                    <a:pt x="4637" y="360"/>
                  </a:moveTo>
                  <a:lnTo>
                    <a:pt x="4637" y="30056"/>
                  </a:lnTo>
                  <a:lnTo>
                    <a:pt x="400" y="30056"/>
                  </a:lnTo>
                  <a:lnTo>
                    <a:pt x="400" y="360"/>
                  </a:lnTo>
                  <a:close/>
                  <a:moveTo>
                    <a:pt x="0" y="0"/>
                  </a:moveTo>
                  <a:lnTo>
                    <a:pt x="0" y="30416"/>
                  </a:lnTo>
                  <a:lnTo>
                    <a:pt x="4996" y="30416"/>
                  </a:lnTo>
                  <a:lnTo>
                    <a:pt x="49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1109085" y="4133700"/>
              <a:ext cx="136910" cy="494532"/>
            </a:xfrm>
            <a:custGeom>
              <a:avLst/>
              <a:gdLst/>
              <a:ahLst/>
              <a:cxnLst/>
              <a:rect l="l" t="t" r="r" b="b"/>
              <a:pathLst>
                <a:path w="7115" h="25700" extrusionOk="0">
                  <a:moveTo>
                    <a:pt x="2119" y="1"/>
                  </a:moveTo>
                  <a:cubicBezTo>
                    <a:pt x="960" y="1"/>
                    <a:pt x="0" y="960"/>
                    <a:pt x="0" y="2159"/>
                  </a:cubicBezTo>
                  <a:lnTo>
                    <a:pt x="0" y="23542"/>
                  </a:lnTo>
                  <a:cubicBezTo>
                    <a:pt x="0" y="24741"/>
                    <a:pt x="960" y="25700"/>
                    <a:pt x="2119" y="25700"/>
                  </a:cubicBezTo>
                  <a:lnTo>
                    <a:pt x="4956" y="25700"/>
                  </a:lnTo>
                  <a:cubicBezTo>
                    <a:pt x="6155" y="25700"/>
                    <a:pt x="7115" y="24741"/>
                    <a:pt x="7115" y="23542"/>
                  </a:cubicBezTo>
                  <a:lnTo>
                    <a:pt x="7115" y="2159"/>
                  </a:lnTo>
                  <a:cubicBezTo>
                    <a:pt x="7115" y="960"/>
                    <a:pt x="6155" y="1"/>
                    <a:pt x="4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796067" y="4586688"/>
              <a:ext cx="762946" cy="126154"/>
            </a:xfrm>
            <a:custGeom>
              <a:avLst/>
              <a:gdLst/>
              <a:ahLst/>
              <a:cxnLst/>
              <a:rect l="l" t="t" r="r" b="b"/>
              <a:pathLst>
                <a:path w="39649" h="6556" extrusionOk="0">
                  <a:moveTo>
                    <a:pt x="1" y="1"/>
                  </a:moveTo>
                  <a:lnTo>
                    <a:pt x="1" y="3078"/>
                  </a:lnTo>
                  <a:lnTo>
                    <a:pt x="1" y="6555"/>
                  </a:lnTo>
                  <a:lnTo>
                    <a:pt x="2678" y="6555"/>
                  </a:lnTo>
                  <a:lnTo>
                    <a:pt x="2678" y="3078"/>
                  </a:lnTo>
                  <a:lnTo>
                    <a:pt x="36930" y="3078"/>
                  </a:lnTo>
                  <a:lnTo>
                    <a:pt x="36930" y="6555"/>
                  </a:lnTo>
                  <a:lnTo>
                    <a:pt x="39648" y="6555"/>
                  </a:lnTo>
                  <a:lnTo>
                    <a:pt x="39648" y="3078"/>
                  </a:lnTo>
                  <a:lnTo>
                    <a:pt x="396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742226" y="4677436"/>
              <a:ext cx="158462" cy="158462"/>
            </a:xfrm>
            <a:custGeom>
              <a:avLst/>
              <a:gdLst/>
              <a:ahLst/>
              <a:cxnLst/>
              <a:rect l="l" t="t" r="r" b="b"/>
              <a:pathLst>
                <a:path w="8235" h="8235" extrusionOk="0">
                  <a:moveTo>
                    <a:pt x="4117" y="1"/>
                  </a:moveTo>
                  <a:cubicBezTo>
                    <a:pt x="1839" y="1"/>
                    <a:pt x="1" y="1839"/>
                    <a:pt x="1" y="4118"/>
                  </a:cubicBezTo>
                  <a:cubicBezTo>
                    <a:pt x="1" y="6396"/>
                    <a:pt x="1839" y="8234"/>
                    <a:pt x="4117" y="8234"/>
                  </a:cubicBezTo>
                  <a:cubicBezTo>
                    <a:pt x="6396" y="8234"/>
                    <a:pt x="8234" y="6396"/>
                    <a:pt x="8234" y="4118"/>
                  </a:cubicBezTo>
                  <a:cubicBezTo>
                    <a:pt x="8234" y="1839"/>
                    <a:pt x="6396"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738378" y="4673607"/>
              <a:ext cx="166140" cy="166140"/>
            </a:xfrm>
            <a:custGeom>
              <a:avLst/>
              <a:gdLst/>
              <a:ahLst/>
              <a:cxnLst/>
              <a:rect l="l" t="t" r="r" b="b"/>
              <a:pathLst>
                <a:path w="8634" h="8634" extrusionOk="0">
                  <a:moveTo>
                    <a:pt x="4317" y="360"/>
                  </a:moveTo>
                  <a:cubicBezTo>
                    <a:pt x="6476" y="360"/>
                    <a:pt x="8274" y="2158"/>
                    <a:pt x="8274" y="4317"/>
                  </a:cubicBezTo>
                  <a:cubicBezTo>
                    <a:pt x="8274" y="6475"/>
                    <a:pt x="6476" y="8273"/>
                    <a:pt x="4317" y="8273"/>
                  </a:cubicBezTo>
                  <a:cubicBezTo>
                    <a:pt x="2159" y="8273"/>
                    <a:pt x="361" y="6475"/>
                    <a:pt x="361" y="4317"/>
                  </a:cubicBezTo>
                  <a:cubicBezTo>
                    <a:pt x="361" y="2158"/>
                    <a:pt x="2159" y="360"/>
                    <a:pt x="4317" y="360"/>
                  </a:cubicBezTo>
                  <a:close/>
                  <a:moveTo>
                    <a:pt x="4317" y="0"/>
                  </a:moveTo>
                  <a:cubicBezTo>
                    <a:pt x="1919" y="0"/>
                    <a:pt x="1" y="1918"/>
                    <a:pt x="1" y="4317"/>
                  </a:cubicBezTo>
                  <a:cubicBezTo>
                    <a:pt x="1" y="6715"/>
                    <a:pt x="1919" y="8633"/>
                    <a:pt x="4317" y="8633"/>
                  </a:cubicBezTo>
                  <a:cubicBezTo>
                    <a:pt x="6715" y="8633"/>
                    <a:pt x="8634" y="6715"/>
                    <a:pt x="8634" y="4317"/>
                  </a:cubicBezTo>
                  <a:cubicBezTo>
                    <a:pt x="8634" y="1918"/>
                    <a:pt x="671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790679" y="4725888"/>
              <a:ext cx="61557" cy="61557"/>
            </a:xfrm>
            <a:custGeom>
              <a:avLst/>
              <a:gdLst/>
              <a:ahLst/>
              <a:cxnLst/>
              <a:rect l="l" t="t" r="r" b="b"/>
              <a:pathLst>
                <a:path w="3199" h="3199" extrusionOk="0">
                  <a:moveTo>
                    <a:pt x="1599" y="1"/>
                  </a:moveTo>
                  <a:cubicBezTo>
                    <a:pt x="720" y="1"/>
                    <a:pt x="1" y="720"/>
                    <a:pt x="1" y="1600"/>
                  </a:cubicBezTo>
                  <a:cubicBezTo>
                    <a:pt x="1" y="2479"/>
                    <a:pt x="720" y="3198"/>
                    <a:pt x="1599" y="3198"/>
                  </a:cubicBezTo>
                  <a:cubicBezTo>
                    <a:pt x="2479" y="3198"/>
                    <a:pt x="3198" y="2479"/>
                    <a:pt x="3198" y="1600"/>
                  </a:cubicBezTo>
                  <a:cubicBezTo>
                    <a:pt x="319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1455931" y="4677436"/>
              <a:ext cx="159212" cy="158462"/>
            </a:xfrm>
            <a:custGeom>
              <a:avLst/>
              <a:gdLst/>
              <a:ahLst/>
              <a:cxnLst/>
              <a:rect l="l" t="t" r="r" b="b"/>
              <a:pathLst>
                <a:path w="8274" h="8235" extrusionOk="0">
                  <a:moveTo>
                    <a:pt x="4157" y="1"/>
                  </a:moveTo>
                  <a:cubicBezTo>
                    <a:pt x="1879" y="1"/>
                    <a:pt x="1" y="1839"/>
                    <a:pt x="1" y="4118"/>
                  </a:cubicBezTo>
                  <a:cubicBezTo>
                    <a:pt x="1" y="6396"/>
                    <a:pt x="1879" y="8234"/>
                    <a:pt x="4157" y="8234"/>
                  </a:cubicBezTo>
                  <a:cubicBezTo>
                    <a:pt x="6435" y="8234"/>
                    <a:pt x="8274" y="6396"/>
                    <a:pt x="8274" y="4118"/>
                  </a:cubicBezTo>
                  <a:cubicBezTo>
                    <a:pt x="8274" y="1839"/>
                    <a:pt x="6435"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1452852" y="4673607"/>
              <a:ext cx="166140" cy="166140"/>
            </a:xfrm>
            <a:custGeom>
              <a:avLst/>
              <a:gdLst/>
              <a:ahLst/>
              <a:cxnLst/>
              <a:rect l="l" t="t" r="r" b="b"/>
              <a:pathLst>
                <a:path w="8634" h="8634" extrusionOk="0">
                  <a:moveTo>
                    <a:pt x="4317" y="360"/>
                  </a:moveTo>
                  <a:cubicBezTo>
                    <a:pt x="6476" y="360"/>
                    <a:pt x="8234" y="2158"/>
                    <a:pt x="8234" y="4317"/>
                  </a:cubicBezTo>
                  <a:cubicBezTo>
                    <a:pt x="8234" y="6475"/>
                    <a:pt x="6476" y="8273"/>
                    <a:pt x="4317" y="8273"/>
                  </a:cubicBezTo>
                  <a:cubicBezTo>
                    <a:pt x="2119" y="8273"/>
                    <a:pt x="360" y="6475"/>
                    <a:pt x="360" y="4317"/>
                  </a:cubicBezTo>
                  <a:cubicBezTo>
                    <a:pt x="360" y="2158"/>
                    <a:pt x="2119" y="360"/>
                    <a:pt x="4317" y="360"/>
                  </a:cubicBezTo>
                  <a:close/>
                  <a:moveTo>
                    <a:pt x="4317" y="0"/>
                  </a:moveTo>
                  <a:cubicBezTo>
                    <a:pt x="1919" y="0"/>
                    <a:pt x="1" y="1918"/>
                    <a:pt x="1" y="4317"/>
                  </a:cubicBezTo>
                  <a:cubicBezTo>
                    <a:pt x="1" y="6715"/>
                    <a:pt x="1919" y="8633"/>
                    <a:pt x="4317" y="8633"/>
                  </a:cubicBezTo>
                  <a:cubicBezTo>
                    <a:pt x="6675" y="8633"/>
                    <a:pt x="8634" y="6715"/>
                    <a:pt x="8634" y="4317"/>
                  </a:cubicBezTo>
                  <a:cubicBezTo>
                    <a:pt x="8634" y="1918"/>
                    <a:pt x="667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1505153" y="4725888"/>
              <a:ext cx="60768" cy="61557"/>
            </a:xfrm>
            <a:custGeom>
              <a:avLst/>
              <a:gdLst/>
              <a:ahLst/>
              <a:cxnLst/>
              <a:rect l="l" t="t" r="r" b="b"/>
              <a:pathLst>
                <a:path w="3158" h="3199" extrusionOk="0">
                  <a:moveTo>
                    <a:pt x="1599" y="1"/>
                  </a:moveTo>
                  <a:cubicBezTo>
                    <a:pt x="720" y="1"/>
                    <a:pt x="1" y="720"/>
                    <a:pt x="1" y="1600"/>
                  </a:cubicBezTo>
                  <a:cubicBezTo>
                    <a:pt x="1" y="2479"/>
                    <a:pt x="720" y="3198"/>
                    <a:pt x="1599" y="3198"/>
                  </a:cubicBezTo>
                  <a:cubicBezTo>
                    <a:pt x="2479" y="3198"/>
                    <a:pt x="3158" y="2479"/>
                    <a:pt x="3158" y="1600"/>
                  </a:cubicBezTo>
                  <a:cubicBezTo>
                    <a:pt x="315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40000" y="2845511"/>
              <a:ext cx="1730440" cy="1089799"/>
            </a:xfrm>
            <a:custGeom>
              <a:avLst/>
              <a:gdLst/>
              <a:ahLst/>
              <a:cxnLst/>
              <a:rect l="l" t="t" r="r" b="b"/>
              <a:pathLst>
                <a:path w="89928" h="56635" extrusionOk="0">
                  <a:moveTo>
                    <a:pt x="3238" y="0"/>
                  </a:moveTo>
                  <a:cubicBezTo>
                    <a:pt x="1440" y="0"/>
                    <a:pt x="1" y="1519"/>
                    <a:pt x="121" y="3317"/>
                  </a:cubicBezTo>
                  <a:lnTo>
                    <a:pt x="3638" y="53717"/>
                  </a:lnTo>
                  <a:cubicBezTo>
                    <a:pt x="3718" y="55355"/>
                    <a:pt x="5077" y="56634"/>
                    <a:pt x="6715" y="56634"/>
                  </a:cubicBezTo>
                  <a:lnTo>
                    <a:pt x="86331" y="56634"/>
                  </a:lnTo>
                  <a:cubicBezTo>
                    <a:pt x="88449" y="56634"/>
                    <a:pt x="89928" y="54556"/>
                    <a:pt x="89288" y="52517"/>
                  </a:cubicBezTo>
                  <a:cubicBezTo>
                    <a:pt x="88849" y="51239"/>
                    <a:pt x="87650" y="50399"/>
                    <a:pt x="86331" y="50399"/>
                  </a:cubicBezTo>
                  <a:lnTo>
                    <a:pt x="58673" y="50399"/>
                  </a:lnTo>
                  <a:cubicBezTo>
                    <a:pt x="57154" y="50399"/>
                    <a:pt x="55835" y="49280"/>
                    <a:pt x="55596" y="47761"/>
                  </a:cubicBezTo>
                  <a:lnTo>
                    <a:pt x="48282" y="2598"/>
                  </a:lnTo>
                  <a:cubicBezTo>
                    <a:pt x="48042" y="1079"/>
                    <a:pt x="46723" y="0"/>
                    <a:pt x="45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337691" y="2841663"/>
              <a:ext cx="1730440" cy="1097477"/>
            </a:xfrm>
            <a:custGeom>
              <a:avLst/>
              <a:gdLst/>
              <a:ahLst/>
              <a:cxnLst/>
              <a:rect l="l" t="t" r="r" b="b"/>
              <a:pathLst>
                <a:path w="89928" h="57034" extrusionOk="0">
                  <a:moveTo>
                    <a:pt x="45324" y="360"/>
                  </a:moveTo>
                  <a:cubicBezTo>
                    <a:pt x="46763" y="360"/>
                    <a:pt x="47962" y="1399"/>
                    <a:pt x="48202" y="2838"/>
                  </a:cubicBezTo>
                  <a:lnTo>
                    <a:pt x="55556" y="48001"/>
                  </a:lnTo>
                  <a:cubicBezTo>
                    <a:pt x="55796" y="49600"/>
                    <a:pt x="57154" y="50759"/>
                    <a:pt x="58793" y="50759"/>
                  </a:cubicBezTo>
                  <a:lnTo>
                    <a:pt x="86451" y="50759"/>
                  </a:lnTo>
                  <a:cubicBezTo>
                    <a:pt x="87690" y="50759"/>
                    <a:pt x="88809" y="51598"/>
                    <a:pt x="89208" y="52797"/>
                  </a:cubicBezTo>
                  <a:cubicBezTo>
                    <a:pt x="89528" y="53717"/>
                    <a:pt x="89368" y="54676"/>
                    <a:pt x="88809" y="55435"/>
                  </a:cubicBezTo>
                  <a:cubicBezTo>
                    <a:pt x="88249" y="56195"/>
                    <a:pt x="87370" y="56634"/>
                    <a:pt x="86451" y="56634"/>
                  </a:cubicBezTo>
                  <a:lnTo>
                    <a:pt x="6835" y="56634"/>
                  </a:lnTo>
                  <a:cubicBezTo>
                    <a:pt x="5317" y="56634"/>
                    <a:pt x="4038" y="55435"/>
                    <a:pt x="3918" y="53917"/>
                  </a:cubicBezTo>
                  <a:lnTo>
                    <a:pt x="441" y="3517"/>
                  </a:lnTo>
                  <a:cubicBezTo>
                    <a:pt x="401" y="2678"/>
                    <a:pt x="640" y="1919"/>
                    <a:pt x="1240" y="1319"/>
                  </a:cubicBezTo>
                  <a:cubicBezTo>
                    <a:pt x="1799" y="720"/>
                    <a:pt x="2559" y="360"/>
                    <a:pt x="3358" y="360"/>
                  </a:cubicBezTo>
                  <a:close/>
                  <a:moveTo>
                    <a:pt x="3358" y="0"/>
                  </a:moveTo>
                  <a:cubicBezTo>
                    <a:pt x="2439" y="0"/>
                    <a:pt x="1600" y="360"/>
                    <a:pt x="960" y="1039"/>
                  </a:cubicBezTo>
                  <a:cubicBezTo>
                    <a:pt x="321" y="1719"/>
                    <a:pt x="1" y="2598"/>
                    <a:pt x="81" y="3517"/>
                  </a:cubicBezTo>
                  <a:lnTo>
                    <a:pt x="3558" y="53956"/>
                  </a:lnTo>
                  <a:cubicBezTo>
                    <a:pt x="3678" y="55675"/>
                    <a:pt x="5117" y="57034"/>
                    <a:pt x="6835" y="57034"/>
                  </a:cubicBezTo>
                  <a:lnTo>
                    <a:pt x="86451" y="57034"/>
                  </a:lnTo>
                  <a:cubicBezTo>
                    <a:pt x="87490" y="57034"/>
                    <a:pt x="88489" y="56514"/>
                    <a:pt x="89128" y="55635"/>
                  </a:cubicBezTo>
                  <a:cubicBezTo>
                    <a:pt x="89728" y="54796"/>
                    <a:pt x="89928" y="53677"/>
                    <a:pt x="89568" y="52678"/>
                  </a:cubicBezTo>
                  <a:cubicBezTo>
                    <a:pt x="89128" y="51319"/>
                    <a:pt x="87849" y="50399"/>
                    <a:pt x="86451" y="50399"/>
                  </a:cubicBezTo>
                  <a:lnTo>
                    <a:pt x="58793" y="50399"/>
                  </a:lnTo>
                  <a:cubicBezTo>
                    <a:pt x="57354" y="50399"/>
                    <a:pt x="56155" y="49360"/>
                    <a:pt x="55915" y="47921"/>
                  </a:cubicBezTo>
                  <a:lnTo>
                    <a:pt x="48561" y="2758"/>
                  </a:lnTo>
                  <a:cubicBezTo>
                    <a:pt x="48322" y="1159"/>
                    <a:pt x="46923" y="0"/>
                    <a:pt x="4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409985" y="3066223"/>
              <a:ext cx="701428" cy="7716"/>
            </a:xfrm>
            <a:custGeom>
              <a:avLst/>
              <a:gdLst/>
              <a:ahLst/>
              <a:cxnLst/>
              <a:rect l="l" t="t" r="r" b="b"/>
              <a:pathLst>
                <a:path w="36452" h="401" extrusionOk="0">
                  <a:moveTo>
                    <a:pt x="201" y="1"/>
                  </a:moveTo>
                  <a:cubicBezTo>
                    <a:pt x="81" y="1"/>
                    <a:pt x="1" y="81"/>
                    <a:pt x="1" y="201"/>
                  </a:cubicBezTo>
                  <a:cubicBezTo>
                    <a:pt x="1" y="321"/>
                    <a:pt x="81" y="400"/>
                    <a:pt x="201" y="400"/>
                  </a:cubicBezTo>
                  <a:lnTo>
                    <a:pt x="36251" y="400"/>
                  </a:lnTo>
                  <a:cubicBezTo>
                    <a:pt x="36371" y="400"/>
                    <a:pt x="36451" y="321"/>
                    <a:pt x="36451" y="201"/>
                  </a:cubicBezTo>
                  <a:cubicBezTo>
                    <a:pt x="36451" y="81"/>
                    <a:pt x="36371" y="1"/>
                    <a:pt x="36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409985" y="3287723"/>
              <a:ext cx="741414" cy="7716"/>
            </a:xfrm>
            <a:custGeom>
              <a:avLst/>
              <a:gdLst/>
              <a:ahLst/>
              <a:cxnLst/>
              <a:rect l="l" t="t" r="r" b="b"/>
              <a:pathLst>
                <a:path w="38530" h="401" extrusionOk="0">
                  <a:moveTo>
                    <a:pt x="201" y="0"/>
                  </a:moveTo>
                  <a:cubicBezTo>
                    <a:pt x="81" y="0"/>
                    <a:pt x="1" y="80"/>
                    <a:pt x="1" y="200"/>
                  </a:cubicBezTo>
                  <a:cubicBezTo>
                    <a:pt x="1" y="280"/>
                    <a:pt x="81" y="400"/>
                    <a:pt x="201" y="400"/>
                  </a:cubicBezTo>
                  <a:lnTo>
                    <a:pt x="38330" y="400"/>
                  </a:lnTo>
                  <a:cubicBezTo>
                    <a:pt x="38410" y="400"/>
                    <a:pt x="38530" y="280"/>
                    <a:pt x="38530" y="200"/>
                  </a:cubicBezTo>
                  <a:cubicBezTo>
                    <a:pt x="38530" y="80"/>
                    <a:pt x="3841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454590" y="3509224"/>
              <a:ext cx="741414" cy="6927"/>
            </a:xfrm>
            <a:custGeom>
              <a:avLst/>
              <a:gdLst/>
              <a:ahLst/>
              <a:cxnLst/>
              <a:rect l="l" t="t" r="r" b="b"/>
              <a:pathLst>
                <a:path w="38530" h="360" extrusionOk="0">
                  <a:moveTo>
                    <a:pt x="201" y="0"/>
                  </a:moveTo>
                  <a:cubicBezTo>
                    <a:pt x="81" y="0"/>
                    <a:pt x="1" y="80"/>
                    <a:pt x="1" y="200"/>
                  </a:cubicBezTo>
                  <a:cubicBezTo>
                    <a:pt x="1" y="280"/>
                    <a:pt x="81" y="360"/>
                    <a:pt x="201" y="360"/>
                  </a:cubicBezTo>
                  <a:lnTo>
                    <a:pt x="38330" y="360"/>
                  </a:lnTo>
                  <a:cubicBezTo>
                    <a:pt x="38450" y="360"/>
                    <a:pt x="38530" y="280"/>
                    <a:pt x="38530" y="200"/>
                  </a:cubicBezTo>
                  <a:cubicBezTo>
                    <a:pt x="38530" y="80"/>
                    <a:pt x="3845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454590" y="3730705"/>
              <a:ext cx="741414" cy="6947"/>
            </a:xfrm>
            <a:custGeom>
              <a:avLst/>
              <a:gdLst/>
              <a:ahLst/>
              <a:cxnLst/>
              <a:rect l="l" t="t" r="r" b="b"/>
              <a:pathLst>
                <a:path w="38530" h="361" extrusionOk="0">
                  <a:moveTo>
                    <a:pt x="201" y="1"/>
                  </a:moveTo>
                  <a:cubicBezTo>
                    <a:pt x="81" y="1"/>
                    <a:pt x="1" y="81"/>
                    <a:pt x="1" y="161"/>
                  </a:cubicBezTo>
                  <a:cubicBezTo>
                    <a:pt x="1" y="281"/>
                    <a:pt x="81" y="360"/>
                    <a:pt x="201" y="360"/>
                  </a:cubicBezTo>
                  <a:lnTo>
                    <a:pt x="38330" y="360"/>
                  </a:lnTo>
                  <a:cubicBezTo>
                    <a:pt x="38450" y="360"/>
                    <a:pt x="38530" y="281"/>
                    <a:pt x="38530" y="161"/>
                  </a:cubicBezTo>
                  <a:cubicBezTo>
                    <a:pt x="38530" y="81"/>
                    <a:pt x="38450" y="1"/>
                    <a:pt x="38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1156768" y="2887806"/>
              <a:ext cx="149206" cy="944441"/>
            </a:xfrm>
            <a:custGeom>
              <a:avLst/>
              <a:gdLst/>
              <a:ahLst/>
              <a:cxnLst/>
              <a:rect l="l" t="t" r="r" b="b"/>
              <a:pathLst>
                <a:path w="7754" h="49081" extrusionOk="0">
                  <a:moveTo>
                    <a:pt x="160" y="0"/>
                  </a:moveTo>
                  <a:cubicBezTo>
                    <a:pt x="80" y="40"/>
                    <a:pt x="0" y="120"/>
                    <a:pt x="0" y="240"/>
                  </a:cubicBezTo>
                  <a:lnTo>
                    <a:pt x="7354" y="48921"/>
                  </a:lnTo>
                  <a:cubicBezTo>
                    <a:pt x="7354" y="49001"/>
                    <a:pt x="7434" y="49081"/>
                    <a:pt x="7554" y="49081"/>
                  </a:cubicBezTo>
                  <a:cubicBezTo>
                    <a:pt x="7674" y="49041"/>
                    <a:pt x="7754" y="48961"/>
                    <a:pt x="7714" y="48841"/>
                  </a:cubicBezTo>
                  <a:lnTo>
                    <a:pt x="400" y="160"/>
                  </a:lnTo>
                  <a:cubicBezTo>
                    <a:pt x="360" y="80"/>
                    <a:pt x="280"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28999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30163" y="112960"/>
            <a:ext cx="8883673" cy="5709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t>Cleaning, Outlier Detection, Feature Creation &amp; Binning</a:t>
            </a:r>
          </a:p>
        </p:txBody>
      </p:sp>
      <p:sp>
        <p:nvSpPr>
          <p:cNvPr id="2" name="Google Shape;866;p44">
            <a:extLst>
              <a:ext uri="{FF2B5EF4-FFF2-40B4-BE49-F238E27FC236}">
                <a16:creationId xmlns:a16="http://schemas.microsoft.com/office/drawing/2014/main" id="{4131AFBD-81A2-B648-EFC1-6479D2C2ADFA}"/>
              </a:ext>
            </a:extLst>
          </p:cNvPr>
          <p:cNvSpPr txBox="1">
            <a:spLocks noGrp="1"/>
          </p:cNvSpPr>
          <p:nvPr>
            <p:ph type="subTitle" idx="1"/>
          </p:nvPr>
        </p:nvSpPr>
        <p:spPr>
          <a:xfrm>
            <a:off x="748352" y="696299"/>
            <a:ext cx="7647294" cy="3750902"/>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Font typeface="Wingdings" panose="05000000000000000000" pitchFamily="2" charset="2"/>
              <a:buChar char="q"/>
            </a:pPr>
            <a:r>
              <a:rPr lang="en" dirty="0"/>
              <a:t>Cleaning Data : </a:t>
            </a:r>
          </a:p>
          <a:p>
            <a:pPr marL="628650" lvl="1" indent="-171450" algn="just">
              <a:buFont typeface="Arial" panose="020B0604020202020204" pitchFamily="34" charset="0"/>
              <a:buChar char="•"/>
            </a:pPr>
            <a:r>
              <a:rPr lang="en" dirty="0"/>
              <a:t>Fixed the ID Column to merge data, </a:t>
            </a:r>
          </a:p>
          <a:p>
            <a:pPr marL="628650" lvl="1" indent="-171450" algn="just">
              <a:buFont typeface="Arial" panose="020B0604020202020204" pitchFamily="34" charset="0"/>
              <a:buChar char="•"/>
            </a:pPr>
            <a:r>
              <a:rPr lang="en" dirty="0"/>
              <a:t>Removed $ and , from the Income Column, </a:t>
            </a:r>
          </a:p>
          <a:p>
            <a:pPr marL="628650" lvl="1" indent="-171450" algn="just">
              <a:buFont typeface="Arial" panose="020B0604020202020204" pitchFamily="34" charset="0"/>
              <a:buChar char="•"/>
            </a:pPr>
            <a:r>
              <a:rPr lang="en" dirty="0"/>
              <a:t>Fixed the Response Column</a:t>
            </a:r>
          </a:p>
          <a:p>
            <a:pPr marL="0" lvl="0" indent="0" algn="just" rtl="0">
              <a:spcBef>
                <a:spcPts val="0"/>
              </a:spcBef>
              <a:spcAft>
                <a:spcPts val="0"/>
              </a:spcAft>
            </a:pPr>
            <a:endParaRPr lang="en" dirty="0"/>
          </a:p>
          <a:p>
            <a:pPr marL="171450" lvl="0" indent="-171450" algn="just" rtl="0">
              <a:spcBef>
                <a:spcPts val="0"/>
              </a:spcBef>
              <a:spcAft>
                <a:spcPts val="0"/>
              </a:spcAft>
              <a:buFont typeface="Wingdings" panose="05000000000000000000" pitchFamily="2" charset="2"/>
              <a:buChar char="q"/>
            </a:pPr>
            <a:r>
              <a:rPr lang="en" dirty="0"/>
              <a:t>Outlier Detection : </a:t>
            </a:r>
          </a:p>
          <a:p>
            <a:pPr marL="628650" lvl="1" indent="-171450" algn="just">
              <a:buFont typeface="Arial" panose="020B0604020202020204" pitchFamily="34" charset="0"/>
              <a:buChar char="•"/>
            </a:pPr>
            <a:r>
              <a:rPr lang="en" dirty="0"/>
              <a:t>Box plot was created to detect outliers. </a:t>
            </a:r>
          </a:p>
          <a:p>
            <a:pPr marL="628650" lvl="1" indent="-171450" algn="just">
              <a:buFont typeface="Arial" panose="020B0604020202020204" pitchFamily="34" charset="0"/>
              <a:buChar char="•"/>
            </a:pPr>
            <a:r>
              <a:rPr lang="en" dirty="0"/>
              <a:t>These Columns had outliers : </a:t>
            </a:r>
            <a:r>
              <a:rPr lang="en-IN" dirty="0"/>
              <a:t>'Income', '</a:t>
            </a:r>
            <a:r>
              <a:rPr lang="en-IN" dirty="0" err="1"/>
              <a:t>MntWines</a:t>
            </a:r>
            <a:r>
              <a:rPr lang="en-IN" dirty="0"/>
              <a:t>', '</a:t>
            </a:r>
            <a:r>
              <a:rPr lang="en-IN" dirty="0" err="1"/>
              <a:t>MntFruits</a:t>
            </a:r>
            <a:r>
              <a:rPr lang="en-IN" dirty="0"/>
              <a:t>', '</a:t>
            </a:r>
            <a:r>
              <a:rPr lang="en-IN" dirty="0" err="1"/>
              <a:t>MntMeatProducts</a:t>
            </a:r>
            <a:r>
              <a:rPr lang="en-IN" dirty="0"/>
              <a:t>’, '</a:t>
            </a:r>
            <a:r>
              <a:rPr lang="en-IN" dirty="0" err="1"/>
              <a:t>MntFishProducts</a:t>
            </a:r>
            <a:r>
              <a:rPr lang="en-IN" dirty="0"/>
              <a:t>', '</a:t>
            </a:r>
            <a:r>
              <a:rPr lang="en-IN" dirty="0" err="1"/>
              <a:t>MntSweetProducts</a:t>
            </a:r>
            <a:r>
              <a:rPr lang="en-IN" dirty="0"/>
              <a:t>', '</a:t>
            </a:r>
            <a:r>
              <a:rPr lang="en-IN" dirty="0" err="1"/>
              <a:t>MntGoldProds</a:t>
            </a:r>
            <a:r>
              <a:rPr lang="en-IN" dirty="0"/>
              <a:t>’.</a:t>
            </a:r>
          </a:p>
          <a:p>
            <a:pPr marL="628650" lvl="1" indent="-171450" algn="just">
              <a:buFont typeface="Arial" panose="020B0604020202020204" pitchFamily="34" charset="0"/>
              <a:buChar char="•"/>
            </a:pPr>
            <a:endParaRPr lang="en-IN" dirty="0"/>
          </a:p>
          <a:p>
            <a:pPr marL="171450" indent="-171450" algn="just">
              <a:buFont typeface="Wingdings" panose="05000000000000000000" pitchFamily="2" charset="2"/>
              <a:buChar char="q"/>
            </a:pPr>
            <a:r>
              <a:rPr lang="en" dirty="0"/>
              <a:t>Feature Creation : </a:t>
            </a:r>
          </a:p>
          <a:p>
            <a:pPr marL="628650" lvl="1" indent="-171450" algn="just">
              <a:buFont typeface="Arial" panose="020B0604020202020204" pitchFamily="34" charset="0"/>
              <a:buChar char="•"/>
            </a:pPr>
            <a:r>
              <a:rPr lang="en" dirty="0"/>
              <a:t>A new column was created named </a:t>
            </a:r>
            <a:r>
              <a:rPr lang="en" b="1" dirty="0"/>
              <a:t>“Total_Amount_Spent”</a:t>
            </a:r>
            <a:r>
              <a:rPr lang="en" dirty="0"/>
              <a:t> where all the amounts of product categories was summed.</a:t>
            </a:r>
          </a:p>
          <a:p>
            <a:pPr marL="628650" lvl="1" indent="-171450" algn="just">
              <a:buFont typeface="Arial" panose="020B0604020202020204" pitchFamily="34" charset="0"/>
              <a:buChar char="•"/>
            </a:pPr>
            <a:r>
              <a:rPr lang="en" dirty="0"/>
              <a:t>Similarly a column named </a:t>
            </a:r>
            <a:r>
              <a:rPr lang="en" b="1" dirty="0"/>
              <a:t>“Total_Purchases” </a:t>
            </a:r>
            <a:r>
              <a:rPr lang="en" dirty="0"/>
              <a:t>was created where purchases from all sales channels were summed.</a:t>
            </a:r>
          </a:p>
          <a:p>
            <a:pPr marL="628650" lvl="1" indent="-171450" algn="just">
              <a:buFont typeface="Arial" panose="020B0604020202020204" pitchFamily="34" charset="0"/>
              <a:buChar char="•"/>
            </a:pPr>
            <a:endParaRPr lang="en" dirty="0"/>
          </a:p>
          <a:p>
            <a:pPr marL="171450" indent="-171450" algn="just">
              <a:buFont typeface="Wingdings" panose="05000000000000000000" pitchFamily="2" charset="2"/>
              <a:buChar char="q"/>
            </a:pPr>
            <a:r>
              <a:rPr lang="en" dirty="0"/>
              <a:t>Binning :</a:t>
            </a:r>
          </a:p>
          <a:p>
            <a:pPr marL="628650" lvl="1" indent="-171450" algn="just">
              <a:buFont typeface="Arial" panose="020B0604020202020204" pitchFamily="34" charset="0"/>
              <a:buChar char="•"/>
            </a:pPr>
            <a:r>
              <a:rPr lang="en" b="1" dirty="0"/>
              <a:t>Income_Bin </a:t>
            </a:r>
            <a:r>
              <a:rPr lang="en" dirty="0"/>
              <a:t>was created for better understanding of customers with different income groups.</a:t>
            </a:r>
          </a:p>
          <a:p>
            <a:pPr marL="628650" lvl="1" indent="-171450" algn="just">
              <a:buFont typeface="Arial" panose="020B0604020202020204" pitchFamily="34" charset="0"/>
              <a:buChar char="•"/>
            </a:pPr>
            <a:r>
              <a:rPr lang="en" dirty="0"/>
              <a:t>Similarly </a:t>
            </a:r>
            <a:r>
              <a:rPr lang="en" b="1" dirty="0"/>
              <a:t>Age_Bin </a:t>
            </a:r>
            <a:r>
              <a:rPr lang="en" dirty="0"/>
              <a:t>was created to understande the age group of different customers.</a:t>
            </a:r>
          </a:p>
          <a:p>
            <a:pPr marL="171450" indent="-171450" algn="just">
              <a:buFont typeface="Wingdings" panose="05000000000000000000" pitchFamily="2" charset="2"/>
              <a:buChar char="q"/>
            </a:pPr>
            <a:endParaRPr lang="en" dirty="0"/>
          </a:p>
          <a:p>
            <a:pPr marL="171450" indent="-171450" algn="just">
              <a:buFont typeface="Wingdings" panose="05000000000000000000" pitchFamily="2" charset="2"/>
              <a:buChar char="q"/>
            </a:pPr>
            <a:endParaRPr lang="en" dirty="0"/>
          </a:p>
          <a:p>
            <a:pPr marL="171450" indent="-171450" algn="just">
              <a:buFont typeface="Arial" panose="020B0604020202020204" pitchFamily="34" charset="0"/>
              <a:buChar char="•"/>
            </a:pP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30163" y="112960"/>
            <a:ext cx="8883673" cy="5709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t>Outlier Detection</a:t>
            </a:r>
          </a:p>
        </p:txBody>
      </p:sp>
      <p:pic>
        <p:nvPicPr>
          <p:cNvPr id="6" name="Picture 5">
            <a:extLst>
              <a:ext uri="{FF2B5EF4-FFF2-40B4-BE49-F238E27FC236}">
                <a16:creationId xmlns:a16="http://schemas.microsoft.com/office/drawing/2014/main" id="{9395599D-6C46-4740-B6B8-E5972ECA6C82}"/>
              </a:ext>
            </a:extLst>
          </p:cNvPr>
          <p:cNvPicPr>
            <a:picLocks noChangeAspect="1"/>
          </p:cNvPicPr>
          <p:nvPr/>
        </p:nvPicPr>
        <p:blipFill rotWithShape="1">
          <a:blip r:embed="rId3"/>
          <a:srcRect l="19919" t="32955" r="13740" b="8797"/>
          <a:stretch/>
        </p:blipFill>
        <p:spPr>
          <a:xfrm>
            <a:off x="613317" y="825189"/>
            <a:ext cx="7917366" cy="3910171"/>
          </a:xfrm>
          <a:prstGeom prst="rect">
            <a:avLst/>
          </a:prstGeom>
        </p:spPr>
      </p:pic>
    </p:spTree>
    <p:extLst>
      <p:ext uri="{BB962C8B-B14F-4D97-AF65-F5344CB8AC3E}">
        <p14:creationId xmlns:p14="http://schemas.microsoft.com/office/powerpoint/2010/main" val="1668651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30163" y="112960"/>
            <a:ext cx="8883673" cy="5709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t>Outlier Detection</a:t>
            </a:r>
          </a:p>
        </p:txBody>
      </p:sp>
      <p:pic>
        <p:nvPicPr>
          <p:cNvPr id="6" name="Picture 5">
            <a:extLst>
              <a:ext uri="{FF2B5EF4-FFF2-40B4-BE49-F238E27FC236}">
                <a16:creationId xmlns:a16="http://schemas.microsoft.com/office/drawing/2014/main" id="{9395599D-6C46-4740-B6B8-E5972ECA6C82}"/>
              </a:ext>
            </a:extLst>
          </p:cNvPr>
          <p:cNvPicPr>
            <a:picLocks noChangeAspect="1"/>
          </p:cNvPicPr>
          <p:nvPr/>
        </p:nvPicPr>
        <p:blipFill rotWithShape="1">
          <a:blip r:embed="rId3"/>
          <a:srcRect l="19919" t="32955" r="13740" b="8797"/>
          <a:stretch/>
        </p:blipFill>
        <p:spPr>
          <a:xfrm>
            <a:off x="613317" y="825189"/>
            <a:ext cx="7917366" cy="3910171"/>
          </a:xfrm>
          <a:prstGeom prst="rect">
            <a:avLst/>
          </a:prstGeom>
        </p:spPr>
      </p:pic>
      <p:sp>
        <p:nvSpPr>
          <p:cNvPr id="2" name="Oval 1">
            <a:extLst>
              <a:ext uri="{FF2B5EF4-FFF2-40B4-BE49-F238E27FC236}">
                <a16:creationId xmlns:a16="http://schemas.microsoft.com/office/drawing/2014/main" id="{458D908C-A02A-1164-3B6D-2B488E253E5C}"/>
              </a:ext>
            </a:extLst>
          </p:cNvPr>
          <p:cNvSpPr/>
          <p:nvPr/>
        </p:nvSpPr>
        <p:spPr>
          <a:xfrm>
            <a:off x="7211961" y="683941"/>
            <a:ext cx="449826" cy="128496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F7B090E7-0737-DD4A-F0BE-CF4BA71B49C2}"/>
              </a:ext>
            </a:extLst>
          </p:cNvPr>
          <p:cNvSpPr/>
          <p:nvPr/>
        </p:nvSpPr>
        <p:spPr>
          <a:xfrm>
            <a:off x="3485535" y="2679889"/>
            <a:ext cx="449826" cy="128496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D847DEC5-C1F6-E69E-937C-1BCB5B85A439}"/>
              </a:ext>
            </a:extLst>
          </p:cNvPr>
          <p:cNvSpPr/>
          <p:nvPr/>
        </p:nvSpPr>
        <p:spPr>
          <a:xfrm>
            <a:off x="5370870" y="2780274"/>
            <a:ext cx="449826" cy="128496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peech Bubble: Rectangle with Corners Rounded 6">
            <a:extLst>
              <a:ext uri="{FF2B5EF4-FFF2-40B4-BE49-F238E27FC236}">
                <a16:creationId xmlns:a16="http://schemas.microsoft.com/office/drawing/2014/main" id="{170D0C40-28EA-28B7-4980-4BC63431E09E}"/>
              </a:ext>
            </a:extLst>
          </p:cNvPr>
          <p:cNvSpPr/>
          <p:nvPr/>
        </p:nvSpPr>
        <p:spPr>
          <a:xfrm>
            <a:off x="130163" y="112960"/>
            <a:ext cx="3099734" cy="653956"/>
          </a:xfrm>
          <a:prstGeom prst="wedgeRoundRectCallout">
            <a:avLst>
              <a:gd name="adj1" fmla="val 159387"/>
              <a:gd name="adj2" fmla="val 297315"/>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IN" sz="1050" b="1" dirty="0">
                <a:solidFill>
                  <a:schemeClr val="tx1"/>
                </a:solidFill>
              </a:rPr>
              <a:t>Fruits, Fish &amp; Sweet </a:t>
            </a:r>
            <a:r>
              <a:rPr lang="en-IN" sz="1050" dirty="0">
                <a:solidFill>
                  <a:schemeClr val="tx1"/>
                </a:solidFill>
              </a:rPr>
              <a:t>products have a significant number of outliers.</a:t>
            </a:r>
          </a:p>
          <a:p>
            <a:pPr marL="171450" indent="-171450" algn="just">
              <a:buFont typeface="Arial" panose="020B0604020202020204" pitchFamily="34" charset="0"/>
              <a:buChar char="•"/>
            </a:pPr>
            <a:r>
              <a:rPr lang="en-IN" sz="1050" dirty="0">
                <a:solidFill>
                  <a:schemeClr val="tx1"/>
                </a:solidFill>
              </a:rPr>
              <a:t>Next comes the </a:t>
            </a:r>
            <a:r>
              <a:rPr lang="en-IN" sz="1050" b="1" dirty="0">
                <a:solidFill>
                  <a:schemeClr val="tx1"/>
                </a:solidFill>
              </a:rPr>
              <a:t>Gold</a:t>
            </a:r>
            <a:r>
              <a:rPr lang="en-IN" sz="1050" dirty="0">
                <a:solidFill>
                  <a:schemeClr val="tx1"/>
                </a:solidFill>
              </a:rPr>
              <a:t> and </a:t>
            </a:r>
            <a:r>
              <a:rPr lang="en-IN" sz="1050" b="1" dirty="0">
                <a:solidFill>
                  <a:schemeClr val="tx1"/>
                </a:solidFill>
              </a:rPr>
              <a:t>Meat</a:t>
            </a:r>
            <a:r>
              <a:rPr lang="en-IN" sz="1050" dirty="0">
                <a:solidFill>
                  <a:schemeClr val="tx1"/>
                </a:solidFill>
              </a:rPr>
              <a:t> products.</a:t>
            </a:r>
          </a:p>
        </p:txBody>
      </p:sp>
      <p:sp>
        <p:nvSpPr>
          <p:cNvPr id="8" name="Oval 7">
            <a:extLst>
              <a:ext uri="{FF2B5EF4-FFF2-40B4-BE49-F238E27FC236}">
                <a16:creationId xmlns:a16="http://schemas.microsoft.com/office/drawing/2014/main" id="{865A74CE-3E3F-EB6D-052B-F90746A05F01}"/>
              </a:ext>
            </a:extLst>
          </p:cNvPr>
          <p:cNvSpPr/>
          <p:nvPr/>
        </p:nvSpPr>
        <p:spPr>
          <a:xfrm>
            <a:off x="1617406" y="2839663"/>
            <a:ext cx="449826" cy="1284969"/>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91DD0B4D-F687-8A54-D104-8E97596670DE}"/>
              </a:ext>
            </a:extLst>
          </p:cNvPr>
          <p:cNvSpPr/>
          <p:nvPr/>
        </p:nvSpPr>
        <p:spPr>
          <a:xfrm>
            <a:off x="7256205" y="2839663"/>
            <a:ext cx="449826" cy="1284969"/>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66879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90"/>
        <p:cNvGrpSpPr/>
        <p:nvPr/>
      </p:nvGrpSpPr>
      <p:grpSpPr>
        <a:xfrm>
          <a:off x="0" y="0"/>
          <a:ext cx="0" cy="0"/>
          <a:chOff x="0" y="0"/>
          <a:chExt cx="0" cy="0"/>
        </a:xfrm>
      </p:grpSpPr>
      <p:sp>
        <p:nvSpPr>
          <p:cNvPr id="691" name="Google Shape;691;p42"/>
          <p:cNvSpPr txBox="1">
            <a:spLocks noGrp="1"/>
          </p:cNvSpPr>
          <p:nvPr>
            <p:ph type="title"/>
          </p:nvPr>
        </p:nvSpPr>
        <p:spPr>
          <a:xfrm>
            <a:off x="4831713" y="1801625"/>
            <a:ext cx="4135305" cy="9541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t>Univariate, Bivariate &amp; Multivariate Analysis </a:t>
            </a:r>
            <a:endParaRPr lang="en-IN" sz="2800" dirty="0"/>
          </a:p>
        </p:txBody>
      </p:sp>
      <p:sp>
        <p:nvSpPr>
          <p:cNvPr id="692" name="Google Shape;692;p42"/>
          <p:cNvSpPr txBox="1">
            <a:spLocks noGrp="1"/>
          </p:cNvSpPr>
          <p:nvPr>
            <p:ph type="title" idx="2"/>
          </p:nvPr>
        </p:nvSpPr>
        <p:spPr>
          <a:xfrm>
            <a:off x="7241195" y="176224"/>
            <a:ext cx="1138200" cy="122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693" name="Google Shape;693;p42"/>
          <p:cNvGrpSpPr/>
          <p:nvPr/>
        </p:nvGrpSpPr>
        <p:grpSpPr>
          <a:xfrm>
            <a:off x="66988" y="1566539"/>
            <a:ext cx="4479885" cy="3280115"/>
            <a:chOff x="66988" y="1566539"/>
            <a:chExt cx="4479885" cy="3280115"/>
          </a:xfrm>
        </p:grpSpPr>
        <p:sp>
          <p:nvSpPr>
            <p:cNvPr id="694" name="Google Shape;694;p42"/>
            <p:cNvSpPr/>
            <p:nvPr/>
          </p:nvSpPr>
          <p:spPr>
            <a:xfrm>
              <a:off x="3587807" y="3868366"/>
              <a:ext cx="89227" cy="577602"/>
            </a:xfrm>
            <a:custGeom>
              <a:avLst/>
              <a:gdLst/>
              <a:ahLst/>
              <a:cxnLst/>
              <a:rect l="l" t="t" r="r" b="b"/>
              <a:pathLst>
                <a:path w="4637" h="30017" extrusionOk="0">
                  <a:moveTo>
                    <a:pt x="1" y="1"/>
                  </a:moveTo>
                  <a:lnTo>
                    <a:pt x="1" y="30017"/>
                  </a:lnTo>
                  <a:lnTo>
                    <a:pt x="4637" y="30017"/>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a:off x="3583959" y="3864536"/>
              <a:ext cx="96924" cy="585280"/>
            </a:xfrm>
            <a:custGeom>
              <a:avLst/>
              <a:gdLst/>
              <a:ahLst/>
              <a:cxnLst/>
              <a:rect l="l" t="t" r="r" b="b"/>
              <a:pathLst>
                <a:path w="5037" h="30416" extrusionOk="0">
                  <a:moveTo>
                    <a:pt x="4637" y="360"/>
                  </a:moveTo>
                  <a:lnTo>
                    <a:pt x="4637" y="30056"/>
                  </a:lnTo>
                  <a:lnTo>
                    <a:pt x="400" y="30056"/>
                  </a:lnTo>
                  <a:lnTo>
                    <a:pt x="400" y="360"/>
                  </a:lnTo>
                  <a:close/>
                  <a:moveTo>
                    <a:pt x="1" y="0"/>
                  </a:moveTo>
                  <a:lnTo>
                    <a:pt x="1" y="30415"/>
                  </a:lnTo>
                  <a:lnTo>
                    <a:pt x="5037" y="30415"/>
                  </a:lnTo>
                  <a:lnTo>
                    <a:pt x="5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a:off x="3563966" y="4136779"/>
              <a:ext cx="136910" cy="494532"/>
            </a:xfrm>
            <a:custGeom>
              <a:avLst/>
              <a:gdLst/>
              <a:ahLst/>
              <a:cxnLst/>
              <a:rect l="l" t="t" r="r" b="b"/>
              <a:pathLst>
                <a:path w="7115" h="25700" extrusionOk="0">
                  <a:moveTo>
                    <a:pt x="2119" y="1"/>
                  </a:moveTo>
                  <a:cubicBezTo>
                    <a:pt x="960" y="1"/>
                    <a:pt x="1" y="960"/>
                    <a:pt x="1" y="2159"/>
                  </a:cubicBezTo>
                  <a:lnTo>
                    <a:pt x="1" y="23542"/>
                  </a:lnTo>
                  <a:cubicBezTo>
                    <a:pt x="1" y="24741"/>
                    <a:pt x="960" y="25700"/>
                    <a:pt x="2119" y="25700"/>
                  </a:cubicBezTo>
                  <a:lnTo>
                    <a:pt x="4997" y="25700"/>
                  </a:lnTo>
                  <a:cubicBezTo>
                    <a:pt x="6156" y="25700"/>
                    <a:pt x="7115" y="24741"/>
                    <a:pt x="7115" y="23542"/>
                  </a:cubicBezTo>
                  <a:lnTo>
                    <a:pt x="7115" y="2159"/>
                  </a:lnTo>
                  <a:cubicBezTo>
                    <a:pt x="7115" y="960"/>
                    <a:pt x="6156" y="1"/>
                    <a:pt x="4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3250948" y="4589767"/>
              <a:ext cx="762946" cy="126154"/>
            </a:xfrm>
            <a:custGeom>
              <a:avLst/>
              <a:gdLst/>
              <a:ahLst/>
              <a:cxnLst/>
              <a:rect l="l" t="t" r="r" b="b"/>
              <a:pathLst>
                <a:path w="39649" h="6556" extrusionOk="0">
                  <a:moveTo>
                    <a:pt x="1" y="1"/>
                  </a:moveTo>
                  <a:lnTo>
                    <a:pt x="1" y="3078"/>
                  </a:lnTo>
                  <a:lnTo>
                    <a:pt x="1" y="6555"/>
                  </a:lnTo>
                  <a:lnTo>
                    <a:pt x="2679" y="6555"/>
                  </a:lnTo>
                  <a:lnTo>
                    <a:pt x="2679" y="3078"/>
                  </a:lnTo>
                  <a:lnTo>
                    <a:pt x="36971" y="3078"/>
                  </a:lnTo>
                  <a:lnTo>
                    <a:pt x="36971" y="6555"/>
                  </a:lnTo>
                  <a:lnTo>
                    <a:pt x="39649" y="6555"/>
                  </a:lnTo>
                  <a:lnTo>
                    <a:pt x="39649" y="3078"/>
                  </a:lnTo>
                  <a:lnTo>
                    <a:pt x="39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3197127" y="4680515"/>
              <a:ext cx="159212" cy="158462"/>
            </a:xfrm>
            <a:custGeom>
              <a:avLst/>
              <a:gdLst/>
              <a:ahLst/>
              <a:cxnLst/>
              <a:rect l="l" t="t" r="r" b="b"/>
              <a:pathLst>
                <a:path w="8274" h="8235" extrusionOk="0">
                  <a:moveTo>
                    <a:pt x="4117" y="1"/>
                  </a:moveTo>
                  <a:cubicBezTo>
                    <a:pt x="1839" y="1"/>
                    <a:pt x="0" y="1839"/>
                    <a:pt x="0" y="4117"/>
                  </a:cubicBezTo>
                  <a:cubicBezTo>
                    <a:pt x="0" y="6396"/>
                    <a:pt x="1839" y="8234"/>
                    <a:pt x="4117" y="8234"/>
                  </a:cubicBezTo>
                  <a:cubicBezTo>
                    <a:pt x="6395" y="8234"/>
                    <a:pt x="8273" y="6396"/>
                    <a:pt x="8273" y="4117"/>
                  </a:cubicBezTo>
                  <a:cubicBezTo>
                    <a:pt x="8273" y="1839"/>
                    <a:pt x="6395"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193278" y="4676666"/>
              <a:ext cx="166140" cy="166140"/>
            </a:xfrm>
            <a:custGeom>
              <a:avLst/>
              <a:gdLst/>
              <a:ahLst/>
              <a:cxnLst/>
              <a:rect l="l" t="t" r="r" b="b"/>
              <a:pathLst>
                <a:path w="8634" h="8634" extrusionOk="0">
                  <a:moveTo>
                    <a:pt x="4317" y="361"/>
                  </a:moveTo>
                  <a:cubicBezTo>
                    <a:pt x="6515" y="361"/>
                    <a:pt x="8274" y="2159"/>
                    <a:pt x="8274" y="4317"/>
                  </a:cubicBezTo>
                  <a:cubicBezTo>
                    <a:pt x="8274" y="6476"/>
                    <a:pt x="6515" y="8274"/>
                    <a:pt x="4317" y="8274"/>
                  </a:cubicBezTo>
                  <a:cubicBezTo>
                    <a:pt x="2158" y="8274"/>
                    <a:pt x="360" y="6476"/>
                    <a:pt x="360" y="4317"/>
                  </a:cubicBezTo>
                  <a:cubicBezTo>
                    <a:pt x="360" y="2159"/>
                    <a:pt x="2158" y="361"/>
                    <a:pt x="4317" y="361"/>
                  </a:cubicBezTo>
                  <a:close/>
                  <a:moveTo>
                    <a:pt x="4317" y="1"/>
                  </a:moveTo>
                  <a:cubicBezTo>
                    <a:pt x="1959" y="1"/>
                    <a:pt x="0" y="1919"/>
                    <a:pt x="0" y="4317"/>
                  </a:cubicBezTo>
                  <a:cubicBezTo>
                    <a:pt x="0" y="6715"/>
                    <a:pt x="1959" y="8634"/>
                    <a:pt x="4317" y="8634"/>
                  </a:cubicBezTo>
                  <a:cubicBezTo>
                    <a:pt x="6715" y="8634"/>
                    <a:pt x="8633" y="6715"/>
                    <a:pt x="8633" y="4317"/>
                  </a:cubicBezTo>
                  <a:cubicBezTo>
                    <a:pt x="8633" y="1919"/>
                    <a:pt x="671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3246349" y="4728967"/>
              <a:ext cx="60768" cy="61557"/>
            </a:xfrm>
            <a:custGeom>
              <a:avLst/>
              <a:gdLst/>
              <a:ahLst/>
              <a:cxnLst/>
              <a:rect l="l" t="t" r="r" b="b"/>
              <a:pathLst>
                <a:path w="3158" h="3199" extrusionOk="0">
                  <a:moveTo>
                    <a:pt x="1559" y="1"/>
                  </a:moveTo>
                  <a:cubicBezTo>
                    <a:pt x="679" y="1"/>
                    <a:pt x="0" y="720"/>
                    <a:pt x="0" y="1599"/>
                  </a:cubicBezTo>
                  <a:cubicBezTo>
                    <a:pt x="0" y="2479"/>
                    <a:pt x="679" y="3198"/>
                    <a:pt x="1559" y="3198"/>
                  </a:cubicBezTo>
                  <a:cubicBezTo>
                    <a:pt x="2438" y="3198"/>
                    <a:pt x="3157" y="2479"/>
                    <a:pt x="3157" y="1599"/>
                  </a:cubicBezTo>
                  <a:cubicBezTo>
                    <a:pt x="3157" y="720"/>
                    <a:pt x="2438"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3911582" y="4680515"/>
              <a:ext cx="158462" cy="158462"/>
            </a:xfrm>
            <a:custGeom>
              <a:avLst/>
              <a:gdLst/>
              <a:ahLst/>
              <a:cxnLst/>
              <a:rect l="l" t="t" r="r" b="b"/>
              <a:pathLst>
                <a:path w="8235" h="8235" extrusionOk="0">
                  <a:moveTo>
                    <a:pt x="4118" y="1"/>
                  </a:moveTo>
                  <a:cubicBezTo>
                    <a:pt x="1839" y="1"/>
                    <a:pt x="1" y="1839"/>
                    <a:pt x="1" y="4117"/>
                  </a:cubicBezTo>
                  <a:cubicBezTo>
                    <a:pt x="1" y="6396"/>
                    <a:pt x="1839" y="8234"/>
                    <a:pt x="4118" y="8234"/>
                  </a:cubicBezTo>
                  <a:cubicBezTo>
                    <a:pt x="6396" y="8234"/>
                    <a:pt x="8234" y="6396"/>
                    <a:pt x="8234" y="4117"/>
                  </a:cubicBezTo>
                  <a:cubicBezTo>
                    <a:pt x="8234" y="1839"/>
                    <a:pt x="6396" y="1"/>
                    <a:pt x="4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3907752" y="4676666"/>
              <a:ext cx="166140" cy="166140"/>
            </a:xfrm>
            <a:custGeom>
              <a:avLst/>
              <a:gdLst/>
              <a:ahLst/>
              <a:cxnLst/>
              <a:rect l="l" t="t" r="r" b="b"/>
              <a:pathLst>
                <a:path w="8634" h="8634" extrusionOk="0">
                  <a:moveTo>
                    <a:pt x="4317" y="361"/>
                  </a:moveTo>
                  <a:cubicBezTo>
                    <a:pt x="6475" y="361"/>
                    <a:pt x="8273" y="2159"/>
                    <a:pt x="8273" y="4317"/>
                  </a:cubicBezTo>
                  <a:cubicBezTo>
                    <a:pt x="8273" y="6476"/>
                    <a:pt x="6475" y="8274"/>
                    <a:pt x="4317" y="8274"/>
                  </a:cubicBezTo>
                  <a:cubicBezTo>
                    <a:pt x="2118" y="8274"/>
                    <a:pt x="360" y="6476"/>
                    <a:pt x="360" y="4317"/>
                  </a:cubicBezTo>
                  <a:cubicBezTo>
                    <a:pt x="360" y="2159"/>
                    <a:pt x="2118" y="361"/>
                    <a:pt x="4317" y="361"/>
                  </a:cubicBezTo>
                  <a:close/>
                  <a:moveTo>
                    <a:pt x="4317" y="1"/>
                  </a:moveTo>
                  <a:cubicBezTo>
                    <a:pt x="1919" y="1"/>
                    <a:pt x="0" y="1919"/>
                    <a:pt x="0" y="4317"/>
                  </a:cubicBezTo>
                  <a:cubicBezTo>
                    <a:pt x="0" y="6715"/>
                    <a:pt x="1919" y="8634"/>
                    <a:pt x="4317" y="8634"/>
                  </a:cubicBezTo>
                  <a:cubicBezTo>
                    <a:pt x="6675" y="8634"/>
                    <a:pt x="8633" y="6715"/>
                    <a:pt x="8633" y="4317"/>
                  </a:cubicBezTo>
                  <a:cubicBezTo>
                    <a:pt x="8633" y="1919"/>
                    <a:pt x="667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3960034" y="4728967"/>
              <a:ext cx="61557" cy="61557"/>
            </a:xfrm>
            <a:custGeom>
              <a:avLst/>
              <a:gdLst/>
              <a:ahLst/>
              <a:cxnLst/>
              <a:rect l="l" t="t" r="r" b="b"/>
              <a:pathLst>
                <a:path w="3199" h="3199" extrusionOk="0">
                  <a:moveTo>
                    <a:pt x="1600" y="1"/>
                  </a:moveTo>
                  <a:cubicBezTo>
                    <a:pt x="720" y="1"/>
                    <a:pt x="1" y="720"/>
                    <a:pt x="1" y="1599"/>
                  </a:cubicBezTo>
                  <a:cubicBezTo>
                    <a:pt x="1" y="2479"/>
                    <a:pt x="720" y="3198"/>
                    <a:pt x="1600" y="3198"/>
                  </a:cubicBezTo>
                  <a:cubicBezTo>
                    <a:pt x="2479" y="3198"/>
                    <a:pt x="3198" y="2479"/>
                    <a:pt x="3198" y="1599"/>
                  </a:cubicBezTo>
                  <a:cubicBezTo>
                    <a:pt x="3198" y="720"/>
                    <a:pt x="2479"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2844874" y="2846281"/>
              <a:ext cx="1358982" cy="1147526"/>
            </a:xfrm>
            <a:custGeom>
              <a:avLst/>
              <a:gdLst/>
              <a:ahLst/>
              <a:cxnLst/>
              <a:rect l="l" t="t" r="r" b="b"/>
              <a:pathLst>
                <a:path w="70624" h="59635" extrusionOk="0">
                  <a:moveTo>
                    <a:pt x="40768" y="0"/>
                  </a:moveTo>
                  <a:cubicBezTo>
                    <a:pt x="38050" y="0"/>
                    <a:pt x="35932" y="2238"/>
                    <a:pt x="36012" y="4916"/>
                  </a:cubicBezTo>
                  <a:lnTo>
                    <a:pt x="35332" y="44164"/>
                  </a:lnTo>
                  <a:cubicBezTo>
                    <a:pt x="35452" y="46842"/>
                    <a:pt x="30936" y="48441"/>
                    <a:pt x="28258" y="48441"/>
                  </a:cubicBezTo>
                  <a:lnTo>
                    <a:pt x="4957" y="49000"/>
                  </a:lnTo>
                  <a:cubicBezTo>
                    <a:pt x="2519" y="49000"/>
                    <a:pt x="481" y="50839"/>
                    <a:pt x="241" y="53277"/>
                  </a:cubicBezTo>
                  <a:cubicBezTo>
                    <a:pt x="1" y="55995"/>
                    <a:pt x="2119" y="58393"/>
                    <a:pt x="4837" y="58433"/>
                  </a:cubicBezTo>
                  <a:lnTo>
                    <a:pt x="61871" y="59632"/>
                  </a:lnTo>
                  <a:cubicBezTo>
                    <a:pt x="61921" y="59633"/>
                    <a:pt x="61972" y="59634"/>
                    <a:pt x="62022" y="59634"/>
                  </a:cubicBezTo>
                  <a:cubicBezTo>
                    <a:pt x="64473" y="59634"/>
                    <a:pt x="66511" y="57742"/>
                    <a:pt x="66707" y="55275"/>
                  </a:cubicBezTo>
                  <a:lnTo>
                    <a:pt x="70424" y="5196"/>
                  </a:lnTo>
                  <a:cubicBezTo>
                    <a:pt x="70624" y="2478"/>
                    <a:pt x="68465" y="160"/>
                    <a:pt x="65748" y="120"/>
                  </a:cubicBezTo>
                  <a:lnTo>
                    <a:pt x="407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2843354" y="2842432"/>
              <a:ext cx="1362042" cy="1155166"/>
            </a:xfrm>
            <a:custGeom>
              <a:avLst/>
              <a:gdLst/>
              <a:ahLst/>
              <a:cxnLst/>
              <a:rect l="l" t="t" r="r" b="b"/>
              <a:pathLst>
                <a:path w="70783" h="60032" extrusionOk="0">
                  <a:moveTo>
                    <a:pt x="40847" y="400"/>
                  </a:moveTo>
                  <a:lnTo>
                    <a:pt x="65827" y="520"/>
                  </a:lnTo>
                  <a:cubicBezTo>
                    <a:pt x="67105" y="520"/>
                    <a:pt x="68265" y="1039"/>
                    <a:pt x="69144" y="1999"/>
                  </a:cubicBezTo>
                  <a:cubicBezTo>
                    <a:pt x="69983" y="2918"/>
                    <a:pt x="70423" y="4117"/>
                    <a:pt x="70303" y="5396"/>
                  </a:cubicBezTo>
                  <a:lnTo>
                    <a:pt x="66586" y="55475"/>
                  </a:lnTo>
                  <a:cubicBezTo>
                    <a:pt x="66388" y="57848"/>
                    <a:pt x="64391" y="59672"/>
                    <a:pt x="62026" y="59672"/>
                  </a:cubicBezTo>
                  <a:cubicBezTo>
                    <a:pt x="62001" y="59672"/>
                    <a:pt x="61975" y="59672"/>
                    <a:pt x="61950" y="59672"/>
                  </a:cubicBezTo>
                  <a:lnTo>
                    <a:pt x="4916" y="58433"/>
                  </a:lnTo>
                  <a:cubicBezTo>
                    <a:pt x="3637" y="58433"/>
                    <a:pt x="2478" y="57873"/>
                    <a:pt x="1639" y="56914"/>
                  </a:cubicBezTo>
                  <a:cubicBezTo>
                    <a:pt x="799" y="55995"/>
                    <a:pt x="400" y="54756"/>
                    <a:pt x="520" y="53517"/>
                  </a:cubicBezTo>
                  <a:cubicBezTo>
                    <a:pt x="719" y="51159"/>
                    <a:pt x="2678" y="49400"/>
                    <a:pt x="5036" y="49400"/>
                  </a:cubicBezTo>
                  <a:lnTo>
                    <a:pt x="28337" y="48801"/>
                  </a:lnTo>
                  <a:cubicBezTo>
                    <a:pt x="30375" y="48801"/>
                    <a:pt x="33293" y="47921"/>
                    <a:pt x="34692" y="46443"/>
                  </a:cubicBezTo>
                  <a:cubicBezTo>
                    <a:pt x="35331" y="45803"/>
                    <a:pt x="35611" y="45084"/>
                    <a:pt x="35611" y="44364"/>
                  </a:cubicBezTo>
                  <a:lnTo>
                    <a:pt x="36291" y="5116"/>
                  </a:lnTo>
                  <a:cubicBezTo>
                    <a:pt x="36251" y="3837"/>
                    <a:pt x="36690" y="2678"/>
                    <a:pt x="37569" y="1759"/>
                  </a:cubicBezTo>
                  <a:cubicBezTo>
                    <a:pt x="38409" y="880"/>
                    <a:pt x="39568" y="400"/>
                    <a:pt x="40807" y="400"/>
                  </a:cubicBezTo>
                  <a:close/>
                  <a:moveTo>
                    <a:pt x="40807" y="0"/>
                  </a:moveTo>
                  <a:cubicBezTo>
                    <a:pt x="39448" y="0"/>
                    <a:pt x="38209" y="560"/>
                    <a:pt x="37290" y="1519"/>
                  </a:cubicBezTo>
                  <a:cubicBezTo>
                    <a:pt x="36330" y="2478"/>
                    <a:pt x="35851" y="3757"/>
                    <a:pt x="35891" y="5116"/>
                  </a:cubicBezTo>
                  <a:lnTo>
                    <a:pt x="35211" y="44364"/>
                  </a:lnTo>
                  <a:cubicBezTo>
                    <a:pt x="35251" y="45004"/>
                    <a:pt x="34972" y="45643"/>
                    <a:pt x="34412" y="46203"/>
                  </a:cubicBezTo>
                  <a:cubicBezTo>
                    <a:pt x="33093" y="47602"/>
                    <a:pt x="30295" y="48441"/>
                    <a:pt x="28337" y="48441"/>
                  </a:cubicBezTo>
                  <a:lnTo>
                    <a:pt x="5036" y="49000"/>
                  </a:lnTo>
                  <a:cubicBezTo>
                    <a:pt x="2478" y="49000"/>
                    <a:pt x="360" y="50919"/>
                    <a:pt x="120" y="53477"/>
                  </a:cubicBezTo>
                  <a:cubicBezTo>
                    <a:pt x="0" y="54836"/>
                    <a:pt x="440" y="56155"/>
                    <a:pt x="1359" y="57194"/>
                  </a:cubicBezTo>
                  <a:cubicBezTo>
                    <a:pt x="2278" y="58193"/>
                    <a:pt x="3557" y="58793"/>
                    <a:pt x="4916" y="58833"/>
                  </a:cubicBezTo>
                  <a:lnTo>
                    <a:pt x="61950" y="60032"/>
                  </a:lnTo>
                  <a:lnTo>
                    <a:pt x="62070" y="60032"/>
                  </a:lnTo>
                  <a:cubicBezTo>
                    <a:pt x="64627" y="60032"/>
                    <a:pt x="66746" y="58073"/>
                    <a:pt x="66946" y="55475"/>
                  </a:cubicBezTo>
                  <a:lnTo>
                    <a:pt x="70703" y="5436"/>
                  </a:lnTo>
                  <a:cubicBezTo>
                    <a:pt x="70782" y="4037"/>
                    <a:pt x="70343" y="2718"/>
                    <a:pt x="69424" y="1719"/>
                  </a:cubicBezTo>
                  <a:cubicBezTo>
                    <a:pt x="68464" y="720"/>
                    <a:pt x="67185" y="160"/>
                    <a:pt x="65827" y="160"/>
                  </a:cubicBezTo>
                  <a:lnTo>
                    <a:pt x="408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3949278" y="2948362"/>
              <a:ext cx="117687" cy="821597"/>
            </a:xfrm>
            <a:custGeom>
              <a:avLst/>
              <a:gdLst/>
              <a:ahLst/>
              <a:cxnLst/>
              <a:rect l="l" t="t" r="r" b="b"/>
              <a:pathLst>
                <a:path w="6116" h="42697" extrusionOk="0">
                  <a:moveTo>
                    <a:pt x="5896" y="0"/>
                  </a:moveTo>
                  <a:cubicBezTo>
                    <a:pt x="5810" y="0"/>
                    <a:pt x="5756" y="72"/>
                    <a:pt x="5756" y="171"/>
                  </a:cubicBezTo>
                  <a:lnTo>
                    <a:pt x="0" y="42496"/>
                  </a:lnTo>
                  <a:cubicBezTo>
                    <a:pt x="0" y="42576"/>
                    <a:pt x="40" y="42656"/>
                    <a:pt x="160" y="42696"/>
                  </a:cubicBezTo>
                  <a:lnTo>
                    <a:pt x="200" y="42696"/>
                  </a:lnTo>
                  <a:cubicBezTo>
                    <a:pt x="280" y="42696"/>
                    <a:pt x="360" y="42616"/>
                    <a:pt x="360" y="42536"/>
                  </a:cubicBezTo>
                  <a:lnTo>
                    <a:pt x="6115" y="211"/>
                  </a:lnTo>
                  <a:cubicBezTo>
                    <a:pt x="6115" y="91"/>
                    <a:pt x="6035" y="11"/>
                    <a:pt x="5955" y="11"/>
                  </a:cubicBezTo>
                  <a:cubicBezTo>
                    <a:pt x="5934" y="4"/>
                    <a:pt x="5914"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3487823" y="3755451"/>
              <a:ext cx="325352" cy="8351"/>
            </a:xfrm>
            <a:custGeom>
              <a:avLst/>
              <a:gdLst/>
              <a:ahLst/>
              <a:cxnLst/>
              <a:rect l="l" t="t" r="r" b="b"/>
              <a:pathLst>
                <a:path w="16908" h="434" extrusionOk="0">
                  <a:moveTo>
                    <a:pt x="6026" y="1"/>
                  </a:moveTo>
                  <a:cubicBezTo>
                    <a:pt x="174" y="1"/>
                    <a:pt x="137" y="57"/>
                    <a:pt x="81" y="114"/>
                  </a:cubicBezTo>
                  <a:cubicBezTo>
                    <a:pt x="1" y="194"/>
                    <a:pt x="41" y="313"/>
                    <a:pt x="121" y="393"/>
                  </a:cubicBezTo>
                  <a:cubicBezTo>
                    <a:pt x="161" y="393"/>
                    <a:pt x="201" y="433"/>
                    <a:pt x="241" y="433"/>
                  </a:cubicBezTo>
                  <a:lnTo>
                    <a:pt x="281" y="433"/>
                  </a:lnTo>
                  <a:cubicBezTo>
                    <a:pt x="517" y="400"/>
                    <a:pt x="2703" y="387"/>
                    <a:pt x="5479" y="387"/>
                  </a:cubicBezTo>
                  <a:cubicBezTo>
                    <a:pt x="9273" y="387"/>
                    <a:pt x="14169" y="410"/>
                    <a:pt x="16707" y="433"/>
                  </a:cubicBezTo>
                  <a:cubicBezTo>
                    <a:pt x="16787" y="433"/>
                    <a:pt x="16867" y="353"/>
                    <a:pt x="16907" y="234"/>
                  </a:cubicBezTo>
                  <a:cubicBezTo>
                    <a:pt x="16907" y="154"/>
                    <a:pt x="16787" y="34"/>
                    <a:pt x="16707" y="34"/>
                  </a:cubicBezTo>
                  <a:cubicBezTo>
                    <a:pt x="11873" y="10"/>
                    <a:pt x="8451" y="1"/>
                    <a:pt x="6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2372663" y="4242151"/>
              <a:ext cx="269203" cy="359950"/>
            </a:xfrm>
            <a:custGeom>
              <a:avLst/>
              <a:gdLst/>
              <a:ahLst/>
              <a:cxnLst/>
              <a:rect l="l" t="t" r="r" b="b"/>
              <a:pathLst>
                <a:path w="13990" h="18706" extrusionOk="0">
                  <a:moveTo>
                    <a:pt x="1759" y="0"/>
                  </a:moveTo>
                  <a:lnTo>
                    <a:pt x="1" y="17506"/>
                  </a:lnTo>
                  <a:lnTo>
                    <a:pt x="12191" y="18705"/>
                  </a:lnTo>
                  <a:lnTo>
                    <a:pt x="13990" y="1199"/>
                  </a:lnTo>
                  <a:lnTo>
                    <a:pt x="1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2368833" y="4238303"/>
              <a:ext cx="276880" cy="366858"/>
            </a:xfrm>
            <a:custGeom>
              <a:avLst/>
              <a:gdLst/>
              <a:ahLst/>
              <a:cxnLst/>
              <a:rect l="l" t="t" r="r" b="b"/>
              <a:pathLst>
                <a:path w="14389" h="19065" extrusionOk="0">
                  <a:moveTo>
                    <a:pt x="2118" y="400"/>
                  </a:moveTo>
                  <a:lnTo>
                    <a:pt x="13989" y="1559"/>
                  </a:lnTo>
                  <a:lnTo>
                    <a:pt x="12230" y="18705"/>
                  </a:lnTo>
                  <a:lnTo>
                    <a:pt x="400" y="17506"/>
                  </a:lnTo>
                  <a:lnTo>
                    <a:pt x="2118" y="400"/>
                  </a:lnTo>
                  <a:close/>
                  <a:moveTo>
                    <a:pt x="1958" y="0"/>
                  </a:moveTo>
                  <a:cubicBezTo>
                    <a:pt x="1839" y="0"/>
                    <a:pt x="1759" y="80"/>
                    <a:pt x="1759" y="160"/>
                  </a:cubicBezTo>
                  <a:lnTo>
                    <a:pt x="40" y="17666"/>
                  </a:lnTo>
                  <a:cubicBezTo>
                    <a:pt x="0" y="17706"/>
                    <a:pt x="40" y="17786"/>
                    <a:pt x="80" y="17826"/>
                  </a:cubicBezTo>
                  <a:cubicBezTo>
                    <a:pt x="80" y="17826"/>
                    <a:pt x="160" y="17866"/>
                    <a:pt x="200" y="17866"/>
                  </a:cubicBezTo>
                  <a:lnTo>
                    <a:pt x="12390" y="19065"/>
                  </a:lnTo>
                  <a:cubicBezTo>
                    <a:pt x="12470" y="19065"/>
                    <a:pt x="12590" y="19025"/>
                    <a:pt x="12590" y="18905"/>
                  </a:cubicBezTo>
                  <a:lnTo>
                    <a:pt x="14388" y="1439"/>
                  </a:lnTo>
                  <a:cubicBezTo>
                    <a:pt x="14388" y="1359"/>
                    <a:pt x="14388" y="1319"/>
                    <a:pt x="14348" y="1279"/>
                  </a:cubicBezTo>
                  <a:cubicBezTo>
                    <a:pt x="14308" y="1239"/>
                    <a:pt x="14268" y="1199"/>
                    <a:pt x="14229" y="1199"/>
                  </a:cubicBezTo>
                  <a:lnTo>
                    <a:pt x="1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2404971" y="4245230"/>
              <a:ext cx="33867" cy="336859"/>
            </a:xfrm>
            <a:custGeom>
              <a:avLst/>
              <a:gdLst/>
              <a:ahLst/>
              <a:cxnLst/>
              <a:rect l="l" t="t" r="r" b="b"/>
              <a:pathLst>
                <a:path w="1760" h="17506" extrusionOk="0">
                  <a:moveTo>
                    <a:pt x="1759" y="0"/>
                  </a:moveTo>
                  <a:lnTo>
                    <a:pt x="1" y="1750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2"/>
            <p:cNvSpPr/>
            <p:nvPr/>
          </p:nvSpPr>
          <p:spPr>
            <a:xfrm>
              <a:off x="2401892" y="4241381"/>
              <a:ext cx="40775" cy="343787"/>
            </a:xfrm>
            <a:custGeom>
              <a:avLst/>
              <a:gdLst/>
              <a:ahLst/>
              <a:cxnLst/>
              <a:rect l="l" t="t" r="r" b="b"/>
              <a:pathLst>
                <a:path w="2119" h="17866" extrusionOk="0">
                  <a:moveTo>
                    <a:pt x="1919" y="0"/>
                  </a:moveTo>
                  <a:cubicBezTo>
                    <a:pt x="1839" y="0"/>
                    <a:pt x="1719" y="80"/>
                    <a:pt x="1719" y="160"/>
                  </a:cubicBezTo>
                  <a:lnTo>
                    <a:pt x="1" y="17666"/>
                  </a:lnTo>
                  <a:cubicBezTo>
                    <a:pt x="1" y="17786"/>
                    <a:pt x="41" y="17866"/>
                    <a:pt x="161" y="17866"/>
                  </a:cubicBezTo>
                  <a:cubicBezTo>
                    <a:pt x="280" y="17866"/>
                    <a:pt x="360" y="17826"/>
                    <a:pt x="360" y="17706"/>
                  </a:cubicBezTo>
                  <a:lnTo>
                    <a:pt x="2079" y="200"/>
                  </a:lnTo>
                  <a:cubicBezTo>
                    <a:pt x="2119" y="120"/>
                    <a:pt x="2039" y="0"/>
                    <a:pt x="1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2454963" y="4249059"/>
              <a:ext cx="23861" cy="337648"/>
            </a:xfrm>
            <a:custGeom>
              <a:avLst/>
              <a:gdLst/>
              <a:ahLst/>
              <a:cxnLst/>
              <a:rect l="l" t="t" r="r" b="b"/>
              <a:pathLst>
                <a:path w="1240" h="17547" extrusionOk="0">
                  <a:moveTo>
                    <a:pt x="1239" y="1"/>
                  </a:moveTo>
                  <a:lnTo>
                    <a:pt x="0" y="1754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2451114" y="4245230"/>
              <a:ext cx="31558" cy="345326"/>
            </a:xfrm>
            <a:custGeom>
              <a:avLst/>
              <a:gdLst/>
              <a:ahLst/>
              <a:cxnLst/>
              <a:rect l="l" t="t" r="r" b="b"/>
              <a:pathLst>
                <a:path w="1640" h="17946" extrusionOk="0">
                  <a:moveTo>
                    <a:pt x="1439" y="0"/>
                  </a:moveTo>
                  <a:cubicBezTo>
                    <a:pt x="1359" y="0"/>
                    <a:pt x="1240" y="80"/>
                    <a:pt x="1240" y="200"/>
                  </a:cubicBezTo>
                  <a:lnTo>
                    <a:pt x="1" y="17746"/>
                  </a:lnTo>
                  <a:cubicBezTo>
                    <a:pt x="1" y="17826"/>
                    <a:pt x="81" y="17946"/>
                    <a:pt x="160" y="17946"/>
                  </a:cubicBezTo>
                  <a:lnTo>
                    <a:pt x="200" y="17946"/>
                  </a:lnTo>
                  <a:cubicBezTo>
                    <a:pt x="280" y="17946"/>
                    <a:pt x="360" y="17866"/>
                    <a:pt x="360" y="17746"/>
                  </a:cubicBezTo>
                  <a:lnTo>
                    <a:pt x="1599" y="200"/>
                  </a:lnTo>
                  <a:cubicBezTo>
                    <a:pt x="1639" y="120"/>
                    <a:pt x="1559" y="0"/>
                    <a:pt x="1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2496488" y="4252908"/>
              <a:ext cx="22321" cy="334569"/>
            </a:xfrm>
            <a:custGeom>
              <a:avLst/>
              <a:gdLst/>
              <a:ahLst/>
              <a:cxnLst/>
              <a:rect l="l" t="t" r="r" b="b"/>
              <a:pathLst>
                <a:path w="1160" h="17387" extrusionOk="0">
                  <a:moveTo>
                    <a:pt x="1160" y="1"/>
                  </a:moveTo>
                  <a:lnTo>
                    <a:pt x="1" y="173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2492640" y="4249637"/>
              <a:ext cx="30018" cy="341689"/>
            </a:xfrm>
            <a:custGeom>
              <a:avLst/>
              <a:gdLst/>
              <a:ahLst/>
              <a:cxnLst/>
              <a:rect l="l" t="t" r="r" b="b"/>
              <a:pathLst>
                <a:path w="1560" h="17757" extrusionOk="0">
                  <a:moveTo>
                    <a:pt x="1340" y="0"/>
                  </a:moveTo>
                  <a:cubicBezTo>
                    <a:pt x="1254" y="0"/>
                    <a:pt x="1200" y="72"/>
                    <a:pt x="1200" y="171"/>
                  </a:cubicBezTo>
                  <a:lnTo>
                    <a:pt x="1" y="17557"/>
                  </a:lnTo>
                  <a:cubicBezTo>
                    <a:pt x="1" y="17677"/>
                    <a:pt x="81" y="17756"/>
                    <a:pt x="161" y="17756"/>
                  </a:cubicBezTo>
                  <a:lnTo>
                    <a:pt x="201" y="17756"/>
                  </a:lnTo>
                  <a:cubicBezTo>
                    <a:pt x="281" y="17756"/>
                    <a:pt x="361" y="17677"/>
                    <a:pt x="361" y="17597"/>
                  </a:cubicBezTo>
                  <a:lnTo>
                    <a:pt x="1560" y="211"/>
                  </a:lnTo>
                  <a:cubicBezTo>
                    <a:pt x="1560" y="91"/>
                    <a:pt x="1480" y="11"/>
                    <a:pt x="1400" y="11"/>
                  </a:cubicBezTo>
                  <a:cubicBezTo>
                    <a:pt x="1378" y="4"/>
                    <a:pt x="1358" y="0"/>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2533415" y="4257526"/>
              <a:ext cx="27690" cy="333800"/>
            </a:xfrm>
            <a:custGeom>
              <a:avLst/>
              <a:gdLst/>
              <a:ahLst/>
              <a:cxnLst/>
              <a:rect l="l" t="t" r="r" b="b"/>
              <a:pathLst>
                <a:path w="1439" h="17347" extrusionOk="0">
                  <a:moveTo>
                    <a:pt x="1439" y="1"/>
                  </a:moveTo>
                  <a:lnTo>
                    <a:pt x="0" y="173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2529566" y="4253677"/>
              <a:ext cx="34617" cy="341497"/>
            </a:xfrm>
            <a:custGeom>
              <a:avLst/>
              <a:gdLst/>
              <a:ahLst/>
              <a:cxnLst/>
              <a:rect l="l" t="t" r="r" b="b"/>
              <a:pathLst>
                <a:path w="1799" h="17747" extrusionOk="0">
                  <a:moveTo>
                    <a:pt x="1639" y="1"/>
                  </a:moveTo>
                  <a:cubicBezTo>
                    <a:pt x="1519" y="1"/>
                    <a:pt x="1439" y="81"/>
                    <a:pt x="1439" y="161"/>
                  </a:cubicBezTo>
                  <a:lnTo>
                    <a:pt x="0" y="17546"/>
                  </a:lnTo>
                  <a:cubicBezTo>
                    <a:pt x="0" y="17626"/>
                    <a:pt x="80" y="17746"/>
                    <a:pt x="200" y="17746"/>
                  </a:cubicBezTo>
                  <a:cubicBezTo>
                    <a:pt x="280" y="17746"/>
                    <a:pt x="360" y="17666"/>
                    <a:pt x="400" y="17546"/>
                  </a:cubicBezTo>
                  <a:lnTo>
                    <a:pt x="1799" y="201"/>
                  </a:lnTo>
                  <a:cubicBezTo>
                    <a:pt x="1799" y="81"/>
                    <a:pt x="1759" y="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2576479" y="4261374"/>
              <a:ext cx="27709" cy="343017"/>
            </a:xfrm>
            <a:custGeom>
              <a:avLst/>
              <a:gdLst/>
              <a:ahLst/>
              <a:cxnLst/>
              <a:rect l="l" t="t" r="r" b="b"/>
              <a:pathLst>
                <a:path w="1440" h="17826" extrusionOk="0">
                  <a:moveTo>
                    <a:pt x="1439" y="0"/>
                  </a:moveTo>
                  <a:lnTo>
                    <a:pt x="0" y="1782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2572631" y="4257526"/>
              <a:ext cx="34617" cy="350714"/>
            </a:xfrm>
            <a:custGeom>
              <a:avLst/>
              <a:gdLst/>
              <a:ahLst/>
              <a:cxnLst/>
              <a:rect l="l" t="t" r="r" b="b"/>
              <a:pathLst>
                <a:path w="1799" h="18226" extrusionOk="0">
                  <a:moveTo>
                    <a:pt x="1639" y="1"/>
                  </a:moveTo>
                  <a:cubicBezTo>
                    <a:pt x="1519" y="1"/>
                    <a:pt x="1439" y="81"/>
                    <a:pt x="1439" y="200"/>
                  </a:cubicBezTo>
                  <a:lnTo>
                    <a:pt x="0" y="18026"/>
                  </a:lnTo>
                  <a:cubicBezTo>
                    <a:pt x="0" y="18146"/>
                    <a:pt x="80" y="18226"/>
                    <a:pt x="160" y="18226"/>
                  </a:cubicBezTo>
                  <a:lnTo>
                    <a:pt x="200" y="18226"/>
                  </a:lnTo>
                  <a:cubicBezTo>
                    <a:pt x="280" y="18226"/>
                    <a:pt x="360" y="18146"/>
                    <a:pt x="360" y="18066"/>
                  </a:cubicBezTo>
                  <a:lnTo>
                    <a:pt x="1799" y="200"/>
                  </a:lnTo>
                  <a:cubicBezTo>
                    <a:pt x="1799" y="120"/>
                    <a:pt x="1759" y="4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1968897" y="4520552"/>
              <a:ext cx="703737" cy="321484"/>
            </a:xfrm>
            <a:custGeom>
              <a:avLst/>
              <a:gdLst/>
              <a:ahLst/>
              <a:cxnLst/>
              <a:rect l="l" t="t" r="r" b="b"/>
              <a:pathLst>
                <a:path w="36572" h="16707" extrusionOk="0">
                  <a:moveTo>
                    <a:pt x="35652" y="0"/>
                  </a:moveTo>
                  <a:lnTo>
                    <a:pt x="18386" y="720"/>
                  </a:lnTo>
                  <a:lnTo>
                    <a:pt x="16348" y="7075"/>
                  </a:lnTo>
                  <a:lnTo>
                    <a:pt x="1" y="16547"/>
                  </a:lnTo>
                  <a:lnTo>
                    <a:pt x="36571" y="16707"/>
                  </a:lnTo>
                  <a:lnTo>
                    <a:pt x="35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1965068" y="4516703"/>
              <a:ext cx="710645" cy="329181"/>
            </a:xfrm>
            <a:custGeom>
              <a:avLst/>
              <a:gdLst/>
              <a:ahLst/>
              <a:cxnLst/>
              <a:rect l="l" t="t" r="r" b="b"/>
              <a:pathLst>
                <a:path w="36931" h="17107" extrusionOk="0">
                  <a:moveTo>
                    <a:pt x="35651" y="400"/>
                  </a:moveTo>
                  <a:lnTo>
                    <a:pt x="36570" y="16707"/>
                  </a:lnTo>
                  <a:lnTo>
                    <a:pt x="919" y="16547"/>
                  </a:lnTo>
                  <a:lnTo>
                    <a:pt x="16667" y="7435"/>
                  </a:lnTo>
                  <a:cubicBezTo>
                    <a:pt x="16707" y="7435"/>
                    <a:pt x="16747" y="7395"/>
                    <a:pt x="16747" y="7355"/>
                  </a:cubicBezTo>
                  <a:lnTo>
                    <a:pt x="18705" y="1080"/>
                  </a:lnTo>
                  <a:lnTo>
                    <a:pt x="35651" y="400"/>
                  </a:lnTo>
                  <a:close/>
                  <a:moveTo>
                    <a:pt x="35851" y="1"/>
                  </a:moveTo>
                  <a:lnTo>
                    <a:pt x="18585" y="720"/>
                  </a:lnTo>
                  <a:cubicBezTo>
                    <a:pt x="18505" y="720"/>
                    <a:pt x="18425" y="760"/>
                    <a:pt x="18385" y="840"/>
                  </a:cubicBezTo>
                  <a:lnTo>
                    <a:pt x="16427" y="7155"/>
                  </a:lnTo>
                  <a:lnTo>
                    <a:pt x="120" y="16587"/>
                  </a:lnTo>
                  <a:cubicBezTo>
                    <a:pt x="40" y="16627"/>
                    <a:pt x="0" y="16707"/>
                    <a:pt x="40" y="16787"/>
                  </a:cubicBezTo>
                  <a:cubicBezTo>
                    <a:pt x="40" y="16867"/>
                    <a:pt x="120" y="16947"/>
                    <a:pt x="200" y="16947"/>
                  </a:cubicBezTo>
                  <a:lnTo>
                    <a:pt x="36730" y="17107"/>
                  </a:lnTo>
                  <a:lnTo>
                    <a:pt x="36770" y="17107"/>
                  </a:lnTo>
                  <a:cubicBezTo>
                    <a:pt x="36810" y="17107"/>
                    <a:pt x="36850" y="17067"/>
                    <a:pt x="36890" y="17027"/>
                  </a:cubicBezTo>
                  <a:cubicBezTo>
                    <a:pt x="36930" y="16987"/>
                    <a:pt x="36930" y="16947"/>
                    <a:pt x="36930" y="16907"/>
                  </a:cubicBezTo>
                  <a:lnTo>
                    <a:pt x="36011" y="200"/>
                  </a:lnTo>
                  <a:cubicBezTo>
                    <a:pt x="36011" y="81"/>
                    <a:pt x="35971" y="1"/>
                    <a:pt x="35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2158090" y="4695100"/>
              <a:ext cx="46182" cy="78490"/>
            </a:xfrm>
            <a:custGeom>
              <a:avLst/>
              <a:gdLst/>
              <a:ahLst/>
              <a:cxnLst/>
              <a:rect l="l" t="t" r="r" b="b"/>
              <a:pathLst>
                <a:path w="2400" h="4079" extrusionOk="0">
                  <a:moveTo>
                    <a:pt x="216" y="1"/>
                  </a:moveTo>
                  <a:cubicBezTo>
                    <a:pt x="183" y="1"/>
                    <a:pt x="149" y="14"/>
                    <a:pt x="121" y="42"/>
                  </a:cubicBezTo>
                  <a:cubicBezTo>
                    <a:pt x="41" y="82"/>
                    <a:pt x="1" y="202"/>
                    <a:pt x="41" y="282"/>
                  </a:cubicBezTo>
                  <a:lnTo>
                    <a:pt x="1999" y="3999"/>
                  </a:lnTo>
                  <a:cubicBezTo>
                    <a:pt x="2039" y="4039"/>
                    <a:pt x="2119" y="4079"/>
                    <a:pt x="2159" y="4079"/>
                  </a:cubicBezTo>
                  <a:lnTo>
                    <a:pt x="2279" y="4079"/>
                  </a:lnTo>
                  <a:cubicBezTo>
                    <a:pt x="2359" y="4039"/>
                    <a:pt x="2399" y="3919"/>
                    <a:pt x="2319" y="3839"/>
                  </a:cubicBezTo>
                  <a:lnTo>
                    <a:pt x="361" y="122"/>
                  </a:lnTo>
                  <a:cubicBezTo>
                    <a:pt x="335" y="45"/>
                    <a:pt x="276"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2213470" y="4668680"/>
              <a:ext cx="46163" cy="78760"/>
            </a:xfrm>
            <a:custGeom>
              <a:avLst/>
              <a:gdLst/>
              <a:ahLst/>
              <a:cxnLst/>
              <a:rect l="l" t="t" r="r" b="b"/>
              <a:pathLst>
                <a:path w="2399" h="4093" extrusionOk="0">
                  <a:moveTo>
                    <a:pt x="231" y="1"/>
                  </a:moveTo>
                  <a:cubicBezTo>
                    <a:pt x="206" y="1"/>
                    <a:pt x="182" y="6"/>
                    <a:pt x="161" y="16"/>
                  </a:cubicBezTo>
                  <a:cubicBezTo>
                    <a:pt x="41" y="56"/>
                    <a:pt x="1" y="176"/>
                    <a:pt x="81" y="256"/>
                  </a:cubicBezTo>
                  <a:lnTo>
                    <a:pt x="2039" y="3973"/>
                  </a:lnTo>
                  <a:cubicBezTo>
                    <a:pt x="2079" y="4053"/>
                    <a:pt x="2119" y="4093"/>
                    <a:pt x="2199" y="4093"/>
                  </a:cubicBezTo>
                  <a:cubicBezTo>
                    <a:pt x="2239" y="4093"/>
                    <a:pt x="2239" y="4093"/>
                    <a:pt x="2279" y="4053"/>
                  </a:cubicBezTo>
                  <a:cubicBezTo>
                    <a:pt x="2359" y="4013"/>
                    <a:pt x="2399" y="3893"/>
                    <a:pt x="2359" y="3813"/>
                  </a:cubicBezTo>
                  <a:lnTo>
                    <a:pt x="400" y="96"/>
                  </a:lnTo>
                  <a:cubicBezTo>
                    <a:pt x="371" y="38"/>
                    <a:pt x="299"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2"/>
            <p:cNvSpPr/>
            <p:nvPr/>
          </p:nvSpPr>
          <p:spPr>
            <a:xfrm>
              <a:off x="2071960" y="4808189"/>
              <a:ext cx="519913" cy="6947"/>
            </a:xfrm>
            <a:custGeom>
              <a:avLst/>
              <a:gdLst/>
              <a:ahLst/>
              <a:cxnLst/>
              <a:rect l="l" t="t" r="r" b="b"/>
              <a:pathLst>
                <a:path w="27019" h="361" extrusionOk="0">
                  <a:moveTo>
                    <a:pt x="160" y="0"/>
                  </a:moveTo>
                  <a:cubicBezTo>
                    <a:pt x="81" y="0"/>
                    <a:pt x="1" y="80"/>
                    <a:pt x="1" y="160"/>
                  </a:cubicBezTo>
                  <a:cubicBezTo>
                    <a:pt x="1" y="280"/>
                    <a:pt x="81" y="360"/>
                    <a:pt x="160" y="360"/>
                  </a:cubicBezTo>
                  <a:lnTo>
                    <a:pt x="26819" y="360"/>
                  </a:lnTo>
                  <a:cubicBezTo>
                    <a:pt x="26899" y="360"/>
                    <a:pt x="27019" y="280"/>
                    <a:pt x="27019" y="160"/>
                  </a:cubicBezTo>
                  <a:cubicBezTo>
                    <a:pt x="27019" y="80"/>
                    <a:pt x="26899" y="0"/>
                    <a:pt x="26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2"/>
            <p:cNvSpPr/>
            <p:nvPr/>
          </p:nvSpPr>
          <p:spPr>
            <a:xfrm>
              <a:off x="2807967" y="4251368"/>
              <a:ext cx="237664" cy="338418"/>
            </a:xfrm>
            <a:custGeom>
              <a:avLst/>
              <a:gdLst/>
              <a:ahLst/>
              <a:cxnLst/>
              <a:rect l="l" t="t" r="r" b="b"/>
              <a:pathLst>
                <a:path w="12351" h="17587" extrusionOk="0">
                  <a:moveTo>
                    <a:pt x="1" y="1"/>
                  </a:moveTo>
                  <a:lnTo>
                    <a:pt x="1" y="17587"/>
                  </a:lnTo>
                  <a:lnTo>
                    <a:pt x="12271" y="17587"/>
                  </a:lnTo>
                  <a:lnTo>
                    <a:pt x="12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2804888" y="4247520"/>
              <a:ext cx="243822" cy="345345"/>
            </a:xfrm>
            <a:custGeom>
              <a:avLst/>
              <a:gdLst/>
              <a:ahLst/>
              <a:cxnLst/>
              <a:rect l="l" t="t" r="r" b="b"/>
              <a:pathLst>
                <a:path w="12671" h="17947" extrusionOk="0">
                  <a:moveTo>
                    <a:pt x="12311" y="361"/>
                  </a:moveTo>
                  <a:lnTo>
                    <a:pt x="12231" y="17587"/>
                  </a:lnTo>
                  <a:lnTo>
                    <a:pt x="360" y="17587"/>
                  </a:lnTo>
                  <a:lnTo>
                    <a:pt x="360" y="361"/>
                  </a:lnTo>
                  <a:close/>
                  <a:moveTo>
                    <a:pt x="161" y="1"/>
                  </a:moveTo>
                  <a:cubicBezTo>
                    <a:pt x="81" y="1"/>
                    <a:pt x="1" y="81"/>
                    <a:pt x="1" y="201"/>
                  </a:cubicBezTo>
                  <a:lnTo>
                    <a:pt x="1" y="17787"/>
                  </a:lnTo>
                  <a:cubicBezTo>
                    <a:pt x="1" y="17866"/>
                    <a:pt x="81" y="17946"/>
                    <a:pt x="161" y="17946"/>
                  </a:cubicBezTo>
                  <a:lnTo>
                    <a:pt x="12431" y="17946"/>
                  </a:lnTo>
                  <a:cubicBezTo>
                    <a:pt x="12510" y="17946"/>
                    <a:pt x="12590" y="17866"/>
                    <a:pt x="12590" y="17787"/>
                  </a:cubicBezTo>
                  <a:lnTo>
                    <a:pt x="12670" y="201"/>
                  </a:lnTo>
                  <a:cubicBezTo>
                    <a:pt x="12670" y="121"/>
                    <a:pt x="12670" y="81"/>
                    <a:pt x="12630" y="41"/>
                  </a:cubicBezTo>
                  <a:cubicBezTo>
                    <a:pt x="12590" y="41"/>
                    <a:pt x="12550" y="1"/>
                    <a:pt x="12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2837196" y="4247520"/>
              <a:ext cx="6927" cy="345345"/>
            </a:xfrm>
            <a:custGeom>
              <a:avLst/>
              <a:gdLst/>
              <a:ahLst/>
              <a:cxnLst/>
              <a:rect l="l" t="t" r="r" b="b"/>
              <a:pathLst>
                <a:path w="360" h="17947" extrusionOk="0">
                  <a:moveTo>
                    <a:pt x="200" y="1"/>
                  </a:moveTo>
                  <a:cubicBezTo>
                    <a:pt x="80" y="1"/>
                    <a:pt x="0" y="81"/>
                    <a:pt x="0" y="201"/>
                  </a:cubicBezTo>
                  <a:lnTo>
                    <a:pt x="0" y="17787"/>
                  </a:lnTo>
                  <a:cubicBezTo>
                    <a:pt x="0" y="17866"/>
                    <a:pt x="80" y="17946"/>
                    <a:pt x="200" y="17946"/>
                  </a:cubicBezTo>
                  <a:cubicBezTo>
                    <a:pt x="280" y="17946"/>
                    <a:pt x="360" y="17866"/>
                    <a:pt x="360" y="17787"/>
                  </a:cubicBezTo>
                  <a:lnTo>
                    <a:pt x="360" y="201"/>
                  </a:lnTo>
                  <a:cubicBezTo>
                    <a:pt x="36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2881030" y="4251368"/>
              <a:ext cx="9256" cy="338418"/>
            </a:xfrm>
            <a:custGeom>
              <a:avLst/>
              <a:gdLst/>
              <a:ahLst/>
              <a:cxnLst/>
              <a:rect l="l" t="t" r="r" b="b"/>
              <a:pathLst>
                <a:path w="481" h="17587" extrusionOk="0">
                  <a:moveTo>
                    <a:pt x="0" y="1"/>
                  </a:moveTo>
                  <a:lnTo>
                    <a:pt x="480" y="175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2877182" y="4247520"/>
              <a:ext cx="16933" cy="345345"/>
            </a:xfrm>
            <a:custGeom>
              <a:avLst/>
              <a:gdLst/>
              <a:ahLst/>
              <a:cxnLst/>
              <a:rect l="l" t="t" r="r" b="b"/>
              <a:pathLst>
                <a:path w="880" h="17947" extrusionOk="0">
                  <a:moveTo>
                    <a:pt x="200" y="1"/>
                  </a:moveTo>
                  <a:cubicBezTo>
                    <a:pt x="81" y="1"/>
                    <a:pt x="1" y="81"/>
                    <a:pt x="1" y="201"/>
                  </a:cubicBezTo>
                  <a:lnTo>
                    <a:pt x="480" y="17787"/>
                  </a:lnTo>
                  <a:cubicBezTo>
                    <a:pt x="480" y="17866"/>
                    <a:pt x="600" y="17946"/>
                    <a:pt x="680" y="17946"/>
                  </a:cubicBezTo>
                  <a:cubicBezTo>
                    <a:pt x="800" y="17946"/>
                    <a:pt x="880" y="17866"/>
                    <a:pt x="880" y="17787"/>
                  </a:cubicBezTo>
                  <a:lnTo>
                    <a:pt x="400" y="201"/>
                  </a:lnTo>
                  <a:cubicBezTo>
                    <a:pt x="40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2921786" y="4251368"/>
              <a:ext cx="10025" cy="335339"/>
            </a:xfrm>
            <a:custGeom>
              <a:avLst/>
              <a:gdLst/>
              <a:ahLst/>
              <a:cxnLst/>
              <a:rect l="l" t="t" r="r" b="b"/>
              <a:pathLst>
                <a:path w="521" h="17427" extrusionOk="0">
                  <a:moveTo>
                    <a:pt x="1" y="1"/>
                  </a:moveTo>
                  <a:lnTo>
                    <a:pt x="520"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2917937" y="4247520"/>
              <a:ext cx="17722" cy="342266"/>
            </a:xfrm>
            <a:custGeom>
              <a:avLst/>
              <a:gdLst/>
              <a:ahLst/>
              <a:cxnLst/>
              <a:rect l="l" t="t" r="r" b="b"/>
              <a:pathLst>
                <a:path w="921" h="17787" extrusionOk="0">
                  <a:moveTo>
                    <a:pt x="201" y="1"/>
                  </a:moveTo>
                  <a:cubicBezTo>
                    <a:pt x="81" y="1"/>
                    <a:pt x="1" y="81"/>
                    <a:pt x="1" y="201"/>
                  </a:cubicBezTo>
                  <a:lnTo>
                    <a:pt x="520" y="17627"/>
                  </a:lnTo>
                  <a:cubicBezTo>
                    <a:pt x="520" y="17707"/>
                    <a:pt x="600" y="17787"/>
                    <a:pt x="720" y="17787"/>
                  </a:cubicBezTo>
                  <a:cubicBezTo>
                    <a:pt x="840" y="17787"/>
                    <a:pt x="920" y="17707"/>
                    <a:pt x="920" y="17587"/>
                  </a:cubicBezTo>
                  <a:lnTo>
                    <a:pt x="361" y="201"/>
                  </a:lnTo>
                  <a:cubicBezTo>
                    <a:pt x="361" y="81"/>
                    <a:pt x="281"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2963311" y="4251368"/>
              <a:ext cx="6177" cy="335339"/>
            </a:xfrm>
            <a:custGeom>
              <a:avLst/>
              <a:gdLst/>
              <a:ahLst/>
              <a:cxnLst/>
              <a:rect l="l" t="t" r="r" b="b"/>
              <a:pathLst>
                <a:path w="321" h="17427" extrusionOk="0">
                  <a:moveTo>
                    <a:pt x="1" y="1"/>
                  </a:moveTo>
                  <a:lnTo>
                    <a:pt x="321"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2959482" y="4247520"/>
              <a:ext cx="13085" cy="342266"/>
            </a:xfrm>
            <a:custGeom>
              <a:avLst/>
              <a:gdLst/>
              <a:ahLst/>
              <a:cxnLst/>
              <a:rect l="l" t="t" r="r" b="b"/>
              <a:pathLst>
                <a:path w="680" h="17787" extrusionOk="0">
                  <a:moveTo>
                    <a:pt x="200" y="1"/>
                  </a:moveTo>
                  <a:cubicBezTo>
                    <a:pt x="80" y="1"/>
                    <a:pt x="0" y="81"/>
                    <a:pt x="0" y="201"/>
                  </a:cubicBezTo>
                  <a:lnTo>
                    <a:pt x="320" y="17627"/>
                  </a:lnTo>
                  <a:cubicBezTo>
                    <a:pt x="320" y="17707"/>
                    <a:pt x="400" y="17787"/>
                    <a:pt x="520" y="17787"/>
                  </a:cubicBezTo>
                  <a:cubicBezTo>
                    <a:pt x="600" y="17787"/>
                    <a:pt x="680" y="17707"/>
                    <a:pt x="680" y="17627"/>
                  </a:cubicBezTo>
                  <a:lnTo>
                    <a:pt x="400" y="201"/>
                  </a:lnTo>
                  <a:cubicBezTo>
                    <a:pt x="400" y="81"/>
                    <a:pt x="32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3006395" y="4251368"/>
              <a:ext cx="6927" cy="343806"/>
            </a:xfrm>
            <a:custGeom>
              <a:avLst/>
              <a:gdLst/>
              <a:ahLst/>
              <a:cxnLst/>
              <a:rect l="l" t="t" r="r" b="b"/>
              <a:pathLst>
                <a:path w="360" h="17867" extrusionOk="0">
                  <a:moveTo>
                    <a:pt x="0" y="1"/>
                  </a:moveTo>
                  <a:lnTo>
                    <a:pt x="360" y="1786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3003316" y="4247520"/>
              <a:ext cx="13085" cy="351503"/>
            </a:xfrm>
            <a:custGeom>
              <a:avLst/>
              <a:gdLst/>
              <a:ahLst/>
              <a:cxnLst/>
              <a:rect l="l" t="t" r="r" b="b"/>
              <a:pathLst>
                <a:path w="680" h="18267" extrusionOk="0">
                  <a:moveTo>
                    <a:pt x="160" y="1"/>
                  </a:moveTo>
                  <a:cubicBezTo>
                    <a:pt x="80" y="1"/>
                    <a:pt x="0" y="81"/>
                    <a:pt x="0" y="201"/>
                  </a:cubicBezTo>
                  <a:lnTo>
                    <a:pt x="320" y="18066"/>
                  </a:lnTo>
                  <a:cubicBezTo>
                    <a:pt x="320" y="18186"/>
                    <a:pt x="400" y="18266"/>
                    <a:pt x="520" y="18266"/>
                  </a:cubicBezTo>
                  <a:cubicBezTo>
                    <a:pt x="600" y="18266"/>
                    <a:pt x="680" y="18186"/>
                    <a:pt x="680" y="18066"/>
                  </a:cubicBezTo>
                  <a:lnTo>
                    <a:pt x="360" y="201"/>
                  </a:lnTo>
                  <a:cubicBezTo>
                    <a:pt x="360" y="81"/>
                    <a:pt x="280"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2432661" y="4521321"/>
              <a:ext cx="702948" cy="320715"/>
            </a:xfrm>
            <a:custGeom>
              <a:avLst/>
              <a:gdLst/>
              <a:ahLst/>
              <a:cxnLst/>
              <a:rect l="l" t="t" r="r" b="b"/>
              <a:pathLst>
                <a:path w="36531" h="16667" extrusionOk="0">
                  <a:moveTo>
                    <a:pt x="34772" y="0"/>
                  </a:moveTo>
                  <a:lnTo>
                    <a:pt x="18385" y="680"/>
                  </a:lnTo>
                  <a:lnTo>
                    <a:pt x="16347" y="7035"/>
                  </a:lnTo>
                  <a:lnTo>
                    <a:pt x="0" y="16507"/>
                  </a:lnTo>
                  <a:lnTo>
                    <a:pt x="36531" y="16667"/>
                  </a:lnTo>
                  <a:lnTo>
                    <a:pt x="347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2"/>
            <p:cNvSpPr/>
            <p:nvPr/>
          </p:nvSpPr>
          <p:spPr>
            <a:xfrm>
              <a:off x="2428812" y="4517473"/>
              <a:ext cx="710645" cy="328412"/>
            </a:xfrm>
            <a:custGeom>
              <a:avLst/>
              <a:gdLst/>
              <a:ahLst/>
              <a:cxnLst/>
              <a:rect l="l" t="t" r="r" b="b"/>
              <a:pathLst>
                <a:path w="36931" h="17067" extrusionOk="0">
                  <a:moveTo>
                    <a:pt x="34812" y="400"/>
                  </a:moveTo>
                  <a:lnTo>
                    <a:pt x="36531" y="16667"/>
                  </a:lnTo>
                  <a:lnTo>
                    <a:pt x="920" y="16507"/>
                  </a:lnTo>
                  <a:lnTo>
                    <a:pt x="16667" y="7395"/>
                  </a:lnTo>
                  <a:cubicBezTo>
                    <a:pt x="16707" y="7395"/>
                    <a:pt x="16747" y="7355"/>
                    <a:pt x="16747" y="7315"/>
                  </a:cubicBezTo>
                  <a:lnTo>
                    <a:pt x="18705" y="1040"/>
                  </a:lnTo>
                  <a:lnTo>
                    <a:pt x="34812" y="400"/>
                  </a:lnTo>
                  <a:close/>
                  <a:moveTo>
                    <a:pt x="34972" y="1"/>
                  </a:moveTo>
                  <a:lnTo>
                    <a:pt x="18585" y="680"/>
                  </a:lnTo>
                  <a:cubicBezTo>
                    <a:pt x="18506" y="680"/>
                    <a:pt x="18426" y="720"/>
                    <a:pt x="18386" y="800"/>
                  </a:cubicBezTo>
                  <a:lnTo>
                    <a:pt x="16427" y="7115"/>
                  </a:lnTo>
                  <a:lnTo>
                    <a:pt x="120" y="16547"/>
                  </a:lnTo>
                  <a:cubicBezTo>
                    <a:pt x="41" y="16587"/>
                    <a:pt x="1" y="16667"/>
                    <a:pt x="41" y="16747"/>
                  </a:cubicBezTo>
                  <a:cubicBezTo>
                    <a:pt x="41" y="16827"/>
                    <a:pt x="120" y="16907"/>
                    <a:pt x="200" y="16907"/>
                  </a:cubicBezTo>
                  <a:lnTo>
                    <a:pt x="36731" y="17067"/>
                  </a:lnTo>
                  <a:cubicBezTo>
                    <a:pt x="36811" y="17067"/>
                    <a:pt x="36851" y="17027"/>
                    <a:pt x="36891" y="16987"/>
                  </a:cubicBezTo>
                  <a:cubicBezTo>
                    <a:pt x="36931" y="16947"/>
                    <a:pt x="36931" y="16907"/>
                    <a:pt x="36931" y="16827"/>
                  </a:cubicBezTo>
                  <a:lnTo>
                    <a:pt x="35172" y="160"/>
                  </a:lnTo>
                  <a:cubicBezTo>
                    <a:pt x="35172" y="81"/>
                    <a:pt x="35092" y="1"/>
                    <a:pt x="34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2621853" y="4695100"/>
              <a:ext cx="46163" cy="78490"/>
            </a:xfrm>
            <a:custGeom>
              <a:avLst/>
              <a:gdLst/>
              <a:ahLst/>
              <a:cxnLst/>
              <a:rect l="l" t="t" r="r" b="b"/>
              <a:pathLst>
                <a:path w="2399" h="4079" extrusionOk="0">
                  <a:moveTo>
                    <a:pt x="215" y="1"/>
                  </a:moveTo>
                  <a:cubicBezTo>
                    <a:pt x="182" y="1"/>
                    <a:pt x="149" y="14"/>
                    <a:pt x="120" y="42"/>
                  </a:cubicBezTo>
                  <a:cubicBezTo>
                    <a:pt x="40" y="82"/>
                    <a:pt x="0" y="202"/>
                    <a:pt x="40" y="282"/>
                  </a:cubicBezTo>
                  <a:lnTo>
                    <a:pt x="1999" y="3999"/>
                  </a:lnTo>
                  <a:cubicBezTo>
                    <a:pt x="2039" y="4039"/>
                    <a:pt x="2119" y="4079"/>
                    <a:pt x="2159" y="4079"/>
                  </a:cubicBezTo>
                  <a:lnTo>
                    <a:pt x="2239" y="4079"/>
                  </a:lnTo>
                  <a:cubicBezTo>
                    <a:pt x="2358" y="4039"/>
                    <a:pt x="2398" y="3919"/>
                    <a:pt x="2319" y="3839"/>
                  </a:cubicBezTo>
                  <a:lnTo>
                    <a:pt x="360" y="122"/>
                  </a:lnTo>
                  <a:cubicBezTo>
                    <a:pt x="334" y="45"/>
                    <a:pt x="275"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2677233" y="4668680"/>
              <a:ext cx="46163" cy="78760"/>
            </a:xfrm>
            <a:custGeom>
              <a:avLst/>
              <a:gdLst/>
              <a:ahLst/>
              <a:cxnLst/>
              <a:rect l="l" t="t" r="r" b="b"/>
              <a:pathLst>
                <a:path w="2399" h="4093" extrusionOk="0">
                  <a:moveTo>
                    <a:pt x="230" y="1"/>
                  </a:moveTo>
                  <a:cubicBezTo>
                    <a:pt x="206" y="1"/>
                    <a:pt x="181" y="6"/>
                    <a:pt x="160" y="16"/>
                  </a:cubicBezTo>
                  <a:cubicBezTo>
                    <a:pt x="40" y="56"/>
                    <a:pt x="0" y="176"/>
                    <a:pt x="80" y="256"/>
                  </a:cubicBezTo>
                  <a:lnTo>
                    <a:pt x="2038" y="3973"/>
                  </a:lnTo>
                  <a:cubicBezTo>
                    <a:pt x="2038" y="4053"/>
                    <a:pt x="2118" y="4093"/>
                    <a:pt x="2198" y="4093"/>
                  </a:cubicBezTo>
                  <a:cubicBezTo>
                    <a:pt x="2238" y="4093"/>
                    <a:pt x="2238" y="4093"/>
                    <a:pt x="2278" y="4053"/>
                  </a:cubicBezTo>
                  <a:cubicBezTo>
                    <a:pt x="2358" y="4013"/>
                    <a:pt x="2398" y="3893"/>
                    <a:pt x="2358" y="3813"/>
                  </a:cubicBezTo>
                  <a:lnTo>
                    <a:pt x="400" y="96"/>
                  </a:lnTo>
                  <a:cubicBezTo>
                    <a:pt x="370" y="38"/>
                    <a:pt x="298"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2535724" y="4808189"/>
              <a:ext cx="519913" cy="6947"/>
            </a:xfrm>
            <a:custGeom>
              <a:avLst/>
              <a:gdLst/>
              <a:ahLst/>
              <a:cxnLst/>
              <a:rect l="l" t="t" r="r" b="b"/>
              <a:pathLst>
                <a:path w="27019" h="361" extrusionOk="0">
                  <a:moveTo>
                    <a:pt x="160" y="0"/>
                  </a:moveTo>
                  <a:cubicBezTo>
                    <a:pt x="80" y="0"/>
                    <a:pt x="0" y="80"/>
                    <a:pt x="0" y="160"/>
                  </a:cubicBezTo>
                  <a:cubicBezTo>
                    <a:pt x="0" y="280"/>
                    <a:pt x="80" y="360"/>
                    <a:pt x="160" y="360"/>
                  </a:cubicBezTo>
                  <a:lnTo>
                    <a:pt x="26818" y="360"/>
                  </a:lnTo>
                  <a:cubicBezTo>
                    <a:pt x="26898" y="360"/>
                    <a:pt x="27018" y="280"/>
                    <a:pt x="27018" y="160"/>
                  </a:cubicBezTo>
                  <a:cubicBezTo>
                    <a:pt x="27018" y="80"/>
                    <a:pt x="26898" y="0"/>
                    <a:pt x="2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2291921" y="3388477"/>
              <a:ext cx="693731" cy="951368"/>
            </a:xfrm>
            <a:custGeom>
              <a:avLst/>
              <a:gdLst/>
              <a:ahLst/>
              <a:cxnLst/>
              <a:rect l="l" t="t" r="r" b="b"/>
              <a:pathLst>
                <a:path w="36052" h="49441" extrusionOk="0">
                  <a:moveTo>
                    <a:pt x="26678" y="0"/>
                  </a:moveTo>
                  <a:cubicBezTo>
                    <a:pt x="23528" y="0"/>
                    <a:pt x="19571" y="80"/>
                    <a:pt x="14788" y="320"/>
                  </a:cubicBezTo>
                  <a:cubicBezTo>
                    <a:pt x="2878" y="919"/>
                    <a:pt x="0" y="49440"/>
                    <a:pt x="0" y="49440"/>
                  </a:cubicBezTo>
                  <a:lnTo>
                    <a:pt x="29976" y="49440"/>
                  </a:lnTo>
                  <a:lnTo>
                    <a:pt x="36051" y="320"/>
                  </a:lnTo>
                  <a:cubicBezTo>
                    <a:pt x="36051" y="320"/>
                    <a:pt x="32978" y="0"/>
                    <a:pt x="26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2301138" y="4212922"/>
              <a:ext cx="586069" cy="19243"/>
            </a:xfrm>
            <a:custGeom>
              <a:avLst/>
              <a:gdLst/>
              <a:ahLst/>
              <a:cxnLst/>
              <a:rect l="l" t="t" r="r" b="b"/>
              <a:pathLst>
                <a:path w="30457" h="1000" extrusionOk="0">
                  <a:moveTo>
                    <a:pt x="30256" y="0"/>
                  </a:moveTo>
                  <a:lnTo>
                    <a:pt x="201" y="640"/>
                  </a:lnTo>
                  <a:cubicBezTo>
                    <a:pt x="81" y="640"/>
                    <a:pt x="1" y="720"/>
                    <a:pt x="1" y="840"/>
                  </a:cubicBezTo>
                  <a:cubicBezTo>
                    <a:pt x="1" y="920"/>
                    <a:pt x="81" y="1000"/>
                    <a:pt x="201" y="1000"/>
                  </a:cubicBezTo>
                  <a:lnTo>
                    <a:pt x="30256" y="360"/>
                  </a:lnTo>
                  <a:cubicBezTo>
                    <a:pt x="30376" y="360"/>
                    <a:pt x="30456" y="280"/>
                    <a:pt x="30456" y="160"/>
                  </a:cubicBezTo>
                  <a:cubicBezTo>
                    <a:pt x="30456" y="80"/>
                    <a:pt x="30336" y="0"/>
                    <a:pt x="30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3112518" y="3707479"/>
              <a:ext cx="19242" cy="219364"/>
            </a:xfrm>
            <a:custGeom>
              <a:avLst/>
              <a:gdLst/>
              <a:ahLst/>
              <a:cxnLst/>
              <a:rect l="l" t="t" r="r" b="b"/>
              <a:pathLst>
                <a:path w="1000" h="11400" extrusionOk="0">
                  <a:moveTo>
                    <a:pt x="288" y="1"/>
                  </a:moveTo>
                  <a:cubicBezTo>
                    <a:pt x="273" y="1"/>
                    <a:pt x="257" y="3"/>
                    <a:pt x="240" y="9"/>
                  </a:cubicBezTo>
                  <a:cubicBezTo>
                    <a:pt x="81" y="9"/>
                    <a:pt x="1" y="129"/>
                    <a:pt x="1" y="249"/>
                  </a:cubicBezTo>
                  <a:lnTo>
                    <a:pt x="520" y="11160"/>
                  </a:lnTo>
                  <a:cubicBezTo>
                    <a:pt x="520" y="11280"/>
                    <a:pt x="640" y="11400"/>
                    <a:pt x="760" y="11400"/>
                  </a:cubicBezTo>
                  <a:cubicBezTo>
                    <a:pt x="920" y="11400"/>
                    <a:pt x="1000" y="11280"/>
                    <a:pt x="1000" y="11160"/>
                  </a:cubicBezTo>
                  <a:lnTo>
                    <a:pt x="480" y="209"/>
                  </a:lnTo>
                  <a:cubicBezTo>
                    <a:pt x="480" y="105"/>
                    <a:pt x="390" y="1"/>
                    <a:pt x="288" y="1"/>
                  </a:cubicBezTo>
                  <a:close/>
                </a:path>
              </a:pathLst>
            </a:custGeom>
            <a:solidFill>
              <a:srgbClr val="6FB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3120984" y="3340794"/>
              <a:ext cx="699869" cy="469671"/>
            </a:xfrm>
            <a:custGeom>
              <a:avLst/>
              <a:gdLst/>
              <a:ahLst/>
              <a:cxnLst/>
              <a:rect l="l" t="t" r="r" b="b"/>
              <a:pathLst>
                <a:path w="36371" h="24408" extrusionOk="0">
                  <a:moveTo>
                    <a:pt x="14029" y="0"/>
                  </a:moveTo>
                  <a:lnTo>
                    <a:pt x="0" y="23501"/>
                  </a:lnTo>
                  <a:cubicBezTo>
                    <a:pt x="0" y="23501"/>
                    <a:pt x="7838" y="24408"/>
                    <a:pt x="15686" y="24408"/>
                  </a:cubicBezTo>
                  <a:cubicBezTo>
                    <a:pt x="20813" y="24408"/>
                    <a:pt x="25944" y="24021"/>
                    <a:pt x="28897" y="22742"/>
                  </a:cubicBezTo>
                  <a:cubicBezTo>
                    <a:pt x="36371" y="19504"/>
                    <a:pt x="33973" y="120"/>
                    <a:pt x="33973" y="120"/>
                  </a:cubicBezTo>
                  <a:lnTo>
                    <a:pt x="140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2611847" y="3336926"/>
              <a:ext cx="779090" cy="1055201"/>
            </a:xfrm>
            <a:custGeom>
              <a:avLst/>
              <a:gdLst/>
              <a:ahLst/>
              <a:cxnLst/>
              <a:rect l="l" t="t" r="r" b="b"/>
              <a:pathLst>
                <a:path w="40488" h="54837" extrusionOk="0">
                  <a:moveTo>
                    <a:pt x="31263" y="1"/>
                  </a:moveTo>
                  <a:cubicBezTo>
                    <a:pt x="7796" y="1"/>
                    <a:pt x="4962" y="4654"/>
                    <a:pt x="2639" y="10873"/>
                  </a:cubicBezTo>
                  <a:cubicBezTo>
                    <a:pt x="1" y="17827"/>
                    <a:pt x="3158" y="54837"/>
                    <a:pt x="3158" y="54837"/>
                  </a:cubicBezTo>
                  <a:lnTo>
                    <a:pt x="29097" y="54397"/>
                  </a:lnTo>
                  <a:lnTo>
                    <a:pt x="26459" y="23702"/>
                  </a:lnTo>
                  <a:lnTo>
                    <a:pt x="40488" y="201"/>
                  </a:lnTo>
                  <a:cubicBezTo>
                    <a:pt x="37102" y="66"/>
                    <a:pt x="34038" y="1"/>
                    <a:pt x="3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2660300" y="4264299"/>
              <a:ext cx="506847" cy="16318"/>
            </a:xfrm>
            <a:custGeom>
              <a:avLst/>
              <a:gdLst/>
              <a:ahLst/>
              <a:cxnLst/>
              <a:rect l="l" t="t" r="r" b="b"/>
              <a:pathLst>
                <a:path w="26340" h="848" extrusionOk="0">
                  <a:moveTo>
                    <a:pt x="26186" y="0"/>
                  </a:moveTo>
                  <a:cubicBezTo>
                    <a:pt x="26172" y="0"/>
                    <a:pt x="26156" y="3"/>
                    <a:pt x="26140" y="8"/>
                  </a:cubicBezTo>
                  <a:lnTo>
                    <a:pt x="201" y="488"/>
                  </a:lnTo>
                  <a:cubicBezTo>
                    <a:pt x="81" y="488"/>
                    <a:pt x="1" y="568"/>
                    <a:pt x="1" y="688"/>
                  </a:cubicBezTo>
                  <a:cubicBezTo>
                    <a:pt x="1" y="768"/>
                    <a:pt x="81" y="848"/>
                    <a:pt x="201" y="848"/>
                  </a:cubicBezTo>
                  <a:lnTo>
                    <a:pt x="26140" y="368"/>
                  </a:lnTo>
                  <a:cubicBezTo>
                    <a:pt x="26259" y="368"/>
                    <a:pt x="26339" y="288"/>
                    <a:pt x="26339" y="168"/>
                  </a:cubicBezTo>
                  <a:cubicBezTo>
                    <a:pt x="26339" y="99"/>
                    <a:pt x="26280" y="0"/>
                    <a:pt x="26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3113287" y="3708403"/>
              <a:ext cx="62307" cy="679126"/>
            </a:xfrm>
            <a:custGeom>
              <a:avLst/>
              <a:gdLst/>
              <a:ahLst/>
              <a:cxnLst/>
              <a:rect l="l" t="t" r="r" b="b"/>
              <a:pathLst>
                <a:path w="3238" h="35293" extrusionOk="0">
                  <a:moveTo>
                    <a:pt x="200" y="1"/>
                  </a:moveTo>
                  <a:cubicBezTo>
                    <a:pt x="81" y="1"/>
                    <a:pt x="1" y="81"/>
                    <a:pt x="1" y="201"/>
                  </a:cubicBezTo>
                  <a:lnTo>
                    <a:pt x="200" y="4397"/>
                  </a:lnTo>
                  <a:lnTo>
                    <a:pt x="2838" y="35132"/>
                  </a:lnTo>
                  <a:cubicBezTo>
                    <a:pt x="2838" y="35212"/>
                    <a:pt x="2958" y="35292"/>
                    <a:pt x="3038" y="35292"/>
                  </a:cubicBezTo>
                  <a:cubicBezTo>
                    <a:pt x="3158" y="35292"/>
                    <a:pt x="3238" y="35212"/>
                    <a:pt x="3238" y="35092"/>
                  </a:cubicBezTo>
                  <a:lnTo>
                    <a:pt x="600" y="4397"/>
                  </a:lnTo>
                  <a:lnTo>
                    <a:pt x="400" y="201"/>
                  </a:lnTo>
                  <a:cubicBezTo>
                    <a:pt x="400" y="81"/>
                    <a:pt x="280" y="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2608768" y="3333020"/>
              <a:ext cx="786018" cy="1062956"/>
            </a:xfrm>
            <a:custGeom>
              <a:avLst/>
              <a:gdLst/>
              <a:ahLst/>
              <a:cxnLst/>
              <a:rect l="l" t="t" r="r" b="b"/>
              <a:pathLst>
                <a:path w="40848" h="55240" extrusionOk="0">
                  <a:moveTo>
                    <a:pt x="31246" y="1"/>
                  </a:moveTo>
                  <a:cubicBezTo>
                    <a:pt x="8532" y="1"/>
                    <a:pt x="5123" y="4313"/>
                    <a:pt x="2599" y="10996"/>
                  </a:cubicBezTo>
                  <a:cubicBezTo>
                    <a:pt x="1" y="17910"/>
                    <a:pt x="2999" y="53561"/>
                    <a:pt x="3118" y="55080"/>
                  </a:cubicBezTo>
                  <a:cubicBezTo>
                    <a:pt x="3158" y="55160"/>
                    <a:pt x="3238" y="55240"/>
                    <a:pt x="3318" y="55240"/>
                  </a:cubicBezTo>
                  <a:cubicBezTo>
                    <a:pt x="3438" y="55240"/>
                    <a:pt x="3518" y="55120"/>
                    <a:pt x="3518" y="55040"/>
                  </a:cubicBezTo>
                  <a:cubicBezTo>
                    <a:pt x="3478" y="54680"/>
                    <a:pt x="401" y="17950"/>
                    <a:pt x="2959" y="11155"/>
                  </a:cubicBezTo>
                  <a:cubicBezTo>
                    <a:pt x="5405" y="4596"/>
                    <a:pt x="8763" y="396"/>
                    <a:pt x="31141" y="396"/>
                  </a:cubicBezTo>
                  <a:cubicBezTo>
                    <a:pt x="33989" y="396"/>
                    <a:pt x="37146" y="464"/>
                    <a:pt x="40648" y="604"/>
                  </a:cubicBezTo>
                  <a:cubicBezTo>
                    <a:pt x="40728" y="604"/>
                    <a:pt x="40848" y="524"/>
                    <a:pt x="40848" y="404"/>
                  </a:cubicBezTo>
                  <a:cubicBezTo>
                    <a:pt x="40848" y="324"/>
                    <a:pt x="40768" y="204"/>
                    <a:pt x="40648" y="204"/>
                  </a:cubicBezTo>
                  <a:cubicBezTo>
                    <a:pt x="37192" y="67"/>
                    <a:pt x="34070" y="1"/>
                    <a:pt x="31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2564934" y="2358426"/>
              <a:ext cx="483006" cy="455566"/>
            </a:xfrm>
            <a:custGeom>
              <a:avLst/>
              <a:gdLst/>
              <a:ahLst/>
              <a:cxnLst/>
              <a:rect l="l" t="t" r="r" b="b"/>
              <a:pathLst>
                <a:path w="25101" h="23675" extrusionOk="0">
                  <a:moveTo>
                    <a:pt x="1839" y="4450"/>
                  </a:moveTo>
                  <a:lnTo>
                    <a:pt x="2079" y="4530"/>
                  </a:lnTo>
                  <a:cubicBezTo>
                    <a:pt x="1999" y="4530"/>
                    <a:pt x="1919" y="4490"/>
                    <a:pt x="1839" y="4450"/>
                  </a:cubicBezTo>
                  <a:close/>
                  <a:moveTo>
                    <a:pt x="5117" y="0"/>
                  </a:moveTo>
                  <a:cubicBezTo>
                    <a:pt x="3963" y="0"/>
                    <a:pt x="3679" y="946"/>
                    <a:pt x="3918" y="1253"/>
                  </a:cubicBezTo>
                  <a:lnTo>
                    <a:pt x="4237" y="1333"/>
                  </a:lnTo>
                  <a:lnTo>
                    <a:pt x="4197" y="1373"/>
                  </a:lnTo>
                  <a:cubicBezTo>
                    <a:pt x="3998" y="1293"/>
                    <a:pt x="3838" y="1213"/>
                    <a:pt x="3718" y="1173"/>
                  </a:cubicBezTo>
                  <a:cubicBezTo>
                    <a:pt x="3429" y="1076"/>
                    <a:pt x="3172" y="1035"/>
                    <a:pt x="2948" y="1035"/>
                  </a:cubicBezTo>
                  <a:cubicBezTo>
                    <a:pt x="1874" y="1035"/>
                    <a:pt x="1577" y="2002"/>
                    <a:pt x="2239" y="2532"/>
                  </a:cubicBezTo>
                  <a:lnTo>
                    <a:pt x="2319" y="2572"/>
                  </a:lnTo>
                  <a:cubicBezTo>
                    <a:pt x="2265" y="2561"/>
                    <a:pt x="2212" y="2556"/>
                    <a:pt x="2159" y="2556"/>
                  </a:cubicBezTo>
                  <a:cubicBezTo>
                    <a:pt x="2015" y="2556"/>
                    <a:pt x="1876" y="2593"/>
                    <a:pt x="1759" y="2651"/>
                  </a:cubicBezTo>
                  <a:cubicBezTo>
                    <a:pt x="1040" y="3211"/>
                    <a:pt x="1240" y="4050"/>
                    <a:pt x="1839" y="4450"/>
                  </a:cubicBezTo>
                  <a:cubicBezTo>
                    <a:pt x="1617" y="4372"/>
                    <a:pt x="1425" y="4336"/>
                    <a:pt x="1259" y="4336"/>
                  </a:cubicBezTo>
                  <a:cubicBezTo>
                    <a:pt x="916" y="4336"/>
                    <a:pt x="682" y="4488"/>
                    <a:pt x="520" y="4730"/>
                  </a:cubicBezTo>
                  <a:cubicBezTo>
                    <a:pt x="1" y="5489"/>
                    <a:pt x="321" y="6568"/>
                    <a:pt x="4797" y="10605"/>
                  </a:cubicBezTo>
                  <a:cubicBezTo>
                    <a:pt x="8274" y="13762"/>
                    <a:pt x="17467" y="23674"/>
                    <a:pt x="17467" y="23674"/>
                  </a:cubicBezTo>
                  <a:lnTo>
                    <a:pt x="25100" y="16320"/>
                  </a:lnTo>
                  <a:cubicBezTo>
                    <a:pt x="25100" y="16320"/>
                    <a:pt x="14829" y="3571"/>
                    <a:pt x="13110" y="2092"/>
                  </a:cubicBezTo>
                  <a:cubicBezTo>
                    <a:pt x="12614" y="1661"/>
                    <a:pt x="12177" y="1473"/>
                    <a:pt x="11822" y="1473"/>
                  </a:cubicBezTo>
                  <a:cubicBezTo>
                    <a:pt x="11092" y="1473"/>
                    <a:pt x="10711" y="2268"/>
                    <a:pt x="10872" y="3371"/>
                  </a:cubicBezTo>
                  <a:cubicBezTo>
                    <a:pt x="10432" y="3011"/>
                    <a:pt x="7395" y="533"/>
                    <a:pt x="5796" y="94"/>
                  </a:cubicBezTo>
                  <a:cubicBezTo>
                    <a:pt x="5543" y="29"/>
                    <a:pt x="5317" y="0"/>
                    <a:pt x="511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2"/>
            <p:cNvSpPr/>
            <p:nvPr/>
          </p:nvSpPr>
          <p:spPr>
            <a:xfrm>
              <a:off x="2555717" y="2383826"/>
              <a:ext cx="496072" cy="434015"/>
            </a:xfrm>
            <a:custGeom>
              <a:avLst/>
              <a:gdLst/>
              <a:ahLst/>
              <a:cxnLst/>
              <a:rect l="l" t="t" r="r" b="b"/>
              <a:pathLst>
                <a:path w="25780" h="22555" extrusionOk="0">
                  <a:moveTo>
                    <a:pt x="12381" y="0"/>
                  </a:moveTo>
                  <a:cubicBezTo>
                    <a:pt x="12125" y="0"/>
                    <a:pt x="11928" y="86"/>
                    <a:pt x="11791" y="172"/>
                  </a:cubicBezTo>
                  <a:cubicBezTo>
                    <a:pt x="11151" y="612"/>
                    <a:pt x="10991" y="1731"/>
                    <a:pt x="11351" y="2930"/>
                  </a:cubicBezTo>
                  <a:cubicBezTo>
                    <a:pt x="11911" y="4609"/>
                    <a:pt x="12270" y="5488"/>
                    <a:pt x="12350" y="5728"/>
                  </a:cubicBezTo>
                  <a:cubicBezTo>
                    <a:pt x="12270" y="6128"/>
                    <a:pt x="11911" y="8366"/>
                    <a:pt x="13629" y="10484"/>
                  </a:cubicBezTo>
                  <a:cubicBezTo>
                    <a:pt x="13649" y="10524"/>
                    <a:pt x="13689" y="10544"/>
                    <a:pt x="13734" y="10544"/>
                  </a:cubicBezTo>
                  <a:cubicBezTo>
                    <a:pt x="13779" y="10544"/>
                    <a:pt x="13829" y="10524"/>
                    <a:pt x="13869" y="10484"/>
                  </a:cubicBezTo>
                  <a:cubicBezTo>
                    <a:pt x="13949" y="10444"/>
                    <a:pt x="13989" y="10324"/>
                    <a:pt x="13909" y="10244"/>
                  </a:cubicBezTo>
                  <a:cubicBezTo>
                    <a:pt x="12150" y="8086"/>
                    <a:pt x="12750" y="5768"/>
                    <a:pt x="12750" y="5768"/>
                  </a:cubicBezTo>
                  <a:cubicBezTo>
                    <a:pt x="12750" y="5728"/>
                    <a:pt x="12750" y="5688"/>
                    <a:pt x="12750" y="5648"/>
                  </a:cubicBezTo>
                  <a:cubicBezTo>
                    <a:pt x="12710" y="5608"/>
                    <a:pt x="12350" y="4729"/>
                    <a:pt x="11711" y="2810"/>
                  </a:cubicBezTo>
                  <a:cubicBezTo>
                    <a:pt x="11391" y="1811"/>
                    <a:pt x="11511" y="812"/>
                    <a:pt x="11990" y="492"/>
                  </a:cubicBezTo>
                  <a:cubicBezTo>
                    <a:pt x="12100" y="419"/>
                    <a:pt x="12224" y="383"/>
                    <a:pt x="12361" y="383"/>
                  </a:cubicBezTo>
                  <a:cubicBezTo>
                    <a:pt x="12674" y="383"/>
                    <a:pt x="13052" y="571"/>
                    <a:pt x="13469" y="932"/>
                  </a:cubicBezTo>
                  <a:cubicBezTo>
                    <a:pt x="15068" y="2291"/>
                    <a:pt x="24220" y="13602"/>
                    <a:pt x="25340" y="14960"/>
                  </a:cubicBezTo>
                  <a:lnTo>
                    <a:pt x="17946" y="22115"/>
                  </a:lnTo>
                  <a:cubicBezTo>
                    <a:pt x="16787" y="20916"/>
                    <a:pt x="8473" y="12243"/>
                    <a:pt x="5396" y="9165"/>
                  </a:cubicBezTo>
                  <a:lnTo>
                    <a:pt x="4556" y="8326"/>
                  </a:lnTo>
                  <a:cubicBezTo>
                    <a:pt x="1919" y="5728"/>
                    <a:pt x="480" y="4329"/>
                    <a:pt x="1159" y="3530"/>
                  </a:cubicBezTo>
                  <a:cubicBezTo>
                    <a:pt x="1319" y="3330"/>
                    <a:pt x="1479" y="3250"/>
                    <a:pt x="1679" y="3250"/>
                  </a:cubicBezTo>
                  <a:cubicBezTo>
                    <a:pt x="1709" y="3247"/>
                    <a:pt x="1740" y="3246"/>
                    <a:pt x="1773" y="3246"/>
                  </a:cubicBezTo>
                  <a:cubicBezTo>
                    <a:pt x="2675" y="3246"/>
                    <a:pt x="4323" y="4329"/>
                    <a:pt x="6755" y="6567"/>
                  </a:cubicBezTo>
                  <a:cubicBezTo>
                    <a:pt x="6788" y="6584"/>
                    <a:pt x="6828" y="6593"/>
                    <a:pt x="6869" y="6593"/>
                  </a:cubicBezTo>
                  <a:cubicBezTo>
                    <a:pt x="6927" y="6593"/>
                    <a:pt x="6988" y="6574"/>
                    <a:pt x="7034" y="6527"/>
                  </a:cubicBezTo>
                  <a:cubicBezTo>
                    <a:pt x="7114" y="6447"/>
                    <a:pt x="7114" y="6327"/>
                    <a:pt x="7034" y="6287"/>
                  </a:cubicBezTo>
                  <a:cubicBezTo>
                    <a:pt x="4404" y="3932"/>
                    <a:pt x="2738" y="2849"/>
                    <a:pt x="1733" y="2849"/>
                  </a:cubicBezTo>
                  <a:cubicBezTo>
                    <a:pt x="1715" y="2849"/>
                    <a:pt x="1697" y="2850"/>
                    <a:pt x="1679" y="2850"/>
                  </a:cubicBezTo>
                  <a:cubicBezTo>
                    <a:pt x="1359" y="2890"/>
                    <a:pt x="1079" y="3010"/>
                    <a:pt x="879" y="3290"/>
                  </a:cubicBezTo>
                  <a:cubicBezTo>
                    <a:pt x="0" y="4329"/>
                    <a:pt x="1439" y="5768"/>
                    <a:pt x="4277" y="8606"/>
                  </a:cubicBezTo>
                  <a:lnTo>
                    <a:pt x="5116" y="9445"/>
                  </a:lnTo>
                  <a:cubicBezTo>
                    <a:pt x="8433" y="12722"/>
                    <a:pt x="17706" y="22394"/>
                    <a:pt x="17786" y="22514"/>
                  </a:cubicBezTo>
                  <a:cubicBezTo>
                    <a:pt x="17826" y="22554"/>
                    <a:pt x="17866" y="22554"/>
                    <a:pt x="17946" y="22554"/>
                  </a:cubicBezTo>
                  <a:cubicBezTo>
                    <a:pt x="17986" y="22554"/>
                    <a:pt x="18026" y="22554"/>
                    <a:pt x="18065" y="22514"/>
                  </a:cubicBezTo>
                  <a:lnTo>
                    <a:pt x="25699" y="15120"/>
                  </a:lnTo>
                  <a:cubicBezTo>
                    <a:pt x="25779" y="15040"/>
                    <a:pt x="25779" y="14960"/>
                    <a:pt x="25739" y="14880"/>
                  </a:cubicBezTo>
                  <a:cubicBezTo>
                    <a:pt x="25300" y="14361"/>
                    <a:pt x="15428" y="2131"/>
                    <a:pt x="13709" y="652"/>
                  </a:cubicBezTo>
                  <a:cubicBezTo>
                    <a:pt x="13163" y="151"/>
                    <a:pt x="12720" y="0"/>
                    <a:pt x="1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2"/>
            <p:cNvSpPr/>
            <p:nvPr/>
          </p:nvSpPr>
          <p:spPr>
            <a:xfrm>
              <a:off x="2585696" y="2404108"/>
              <a:ext cx="149226" cy="84571"/>
            </a:xfrm>
            <a:custGeom>
              <a:avLst/>
              <a:gdLst/>
              <a:ahLst/>
              <a:cxnLst/>
              <a:rect l="l" t="t" r="r" b="b"/>
              <a:pathLst>
                <a:path w="7755" h="4395" extrusionOk="0">
                  <a:moveTo>
                    <a:pt x="1159" y="0"/>
                  </a:moveTo>
                  <a:cubicBezTo>
                    <a:pt x="940" y="0"/>
                    <a:pt x="750" y="49"/>
                    <a:pt x="600" y="158"/>
                  </a:cubicBezTo>
                  <a:cubicBezTo>
                    <a:pt x="201" y="397"/>
                    <a:pt x="1" y="757"/>
                    <a:pt x="41" y="1157"/>
                  </a:cubicBezTo>
                  <a:cubicBezTo>
                    <a:pt x="41" y="1596"/>
                    <a:pt x="281" y="1996"/>
                    <a:pt x="680" y="2236"/>
                  </a:cubicBezTo>
                  <a:cubicBezTo>
                    <a:pt x="711" y="2266"/>
                    <a:pt x="747" y="2279"/>
                    <a:pt x="783" y="2279"/>
                  </a:cubicBezTo>
                  <a:cubicBezTo>
                    <a:pt x="840" y="2279"/>
                    <a:pt x="895" y="2245"/>
                    <a:pt x="920" y="2196"/>
                  </a:cubicBezTo>
                  <a:cubicBezTo>
                    <a:pt x="960" y="2116"/>
                    <a:pt x="960" y="1996"/>
                    <a:pt x="880" y="1916"/>
                  </a:cubicBezTo>
                  <a:cubicBezTo>
                    <a:pt x="600" y="1756"/>
                    <a:pt x="401" y="1437"/>
                    <a:pt x="401" y="1157"/>
                  </a:cubicBezTo>
                  <a:cubicBezTo>
                    <a:pt x="401" y="877"/>
                    <a:pt x="520" y="637"/>
                    <a:pt x="800" y="437"/>
                  </a:cubicBezTo>
                  <a:cubicBezTo>
                    <a:pt x="890" y="372"/>
                    <a:pt x="1008" y="342"/>
                    <a:pt x="1151" y="342"/>
                  </a:cubicBezTo>
                  <a:cubicBezTo>
                    <a:pt x="2411" y="342"/>
                    <a:pt x="5568" y="2703"/>
                    <a:pt x="7435" y="4354"/>
                  </a:cubicBezTo>
                  <a:cubicBezTo>
                    <a:pt x="7475" y="4354"/>
                    <a:pt x="7515" y="4394"/>
                    <a:pt x="7555" y="4394"/>
                  </a:cubicBezTo>
                  <a:cubicBezTo>
                    <a:pt x="7595" y="4394"/>
                    <a:pt x="7675" y="4354"/>
                    <a:pt x="7675" y="4314"/>
                  </a:cubicBezTo>
                  <a:cubicBezTo>
                    <a:pt x="7755" y="4234"/>
                    <a:pt x="7755" y="4114"/>
                    <a:pt x="7675" y="4074"/>
                  </a:cubicBezTo>
                  <a:cubicBezTo>
                    <a:pt x="7173" y="3609"/>
                    <a:pt x="3048"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2595703" y="2374763"/>
              <a:ext cx="159982" cy="83147"/>
            </a:xfrm>
            <a:custGeom>
              <a:avLst/>
              <a:gdLst/>
              <a:ahLst/>
              <a:cxnLst/>
              <a:rect l="l" t="t" r="r" b="b"/>
              <a:pathLst>
                <a:path w="8314" h="4321" extrusionOk="0">
                  <a:moveTo>
                    <a:pt x="1382" y="1"/>
                  </a:moveTo>
                  <a:cubicBezTo>
                    <a:pt x="767" y="1"/>
                    <a:pt x="386" y="272"/>
                    <a:pt x="240" y="563"/>
                  </a:cubicBezTo>
                  <a:cubicBezTo>
                    <a:pt x="0" y="1003"/>
                    <a:pt x="120" y="1483"/>
                    <a:pt x="520" y="1842"/>
                  </a:cubicBezTo>
                  <a:cubicBezTo>
                    <a:pt x="570" y="1859"/>
                    <a:pt x="613" y="1869"/>
                    <a:pt x="651" y="1869"/>
                  </a:cubicBezTo>
                  <a:cubicBezTo>
                    <a:pt x="706" y="1869"/>
                    <a:pt x="753" y="1849"/>
                    <a:pt x="800" y="1802"/>
                  </a:cubicBezTo>
                  <a:cubicBezTo>
                    <a:pt x="880" y="1723"/>
                    <a:pt x="840" y="1603"/>
                    <a:pt x="760" y="1523"/>
                  </a:cubicBezTo>
                  <a:cubicBezTo>
                    <a:pt x="520" y="1323"/>
                    <a:pt x="400" y="1003"/>
                    <a:pt x="560" y="763"/>
                  </a:cubicBezTo>
                  <a:cubicBezTo>
                    <a:pt x="670" y="543"/>
                    <a:pt x="933" y="360"/>
                    <a:pt x="1361" y="360"/>
                  </a:cubicBezTo>
                  <a:cubicBezTo>
                    <a:pt x="1553" y="360"/>
                    <a:pt x="1779" y="397"/>
                    <a:pt x="2039" y="484"/>
                  </a:cubicBezTo>
                  <a:cubicBezTo>
                    <a:pt x="3717" y="1043"/>
                    <a:pt x="7954" y="4241"/>
                    <a:pt x="7994" y="4280"/>
                  </a:cubicBezTo>
                  <a:cubicBezTo>
                    <a:pt x="7994" y="4320"/>
                    <a:pt x="8034" y="4320"/>
                    <a:pt x="8074" y="4320"/>
                  </a:cubicBezTo>
                  <a:cubicBezTo>
                    <a:pt x="8154" y="4320"/>
                    <a:pt x="8194" y="4280"/>
                    <a:pt x="8234" y="4241"/>
                  </a:cubicBezTo>
                  <a:cubicBezTo>
                    <a:pt x="8314" y="4161"/>
                    <a:pt x="8274" y="4041"/>
                    <a:pt x="8194" y="3961"/>
                  </a:cubicBezTo>
                  <a:cubicBezTo>
                    <a:pt x="8034" y="3841"/>
                    <a:pt x="3877" y="683"/>
                    <a:pt x="2159" y="124"/>
                  </a:cubicBezTo>
                  <a:cubicBezTo>
                    <a:pt x="1868" y="38"/>
                    <a:pt x="1609"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2634149" y="2352846"/>
              <a:ext cx="143068" cy="72756"/>
            </a:xfrm>
            <a:custGeom>
              <a:avLst/>
              <a:gdLst/>
              <a:ahLst/>
              <a:cxnLst/>
              <a:rect l="l" t="t" r="r" b="b"/>
              <a:pathLst>
                <a:path w="7435" h="3781" extrusionOk="0">
                  <a:moveTo>
                    <a:pt x="1530" y="0"/>
                  </a:moveTo>
                  <a:cubicBezTo>
                    <a:pt x="724" y="0"/>
                    <a:pt x="368" y="464"/>
                    <a:pt x="241" y="623"/>
                  </a:cubicBezTo>
                  <a:cubicBezTo>
                    <a:pt x="41" y="983"/>
                    <a:pt x="1" y="1423"/>
                    <a:pt x="201" y="1663"/>
                  </a:cubicBezTo>
                  <a:cubicBezTo>
                    <a:pt x="221" y="1702"/>
                    <a:pt x="261" y="1722"/>
                    <a:pt x="306" y="1722"/>
                  </a:cubicBezTo>
                  <a:cubicBezTo>
                    <a:pt x="351" y="1722"/>
                    <a:pt x="401" y="1702"/>
                    <a:pt x="441" y="1663"/>
                  </a:cubicBezTo>
                  <a:cubicBezTo>
                    <a:pt x="520" y="1623"/>
                    <a:pt x="560" y="1503"/>
                    <a:pt x="480" y="1423"/>
                  </a:cubicBezTo>
                  <a:cubicBezTo>
                    <a:pt x="401" y="1343"/>
                    <a:pt x="401" y="1103"/>
                    <a:pt x="560" y="863"/>
                  </a:cubicBezTo>
                  <a:cubicBezTo>
                    <a:pt x="653" y="678"/>
                    <a:pt x="936" y="373"/>
                    <a:pt x="1540" y="373"/>
                  </a:cubicBezTo>
                  <a:cubicBezTo>
                    <a:pt x="1717" y="373"/>
                    <a:pt x="1923" y="400"/>
                    <a:pt x="2159" y="463"/>
                  </a:cubicBezTo>
                  <a:cubicBezTo>
                    <a:pt x="3838" y="903"/>
                    <a:pt x="7035" y="3701"/>
                    <a:pt x="7075" y="3741"/>
                  </a:cubicBezTo>
                  <a:cubicBezTo>
                    <a:pt x="7115" y="3781"/>
                    <a:pt x="7155" y="3781"/>
                    <a:pt x="7195" y="3781"/>
                  </a:cubicBezTo>
                  <a:cubicBezTo>
                    <a:pt x="7275" y="3781"/>
                    <a:pt x="7315" y="3781"/>
                    <a:pt x="7355" y="3741"/>
                  </a:cubicBezTo>
                  <a:cubicBezTo>
                    <a:pt x="7435" y="3661"/>
                    <a:pt x="7395" y="3541"/>
                    <a:pt x="7315" y="3461"/>
                  </a:cubicBezTo>
                  <a:cubicBezTo>
                    <a:pt x="7195" y="3341"/>
                    <a:pt x="3998" y="583"/>
                    <a:pt x="2239" y="104"/>
                  </a:cubicBezTo>
                  <a:cubicBezTo>
                    <a:pt x="1971" y="31"/>
                    <a:pt x="1736"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2795671" y="2565552"/>
              <a:ext cx="669870" cy="702197"/>
            </a:xfrm>
            <a:custGeom>
              <a:avLst/>
              <a:gdLst/>
              <a:ahLst/>
              <a:cxnLst/>
              <a:rect l="l" t="t" r="r" b="b"/>
              <a:pathLst>
                <a:path w="34812" h="36492" extrusionOk="0">
                  <a:moveTo>
                    <a:pt x="12030" y="1"/>
                  </a:moveTo>
                  <a:lnTo>
                    <a:pt x="0" y="11232"/>
                  </a:lnTo>
                  <a:lnTo>
                    <a:pt x="16866" y="36491"/>
                  </a:lnTo>
                  <a:lnTo>
                    <a:pt x="34812" y="17307"/>
                  </a:lnTo>
                  <a:lnTo>
                    <a:pt x="12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2791822" y="2561915"/>
              <a:ext cx="677567" cy="709683"/>
            </a:xfrm>
            <a:custGeom>
              <a:avLst/>
              <a:gdLst/>
              <a:ahLst/>
              <a:cxnLst/>
              <a:rect l="l" t="t" r="r" b="b"/>
              <a:pathLst>
                <a:path w="35212" h="36881" extrusionOk="0">
                  <a:moveTo>
                    <a:pt x="12270" y="430"/>
                  </a:moveTo>
                  <a:lnTo>
                    <a:pt x="34732" y="17536"/>
                  </a:lnTo>
                  <a:lnTo>
                    <a:pt x="17066" y="36401"/>
                  </a:lnTo>
                  <a:lnTo>
                    <a:pt x="440" y="11461"/>
                  </a:lnTo>
                  <a:lnTo>
                    <a:pt x="12270" y="430"/>
                  </a:lnTo>
                  <a:close/>
                  <a:moveTo>
                    <a:pt x="12230" y="0"/>
                  </a:moveTo>
                  <a:cubicBezTo>
                    <a:pt x="12190" y="0"/>
                    <a:pt x="12150" y="10"/>
                    <a:pt x="12110" y="30"/>
                  </a:cubicBezTo>
                  <a:lnTo>
                    <a:pt x="80" y="11301"/>
                  </a:lnTo>
                  <a:cubicBezTo>
                    <a:pt x="0" y="11381"/>
                    <a:pt x="0" y="11461"/>
                    <a:pt x="40" y="11541"/>
                  </a:cubicBezTo>
                  <a:lnTo>
                    <a:pt x="16906" y="36800"/>
                  </a:lnTo>
                  <a:cubicBezTo>
                    <a:pt x="16906" y="36840"/>
                    <a:pt x="16986" y="36880"/>
                    <a:pt x="17026" y="36880"/>
                  </a:cubicBezTo>
                  <a:lnTo>
                    <a:pt x="17066" y="36880"/>
                  </a:lnTo>
                  <a:cubicBezTo>
                    <a:pt x="17106" y="36880"/>
                    <a:pt x="17146" y="36840"/>
                    <a:pt x="17186" y="36800"/>
                  </a:cubicBezTo>
                  <a:lnTo>
                    <a:pt x="35172" y="17616"/>
                  </a:lnTo>
                  <a:cubicBezTo>
                    <a:pt x="35212" y="17576"/>
                    <a:pt x="35212" y="17536"/>
                    <a:pt x="35212" y="17496"/>
                  </a:cubicBezTo>
                  <a:cubicBezTo>
                    <a:pt x="35212" y="17416"/>
                    <a:pt x="35172" y="17376"/>
                    <a:pt x="35132" y="17336"/>
                  </a:cubicBezTo>
                  <a:lnTo>
                    <a:pt x="12350" y="30"/>
                  </a:lnTo>
                  <a:cubicBezTo>
                    <a:pt x="12310" y="10"/>
                    <a:pt x="12270" y="0"/>
                    <a:pt x="1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2857189" y="2644389"/>
              <a:ext cx="191521" cy="174222"/>
            </a:xfrm>
            <a:custGeom>
              <a:avLst/>
              <a:gdLst/>
              <a:ahLst/>
              <a:cxnLst/>
              <a:rect l="l" t="t" r="r" b="b"/>
              <a:pathLst>
                <a:path w="9953" h="9054" extrusionOk="0">
                  <a:moveTo>
                    <a:pt x="9733" y="1"/>
                  </a:moveTo>
                  <a:cubicBezTo>
                    <a:pt x="9683" y="1"/>
                    <a:pt x="9633" y="21"/>
                    <a:pt x="9593" y="61"/>
                  </a:cubicBezTo>
                  <a:lnTo>
                    <a:pt x="80" y="8733"/>
                  </a:lnTo>
                  <a:cubicBezTo>
                    <a:pt x="0" y="8813"/>
                    <a:pt x="0" y="8933"/>
                    <a:pt x="80" y="9013"/>
                  </a:cubicBezTo>
                  <a:cubicBezTo>
                    <a:pt x="80" y="9053"/>
                    <a:pt x="160" y="9053"/>
                    <a:pt x="200" y="9053"/>
                  </a:cubicBezTo>
                  <a:cubicBezTo>
                    <a:pt x="240" y="9053"/>
                    <a:pt x="280" y="9053"/>
                    <a:pt x="320" y="9013"/>
                  </a:cubicBezTo>
                  <a:lnTo>
                    <a:pt x="9832" y="340"/>
                  </a:lnTo>
                  <a:cubicBezTo>
                    <a:pt x="9912" y="260"/>
                    <a:pt x="9952" y="140"/>
                    <a:pt x="9872" y="61"/>
                  </a:cubicBezTo>
                  <a:cubicBezTo>
                    <a:pt x="9832" y="21"/>
                    <a:pt x="9782" y="1"/>
                    <a:pt x="9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3158661" y="2468108"/>
              <a:ext cx="757346" cy="1021834"/>
            </a:xfrm>
            <a:custGeom>
              <a:avLst/>
              <a:gdLst/>
              <a:ahLst/>
              <a:cxnLst/>
              <a:rect l="l" t="t" r="r" b="b"/>
              <a:pathLst>
                <a:path w="39358" h="53103" extrusionOk="0">
                  <a:moveTo>
                    <a:pt x="24392" y="1"/>
                  </a:moveTo>
                  <a:cubicBezTo>
                    <a:pt x="20645" y="1"/>
                    <a:pt x="16249" y="1942"/>
                    <a:pt x="10912" y="8622"/>
                  </a:cubicBezTo>
                  <a:cubicBezTo>
                    <a:pt x="1879" y="20013"/>
                    <a:pt x="1" y="47231"/>
                    <a:pt x="1" y="47231"/>
                  </a:cubicBezTo>
                  <a:cubicBezTo>
                    <a:pt x="1" y="47231"/>
                    <a:pt x="4117" y="52506"/>
                    <a:pt x="21463" y="53066"/>
                  </a:cubicBezTo>
                  <a:cubicBezTo>
                    <a:pt x="22267" y="53090"/>
                    <a:pt x="23036" y="53102"/>
                    <a:pt x="23769" y="53102"/>
                  </a:cubicBezTo>
                  <a:cubicBezTo>
                    <a:pt x="38863" y="53102"/>
                    <a:pt x="39358" y="47852"/>
                    <a:pt x="37490" y="31044"/>
                  </a:cubicBezTo>
                  <a:cubicBezTo>
                    <a:pt x="35532" y="13458"/>
                    <a:pt x="25180" y="29"/>
                    <a:pt x="25180" y="29"/>
                  </a:cubicBezTo>
                  <a:cubicBezTo>
                    <a:pt x="24921" y="10"/>
                    <a:pt x="24658" y="1"/>
                    <a:pt x="24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2"/>
            <p:cNvSpPr/>
            <p:nvPr/>
          </p:nvSpPr>
          <p:spPr>
            <a:xfrm>
              <a:off x="3154813" y="2464875"/>
              <a:ext cx="757558" cy="1028204"/>
            </a:xfrm>
            <a:custGeom>
              <a:avLst/>
              <a:gdLst/>
              <a:ahLst/>
              <a:cxnLst/>
              <a:rect l="l" t="t" r="r" b="b"/>
              <a:pathLst>
                <a:path w="39369" h="53434" extrusionOk="0">
                  <a:moveTo>
                    <a:pt x="24554" y="372"/>
                  </a:moveTo>
                  <a:cubicBezTo>
                    <a:pt x="24789" y="372"/>
                    <a:pt x="25025" y="380"/>
                    <a:pt x="25260" y="397"/>
                  </a:cubicBezTo>
                  <a:cubicBezTo>
                    <a:pt x="26060" y="1436"/>
                    <a:pt x="35652" y="14505"/>
                    <a:pt x="37490" y="31252"/>
                  </a:cubicBezTo>
                  <a:cubicBezTo>
                    <a:pt x="38530" y="40444"/>
                    <a:pt x="38969" y="46719"/>
                    <a:pt x="35972" y="49957"/>
                  </a:cubicBezTo>
                  <a:cubicBezTo>
                    <a:pt x="33968" y="52139"/>
                    <a:pt x="30428" y="53072"/>
                    <a:pt x="24033" y="53072"/>
                  </a:cubicBezTo>
                  <a:cubicBezTo>
                    <a:pt x="23283" y="53072"/>
                    <a:pt x="22494" y="53059"/>
                    <a:pt x="21663" y="53034"/>
                  </a:cubicBezTo>
                  <a:cubicBezTo>
                    <a:pt x="5556" y="52515"/>
                    <a:pt x="880" y="47878"/>
                    <a:pt x="401" y="47359"/>
                  </a:cubicBezTo>
                  <a:cubicBezTo>
                    <a:pt x="520" y="45720"/>
                    <a:pt x="2599" y="19821"/>
                    <a:pt x="11272" y="8910"/>
                  </a:cubicBezTo>
                  <a:cubicBezTo>
                    <a:pt x="15822" y="3184"/>
                    <a:pt x="20193" y="372"/>
                    <a:pt x="24554" y="372"/>
                  </a:cubicBezTo>
                  <a:close/>
                  <a:moveTo>
                    <a:pt x="24501" y="0"/>
                  </a:moveTo>
                  <a:cubicBezTo>
                    <a:pt x="20042" y="0"/>
                    <a:pt x="15605" y="2857"/>
                    <a:pt x="10992" y="8670"/>
                  </a:cubicBezTo>
                  <a:cubicBezTo>
                    <a:pt x="1999" y="19981"/>
                    <a:pt x="41" y="47119"/>
                    <a:pt x="1" y="47399"/>
                  </a:cubicBezTo>
                  <a:cubicBezTo>
                    <a:pt x="1" y="47439"/>
                    <a:pt x="1" y="47479"/>
                    <a:pt x="41" y="47519"/>
                  </a:cubicBezTo>
                  <a:cubicBezTo>
                    <a:pt x="201" y="47718"/>
                    <a:pt x="4437" y="52874"/>
                    <a:pt x="21663" y="53394"/>
                  </a:cubicBezTo>
                  <a:cubicBezTo>
                    <a:pt x="22503" y="53434"/>
                    <a:pt x="23302" y="53434"/>
                    <a:pt x="24101" y="53434"/>
                  </a:cubicBezTo>
                  <a:cubicBezTo>
                    <a:pt x="30576" y="53434"/>
                    <a:pt x="34173" y="52475"/>
                    <a:pt x="36251" y="50196"/>
                  </a:cubicBezTo>
                  <a:cubicBezTo>
                    <a:pt x="39369" y="46839"/>
                    <a:pt x="38889" y="40524"/>
                    <a:pt x="37890" y="31212"/>
                  </a:cubicBezTo>
                  <a:cubicBezTo>
                    <a:pt x="35932" y="13746"/>
                    <a:pt x="25620" y="237"/>
                    <a:pt x="25540" y="77"/>
                  </a:cubicBezTo>
                  <a:cubicBezTo>
                    <a:pt x="25500" y="37"/>
                    <a:pt x="25460" y="37"/>
                    <a:pt x="25380" y="37"/>
                  </a:cubicBezTo>
                  <a:cubicBezTo>
                    <a:pt x="25087" y="12"/>
                    <a:pt x="24794" y="0"/>
                    <a:pt x="24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133280" y="3065453"/>
              <a:ext cx="368417" cy="237664"/>
            </a:xfrm>
            <a:custGeom>
              <a:avLst/>
              <a:gdLst/>
              <a:ahLst/>
              <a:cxnLst/>
              <a:rect l="l" t="t" r="r" b="b"/>
              <a:pathLst>
                <a:path w="19146" h="12351" extrusionOk="0">
                  <a:moveTo>
                    <a:pt x="19145" y="1"/>
                  </a:moveTo>
                  <a:cubicBezTo>
                    <a:pt x="19145" y="1"/>
                    <a:pt x="7475" y="2359"/>
                    <a:pt x="6875" y="2998"/>
                  </a:cubicBezTo>
                  <a:cubicBezTo>
                    <a:pt x="6276" y="3678"/>
                    <a:pt x="1" y="11152"/>
                    <a:pt x="1" y="11152"/>
                  </a:cubicBezTo>
                  <a:lnTo>
                    <a:pt x="18386" y="12351"/>
                  </a:lnTo>
                  <a:lnTo>
                    <a:pt x="19145"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3129432" y="3062066"/>
              <a:ext cx="376114" cy="244899"/>
            </a:xfrm>
            <a:custGeom>
              <a:avLst/>
              <a:gdLst/>
              <a:ahLst/>
              <a:cxnLst/>
              <a:rect l="l" t="t" r="r" b="b"/>
              <a:pathLst>
                <a:path w="19546" h="12727" extrusionOk="0">
                  <a:moveTo>
                    <a:pt x="19145" y="417"/>
                  </a:moveTo>
                  <a:lnTo>
                    <a:pt x="18426" y="12327"/>
                  </a:lnTo>
                  <a:lnTo>
                    <a:pt x="600" y="11168"/>
                  </a:lnTo>
                  <a:cubicBezTo>
                    <a:pt x="1760" y="9809"/>
                    <a:pt x="6715" y="3894"/>
                    <a:pt x="7235" y="3294"/>
                  </a:cubicBezTo>
                  <a:cubicBezTo>
                    <a:pt x="7635" y="2855"/>
                    <a:pt x="14669" y="1336"/>
                    <a:pt x="19145" y="417"/>
                  </a:cubicBezTo>
                  <a:close/>
                  <a:moveTo>
                    <a:pt x="19349" y="0"/>
                  </a:moveTo>
                  <a:cubicBezTo>
                    <a:pt x="19332" y="0"/>
                    <a:pt x="19317" y="5"/>
                    <a:pt x="19305" y="17"/>
                  </a:cubicBezTo>
                  <a:cubicBezTo>
                    <a:pt x="17347" y="417"/>
                    <a:pt x="7555" y="2415"/>
                    <a:pt x="6955" y="3054"/>
                  </a:cubicBezTo>
                  <a:cubicBezTo>
                    <a:pt x="6356" y="3694"/>
                    <a:pt x="321" y="10888"/>
                    <a:pt x="81" y="11208"/>
                  </a:cubicBezTo>
                  <a:cubicBezTo>
                    <a:pt x="41" y="11248"/>
                    <a:pt x="1" y="11328"/>
                    <a:pt x="41" y="11408"/>
                  </a:cubicBezTo>
                  <a:cubicBezTo>
                    <a:pt x="81" y="11488"/>
                    <a:pt x="121" y="11528"/>
                    <a:pt x="201" y="11528"/>
                  </a:cubicBezTo>
                  <a:lnTo>
                    <a:pt x="18586" y="12727"/>
                  </a:lnTo>
                  <a:cubicBezTo>
                    <a:pt x="18626" y="12727"/>
                    <a:pt x="18666" y="12687"/>
                    <a:pt x="18706" y="12687"/>
                  </a:cubicBezTo>
                  <a:cubicBezTo>
                    <a:pt x="18746" y="12647"/>
                    <a:pt x="18786" y="12607"/>
                    <a:pt x="18786" y="12527"/>
                  </a:cubicBezTo>
                  <a:lnTo>
                    <a:pt x="19545" y="217"/>
                  </a:lnTo>
                  <a:cubicBezTo>
                    <a:pt x="19545" y="137"/>
                    <a:pt x="19505" y="97"/>
                    <a:pt x="19465" y="57"/>
                  </a:cubicBezTo>
                  <a:cubicBezTo>
                    <a:pt x="19437" y="29"/>
                    <a:pt x="19389" y="0"/>
                    <a:pt x="19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p:nvPr/>
          </p:nvSpPr>
          <p:spPr>
            <a:xfrm>
              <a:off x="3457844" y="2468474"/>
              <a:ext cx="854444" cy="879806"/>
            </a:xfrm>
            <a:custGeom>
              <a:avLst/>
              <a:gdLst/>
              <a:ahLst/>
              <a:cxnLst/>
              <a:rect l="l" t="t" r="r" b="b"/>
              <a:pathLst>
                <a:path w="44404" h="45722" extrusionOk="0">
                  <a:moveTo>
                    <a:pt x="8812" y="0"/>
                  </a:moveTo>
                  <a:cubicBezTo>
                    <a:pt x="8660" y="0"/>
                    <a:pt x="8507" y="3"/>
                    <a:pt x="8353" y="10"/>
                  </a:cubicBezTo>
                  <a:lnTo>
                    <a:pt x="15068" y="15198"/>
                  </a:lnTo>
                  <a:lnTo>
                    <a:pt x="19544" y="28307"/>
                  </a:lnTo>
                  <a:lnTo>
                    <a:pt x="879" y="29346"/>
                  </a:lnTo>
                  <a:lnTo>
                    <a:pt x="0" y="43535"/>
                  </a:lnTo>
                  <a:cubicBezTo>
                    <a:pt x="0" y="43535"/>
                    <a:pt x="5480" y="45722"/>
                    <a:pt x="15323" y="45722"/>
                  </a:cubicBezTo>
                  <a:cubicBezTo>
                    <a:pt x="18033" y="45722"/>
                    <a:pt x="21073" y="45556"/>
                    <a:pt x="24420" y="45133"/>
                  </a:cubicBezTo>
                  <a:cubicBezTo>
                    <a:pt x="39928" y="43175"/>
                    <a:pt x="44404" y="35341"/>
                    <a:pt x="39448" y="23991"/>
                  </a:cubicBezTo>
                  <a:cubicBezTo>
                    <a:pt x="34452" y="12680"/>
                    <a:pt x="20823" y="4287"/>
                    <a:pt x="15827" y="1928"/>
                  </a:cubicBezTo>
                  <a:cubicBezTo>
                    <a:pt x="13750" y="946"/>
                    <a:pt x="11423" y="0"/>
                    <a:pt x="8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2"/>
            <p:cNvSpPr/>
            <p:nvPr/>
          </p:nvSpPr>
          <p:spPr>
            <a:xfrm>
              <a:off x="3453995" y="2464625"/>
              <a:ext cx="819076" cy="886945"/>
            </a:xfrm>
            <a:custGeom>
              <a:avLst/>
              <a:gdLst/>
              <a:ahLst/>
              <a:cxnLst/>
              <a:rect l="l" t="t" r="r" b="b"/>
              <a:pathLst>
                <a:path w="42566" h="46093" extrusionOk="0">
                  <a:moveTo>
                    <a:pt x="8984" y="0"/>
                  </a:moveTo>
                  <a:cubicBezTo>
                    <a:pt x="8828" y="0"/>
                    <a:pt x="8672" y="4"/>
                    <a:pt x="8513" y="10"/>
                  </a:cubicBezTo>
                  <a:cubicBezTo>
                    <a:pt x="8433" y="10"/>
                    <a:pt x="8353" y="90"/>
                    <a:pt x="8353" y="210"/>
                  </a:cubicBezTo>
                  <a:cubicBezTo>
                    <a:pt x="8353" y="279"/>
                    <a:pt x="8443" y="378"/>
                    <a:pt x="8519" y="378"/>
                  </a:cubicBezTo>
                  <a:cubicBezTo>
                    <a:pt x="8531" y="378"/>
                    <a:pt x="8542" y="375"/>
                    <a:pt x="8553" y="370"/>
                  </a:cubicBezTo>
                  <a:cubicBezTo>
                    <a:pt x="8707" y="363"/>
                    <a:pt x="8860" y="360"/>
                    <a:pt x="9011" y="360"/>
                  </a:cubicBezTo>
                  <a:cubicBezTo>
                    <a:pt x="11610" y="360"/>
                    <a:pt x="13832" y="1306"/>
                    <a:pt x="15947" y="2288"/>
                  </a:cubicBezTo>
                  <a:cubicBezTo>
                    <a:pt x="21623" y="4966"/>
                    <a:pt x="34932" y="13959"/>
                    <a:pt x="39688" y="24750"/>
                  </a:cubicBezTo>
                  <a:cubicBezTo>
                    <a:pt x="41966" y="29946"/>
                    <a:pt x="42166" y="34262"/>
                    <a:pt x="40287" y="37580"/>
                  </a:cubicBezTo>
                  <a:cubicBezTo>
                    <a:pt x="38009" y="41576"/>
                    <a:pt x="32734" y="44094"/>
                    <a:pt x="24580" y="45134"/>
                  </a:cubicBezTo>
                  <a:cubicBezTo>
                    <a:pt x="21240" y="45563"/>
                    <a:pt x="18202" y="45731"/>
                    <a:pt x="15494" y="45731"/>
                  </a:cubicBezTo>
                  <a:cubicBezTo>
                    <a:pt x="6601" y="45731"/>
                    <a:pt x="1258" y="43921"/>
                    <a:pt x="400" y="43615"/>
                  </a:cubicBezTo>
                  <a:lnTo>
                    <a:pt x="1239" y="29746"/>
                  </a:lnTo>
                  <a:lnTo>
                    <a:pt x="19744" y="28707"/>
                  </a:lnTo>
                  <a:cubicBezTo>
                    <a:pt x="19784" y="28707"/>
                    <a:pt x="19864" y="28667"/>
                    <a:pt x="19904" y="28627"/>
                  </a:cubicBezTo>
                  <a:cubicBezTo>
                    <a:pt x="19904" y="28547"/>
                    <a:pt x="19944" y="28507"/>
                    <a:pt x="19904" y="28427"/>
                  </a:cubicBezTo>
                  <a:lnTo>
                    <a:pt x="17506" y="21393"/>
                  </a:lnTo>
                  <a:cubicBezTo>
                    <a:pt x="17473" y="21328"/>
                    <a:pt x="17387" y="21262"/>
                    <a:pt x="17314" y="21262"/>
                  </a:cubicBezTo>
                  <a:cubicBezTo>
                    <a:pt x="17297" y="21262"/>
                    <a:pt x="17281" y="21266"/>
                    <a:pt x="17266" y="21273"/>
                  </a:cubicBezTo>
                  <a:cubicBezTo>
                    <a:pt x="17146" y="21313"/>
                    <a:pt x="17106" y="21433"/>
                    <a:pt x="17146" y="21513"/>
                  </a:cubicBezTo>
                  <a:lnTo>
                    <a:pt x="19464" y="28347"/>
                  </a:lnTo>
                  <a:lnTo>
                    <a:pt x="1079" y="29386"/>
                  </a:lnTo>
                  <a:cubicBezTo>
                    <a:pt x="959" y="29386"/>
                    <a:pt x="880" y="29466"/>
                    <a:pt x="880" y="29546"/>
                  </a:cubicBezTo>
                  <a:lnTo>
                    <a:pt x="0" y="43735"/>
                  </a:lnTo>
                  <a:cubicBezTo>
                    <a:pt x="0" y="43815"/>
                    <a:pt x="40" y="43855"/>
                    <a:pt x="120" y="43895"/>
                  </a:cubicBezTo>
                  <a:cubicBezTo>
                    <a:pt x="200" y="43935"/>
                    <a:pt x="5756" y="46093"/>
                    <a:pt x="15588" y="46093"/>
                  </a:cubicBezTo>
                  <a:cubicBezTo>
                    <a:pt x="18265" y="46093"/>
                    <a:pt x="21303" y="45933"/>
                    <a:pt x="24620" y="45533"/>
                  </a:cubicBezTo>
                  <a:cubicBezTo>
                    <a:pt x="32893" y="44454"/>
                    <a:pt x="38289" y="41856"/>
                    <a:pt x="40607" y="37740"/>
                  </a:cubicBezTo>
                  <a:cubicBezTo>
                    <a:pt x="42566" y="34342"/>
                    <a:pt x="42326" y="29906"/>
                    <a:pt x="40008" y="24590"/>
                  </a:cubicBezTo>
                  <a:cubicBezTo>
                    <a:pt x="35252" y="13719"/>
                    <a:pt x="21822" y="4646"/>
                    <a:pt x="16107" y="1969"/>
                  </a:cubicBezTo>
                  <a:cubicBezTo>
                    <a:pt x="13954" y="949"/>
                    <a:pt x="11659" y="0"/>
                    <a:pt x="8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3526289" y="3046230"/>
              <a:ext cx="22321" cy="266893"/>
            </a:xfrm>
            <a:custGeom>
              <a:avLst/>
              <a:gdLst/>
              <a:ahLst/>
              <a:cxnLst/>
              <a:rect l="l" t="t" r="r" b="b"/>
              <a:pathLst>
                <a:path w="1160" h="13870" extrusionOk="0">
                  <a:moveTo>
                    <a:pt x="999" y="1"/>
                  </a:moveTo>
                  <a:cubicBezTo>
                    <a:pt x="879" y="1"/>
                    <a:pt x="800" y="81"/>
                    <a:pt x="800" y="200"/>
                  </a:cubicBezTo>
                  <a:lnTo>
                    <a:pt x="0" y="13670"/>
                  </a:lnTo>
                  <a:cubicBezTo>
                    <a:pt x="0" y="13749"/>
                    <a:pt x="80" y="13829"/>
                    <a:pt x="160" y="13869"/>
                  </a:cubicBezTo>
                  <a:lnTo>
                    <a:pt x="200" y="13869"/>
                  </a:lnTo>
                  <a:cubicBezTo>
                    <a:pt x="280" y="13869"/>
                    <a:pt x="360" y="13789"/>
                    <a:pt x="360" y="13670"/>
                  </a:cubicBezTo>
                  <a:lnTo>
                    <a:pt x="1159" y="200"/>
                  </a:lnTo>
                  <a:cubicBezTo>
                    <a:pt x="1159" y="121"/>
                    <a:pt x="1119"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806999" y="3010092"/>
              <a:ext cx="103063" cy="7697"/>
            </a:xfrm>
            <a:custGeom>
              <a:avLst/>
              <a:gdLst/>
              <a:ahLst/>
              <a:cxnLst/>
              <a:rect l="l" t="t" r="r" b="b"/>
              <a:pathLst>
                <a:path w="5356" h="400" extrusionOk="0">
                  <a:moveTo>
                    <a:pt x="5196" y="0"/>
                  </a:moveTo>
                  <a:lnTo>
                    <a:pt x="200" y="40"/>
                  </a:lnTo>
                  <a:cubicBezTo>
                    <a:pt x="80" y="40"/>
                    <a:pt x="0" y="120"/>
                    <a:pt x="0" y="240"/>
                  </a:cubicBezTo>
                  <a:cubicBezTo>
                    <a:pt x="0" y="320"/>
                    <a:pt x="80" y="400"/>
                    <a:pt x="200" y="400"/>
                  </a:cubicBezTo>
                  <a:lnTo>
                    <a:pt x="5196" y="400"/>
                  </a:lnTo>
                  <a:cubicBezTo>
                    <a:pt x="5276" y="400"/>
                    <a:pt x="5356" y="280"/>
                    <a:pt x="5356" y="200"/>
                  </a:cubicBezTo>
                  <a:cubicBezTo>
                    <a:pt x="5356" y="80"/>
                    <a:pt x="5276" y="0"/>
                    <a:pt x="5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3651635" y="2001054"/>
              <a:ext cx="126924" cy="364568"/>
            </a:xfrm>
            <a:custGeom>
              <a:avLst/>
              <a:gdLst/>
              <a:ahLst/>
              <a:cxnLst/>
              <a:rect l="l" t="t" r="r" b="b"/>
              <a:pathLst>
                <a:path w="6596" h="18946" extrusionOk="0">
                  <a:moveTo>
                    <a:pt x="1560" y="1"/>
                  </a:moveTo>
                  <a:lnTo>
                    <a:pt x="1" y="9513"/>
                  </a:lnTo>
                  <a:lnTo>
                    <a:pt x="520" y="9793"/>
                  </a:lnTo>
                  <a:lnTo>
                    <a:pt x="840" y="18945"/>
                  </a:lnTo>
                  <a:cubicBezTo>
                    <a:pt x="840" y="18945"/>
                    <a:pt x="5636" y="14869"/>
                    <a:pt x="6196" y="9353"/>
                  </a:cubicBezTo>
                  <a:cubicBezTo>
                    <a:pt x="6596" y="5356"/>
                    <a:pt x="4717" y="1599"/>
                    <a:pt x="1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p:nvPr/>
          </p:nvSpPr>
          <p:spPr>
            <a:xfrm>
              <a:off x="3405542" y="2082585"/>
              <a:ext cx="361470" cy="445310"/>
            </a:xfrm>
            <a:custGeom>
              <a:avLst/>
              <a:gdLst/>
              <a:ahLst/>
              <a:cxnLst/>
              <a:rect l="l" t="t" r="r" b="b"/>
              <a:pathLst>
                <a:path w="18785" h="23142" extrusionOk="0">
                  <a:moveTo>
                    <a:pt x="4876" y="0"/>
                  </a:moveTo>
                  <a:cubicBezTo>
                    <a:pt x="2238" y="0"/>
                    <a:pt x="40" y="2478"/>
                    <a:pt x="40" y="5516"/>
                  </a:cubicBezTo>
                  <a:lnTo>
                    <a:pt x="0" y="11751"/>
                  </a:lnTo>
                  <a:cubicBezTo>
                    <a:pt x="0" y="14788"/>
                    <a:pt x="2159" y="17266"/>
                    <a:pt x="4836" y="17266"/>
                  </a:cubicBezTo>
                  <a:lnTo>
                    <a:pt x="7154" y="17266"/>
                  </a:lnTo>
                  <a:lnTo>
                    <a:pt x="7114" y="20624"/>
                  </a:lnTo>
                  <a:cubicBezTo>
                    <a:pt x="7114" y="21982"/>
                    <a:pt x="8234" y="23141"/>
                    <a:pt x="9632" y="23141"/>
                  </a:cubicBezTo>
                  <a:lnTo>
                    <a:pt x="11231" y="23141"/>
                  </a:lnTo>
                  <a:cubicBezTo>
                    <a:pt x="12590" y="23141"/>
                    <a:pt x="13709" y="22022"/>
                    <a:pt x="13709" y="20664"/>
                  </a:cubicBezTo>
                  <a:lnTo>
                    <a:pt x="13749" y="16867"/>
                  </a:lnTo>
                  <a:lnTo>
                    <a:pt x="13749" y="16667"/>
                  </a:lnTo>
                  <a:lnTo>
                    <a:pt x="13749" y="12870"/>
                  </a:lnTo>
                  <a:cubicBezTo>
                    <a:pt x="13749" y="12790"/>
                    <a:pt x="13749" y="12710"/>
                    <a:pt x="13749" y="12630"/>
                  </a:cubicBezTo>
                  <a:cubicBezTo>
                    <a:pt x="14269" y="13030"/>
                    <a:pt x="14868" y="13230"/>
                    <a:pt x="15548" y="13230"/>
                  </a:cubicBezTo>
                  <a:cubicBezTo>
                    <a:pt x="17306" y="13230"/>
                    <a:pt x="18745" y="11831"/>
                    <a:pt x="18745" y="10072"/>
                  </a:cubicBezTo>
                  <a:cubicBezTo>
                    <a:pt x="18785" y="8314"/>
                    <a:pt x="17346" y="6915"/>
                    <a:pt x="15588" y="6915"/>
                  </a:cubicBezTo>
                  <a:cubicBezTo>
                    <a:pt x="15535" y="6912"/>
                    <a:pt x="15483" y="6910"/>
                    <a:pt x="15431" y="6910"/>
                  </a:cubicBezTo>
                  <a:cubicBezTo>
                    <a:pt x="14776" y="6910"/>
                    <a:pt x="14191" y="7141"/>
                    <a:pt x="13709" y="7474"/>
                  </a:cubicBezTo>
                  <a:lnTo>
                    <a:pt x="13709" y="5556"/>
                  </a:lnTo>
                  <a:cubicBezTo>
                    <a:pt x="13749" y="2518"/>
                    <a:pt x="11551" y="40"/>
                    <a:pt x="8913" y="40"/>
                  </a:cubicBezTo>
                  <a:lnTo>
                    <a:pt x="4876" y="0"/>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3401694" y="2079506"/>
              <a:ext cx="368398" cy="452237"/>
            </a:xfrm>
            <a:custGeom>
              <a:avLst/>
              <a:gdLst/>
              <a:ahLst/>
              <a:cxnLst/>
              <a:rect l="l" t="t" r="r" b="b"/>
              <a:pathLst>
                <a:path w="19145" h="23502" extrusionOk="0">
                  <a:moveTo>
                    <a:pt x="9113" y="360"/>
                  </a:moveTo>
                  <a:cubicBezTo>
                    <a:pt x="11671" y="400"/>
                    <a:pt x="13749" y="2798"/>
                    <a:pt x="13749" y="5716"/>
                  </a:cubicBezTo>
                  <a:lnTo>
                    <a:pt x="13749" y="7634"/>
                  </a:lnTo>
                  <a:cubicBezTo>
                    <a:pt x="13749" y="7714"/>
                    <a:pt x="13789" y="7794"/>
                    <a:pt x="13829" y="7794"/>
                  </a:cubicBezTo>
                  <a:cubicBezTo>
                    <a:pt x="13869" y="7814"/>
                    <a:pt x="13909" y="7824"/>
                    <a:pt x="13944" y="7824"/>
                  </a:cubicBezTo>
                  <a:cubicBezTo>
                    <a:pt x="13979" y="7824"/>
                    <a:pt x="14009" y="7814"/>
                    <a:pt x="14029" y="7794"/>
                  </a:cubicBezTo>
                  <a:cubicBezTo>
                    <a:pt x="14549" y="7434"/>
                    <a:pt x="15148" y="7235"/>
                    <a:pt x="15788" y="7235"/>
                  </a:cubicBezTo>
                  <a:cubicBezTo>
                    <a:pt x="17426" y="7235"/>
                    <a:pt x="18785" y="8593"/>
                    <a:pt x="18785" y="10232"/>
                  </a:cubicBezTo>
                  <a:cubicBezTo>
                    <a:pt x="18785" y="11031"/>
                    <a:pt x="18465" y="11791"/>
                    <a:pt x="17906" y="12350"/>
                  </a:cubicBezTo>
                  <a:cubicBezTo>
                    <a:pt x="17306" y="12910"/>
                    <a:pt x="16587" y="13190"/>
                    <a:pt x="15788" y="13190"/>
                  </a:cubicBezTo>
                  <a:lnTo>
                    <a:pt x="15748" y="13190"/>
                  </a:lnTo>
                  <a:cubicBezTo>
                    <a:pt x="15148" y="13190"/>
                    <a:pt x="14549" y="13030"/>
                    <a:pt x="14029" y="12670"/>
                  </a:cubicBezTo>
                  <a:cubicBezTo>
                    <a:pt x="13989" y="12630"/>
                    <a:pt x="13909" y="12630"/>
                    <a:pt x="13829" y="12630"/>
                  </a:cubicBezTo>
                  <a:cubicBezTo>
                    <a:pt x="13789" y="12670"/>
                    <a:pt x="13749" y="12750"/>
                    <a:pt x="13749" y="12830"/>
                  </a:cubicBezTo>
                  <a:cubicBezTo>
                    <a:pt x="13749" y="12910"/>
                    <a:pt x="13749" y="12950"/>
                    <a:pt x="13749" y="13030"/>
                  </a:cubicBezTo>
                  <a:lnTo>
                    <a:pt x="13749" y="20824"/>
                  </a:lnTo>
                  <a:cubicBezTo>
                    <a:pt x="13709" y="22102"/>
                    <a:pt x="12710" y="23102"/>
                    <a:pt x="11431" y="23102"/>
                  </a:cubicBezTo>
                  <a:lnTo>
                    <a:pt x="9832" y="23102"/>
                  </a:lnTo>
                  <a:cubicBezTo>
                    <a:pt x="8553" y="23102"/>
                    <a:pt x="7514" y="22062"/>
                    <a:pt x="7514" y="20784"/>
                  </a:cubicBezTo>
                  <a:lnTo>
                    <a:pt x="7514" y="17426"/>
                  </a:lnTo>
                  <a:cubicBezTo>
                    <a:pt x="7514" y="17386"/>
                    <a:pt x="7514" y="17346"/>
                    <a:pt x="7474" y="17306"/>
                  </a:cubicBezTo>
                  <a:cubicBezTo>
                    <a:pt x="7434" y="17266"/>
                    <a:pt x="7394" y="17266"/>
                    <a:pt x="7354" y="17266"/>
                  </a:cubicBezTo>
                  <a:lnTo>
                    <a:pt x="5036" y="17226"/>
                  </a:lnTo>
                  <a:cubicBezTo>
                    <a:pt x="3797" y="17226"/>
                    <a:pt x="2638" y="16667"/>
                    <a:pt x="1759" y="15668"/>
                  </a:cubicBezTo>
                  <a:cubicBezTo>
                    <a:pt x="880" y="14668"/>
                    <a:pt x="400" y="13310"/>
                    <a:pt x="400" y="11911"/>
                  </a:cubicBezTo>
                  <a:lnTo>
                    <a:pt x="400" y="5676"/>
                  </a:lnTo>
                  <a:cubicBezTo>
                    <a:pt x="440" y="2758"/>
                    <a:pt x="2518" y="360"/>
                    <a:pt x="5076" y="360"/>
                  </a:cubicBezTo>
                  <a:close/>
                  <a:moveTo>
                    <a:pt x="5076" y="0"/>
                  </a:moveTo>
                  <a:cubicBezTo>
                    <a:pt x="2319" y="0"/>
                    <a:pt x="40" y="2518"/>
                    <a:pt x="40" y="5676"/>
                  </a:cubicBezTo>
                  <a:lnTo>
                    <a:pt x="0" y="11911"/>
                  </a:lnTo>
                  <a:cubicBezTo>
                    <a:pt x="0" y="13390"/>
                    <a:pt x="520" y="14828"/>
                    <a:pt x="1479" y="15907"/>
                  </a:cubicBezTo>
                  <a:cubicBezTo>
                    <a:pt x="2398" y="17027"/>
                    <a:pt x="3677" y="17626"/>
                    <a:pt x="5036" y="17626"/>
                  </a:cubicBezTo>
                  <a:lnTo>
                    <a:pt x="7155" y="17626"/>
                  </a:lnTo>
                  <a:lnTo>
                    <a:pt x="7155" y="20784"/>
                  </a:lnTo>
                  <a:cubicBezTo>
                    <a:pt x="7155" y="22262"/>
                    <a:pt x="8354" y="23461"/>
                    <a:pt x="9832" y="23501"/>
                  </a:cubicBezTo>
                  <a:lnTo>
                    <a:pt x="11431" y="23501"/>
                  </a:lnTo>
                  <a:cubicBezTo>
                    <a:pt x="12910" y="23501"/>
                    <a:pt x="14109" y="22302"/>
                    <a:pt x="14109" y="20824"/>
                  </a:cubicBezTo>
                  <a:lnTo>
                    <a:pt x="14149" y="13150"/>
                  </a:lnTo>
                  <a:cubicBezTo>
                    <a:pt x="14629" y="13429"/>
                    <a:pt x="15188" y="13589"/>
                    <a:pt x="15748" y="13589"/>
                  </a:cubicBezTo>
                  <a:lnTo>
                    <a:pt x="15788" y="13589"/>
                  </a:lnTo>
                  <a:cubicBezTo>
                    <a:pt x="16667" y="13589"/>
                    <a:pt x="17506" y="13230"/>
                    <a:pt x="18146" y="12590"/>
                  </a:cubicBezTo>
                  <a:cubicBezTo>
                    <a:pt x="18785" y="11991"/>
                    <a:pt x="19145" y="11151"/>
                    <a:pt x="19145" y="10232"/>
                  </a:cubicBezTo>
                  <a:cubicBezTo>
                    <a:pt x="19145" y="8394"/>
                    <a:pt x="17626" y="6875"/>
                    <a:pt x="15788" y="6875"/>
                  </a:cubicBezTo>
                  <a:cubicBezTo>
                    <a:pt x="15188" y="6875"/>
                    <a:pt x="14629" y="7035"/>
                    <a:pt x="14109" y="7314"/>
                  </a:cubicBezTo>
                  <a:lnTo>
                    <a:pt x="14109" y="5716"/>
                  </a:lnTo>
                  <a:cubicBezTo>
                    <a:pt x="14109" y="2598"/>
                    <a:pt x="11871" y="0"/>
                    <a:pt x="9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670877" y="2243702"/>
              <a:ext cx="48472" cy="44239"/>
            </a:xfrm>
            <a:custGeom>
              <a:avLst/>
              <a:gdLst/>
              <a:ahLst/>
              <a:cxnLst/>
              <a:rect l="l" t="t" r="r" b="b"/>
              <a:pathLst>
                <a:path w="2519" h="2299" extrusionOk="0">
                  <a:moveTo>
                    <a:pt x="2007" y="0"/>
                  </a:moveTo>
                  <a:cubicBezTo>
                    <a:pt x="1454" y="0"/>
                    <a:pt x="1012" y="161"/>
                    <a:pt x="680" y="460"/>
                  </a:cubicBezTo>
                  <a:cubicBezTo>
                    <a:pt x="0" y="1100"/>
                    <a:pt x="80" y="2099"/>
                    <a:pt x="80" y="2139"/>
                  </a:cubicBezTo>
                  <a:cubicBezTo>
                    <a:pt x="80" y="2219"/>
                    <a:pt x="160" y="2299"/>
                    <a:pt x="280" y="2299"/>
                  </a:cubicBezTo>
                  <a:cubicBezTo>
                    <a:pt x="360" y="2299"/>
                    <a:pt x="440" y="2219"/>
                    <a:pt x="440" y="2099"/>
                  </a:cubicBezTo>
                  <a:cubicBezTo>
                    <a:pt x="440" y="2099"/>
                    <a:pt x="400" y="1219"/>
                    <a:pt x="919" y="740"/>
                  </a:cubicBezTo>
                  <a:cubicBezTo>
                    <a:pt x="1199" y="495"/>
                    <a:pt x="1601" y="373"/>
                    <a:pt x="2099" y="373"/>
                  </a:cubicBezTo>
                  <a:cubicBezTo>
                    <a:pt x="2170" y="373"/>
                    <a:pt x="2243" y="375"/>
                    <a:pt x="2318" y="380"/>
                  </a:cubicBezTo>
                  <a:cubicBezTo>
                    <a:pt x="2339" y="387"/>
                    <a:pt x="2359" y="391"/>
                    <a:pt x="2378" y="391"/>
                  </a:cubicBezTo>
                  <a:cubicBezTo>
                    <a:pt x="2464" y="391"/>
                    <a:pt x="2518" y="319"/>
                    <a:pt x="2518" y="220"/>
                  </a:cubicBezTo>
                  <a:cubicBezTo>
                    <a:pt x="2518" y="140"/>
                    <a:pt x="2478" y="20"/>
                    <a:pt x="2358" y="20"/>
                  </a:cubicBezTo>
                  <a:cubicBezTo>
                    <a:pt x="2237" y="7"/>
                    <a:pt x="2119"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3343197" y="1972017"/>
              <a:ext cx="418447" cy="445887"/>
            </a:xfrm>
            <a:custGeom>
              <a:avLst/>
              <a:gdLst/>
              <a:ahLst/>
              <a:cxnLst/>
              <a:rect l="l" t="t" r="r" b="b"/>
              <a:pathLst>
                <a:path w="21746" h="23172" extrusionOk="0">
                  <a:moveTo>
                    <a:pt x="9228" y="1"/>
                  </a:moveTo>
                  <a:cubicBezTo>
                    <a:pt x="2252" y="1"/>
                    <a:pt x="0" y="7303"/>
                    <a:pt x="3080" y="9503"/>
                  </a:cubicBezTo>
                  <a:cubicBezTo>
                    <a:pt x="3555" y="9869"/>
                    <a:pt x="4923" y="10150"/>
                    <a:pt x="6467" y="10150"/>
                  </a:cubicBezTo>
                  <a:cubicBezTo>
                    <a:pt x="8302" y="10150"/>
                    <a:pt x="10385" y="9752"/>
                    <a:pt x="11514" y="8624"/>
                  </a:cubicBezTo>
                  <a:cubicBezTo>
                    <a:pt x="11673" y="9024"/>
                    <a:pt x="11873" y="9583"/>
                    <a:pt x="12193" y="10263"/>
                  </a:cubicBezTo>
                  <a:cubicBezTo>
                    <a:pt x="12872" y="11701"/>
                    <a:pt x="14391" y="12741"/>
                    <a:pt x="15550" y="13380"/>
                  </a:cubicBezTo>
                  <a:lnTo>
                    <a:pt x="14711" y="17417"/>
                  </a:lnTo>
                  <a:cubicBezTo>
                    <a:pt x="14711" y="17417"/>
                    <a:pt x="9916" y="16257"/>
                    <a:pt x="6868" y="16257"/>
                  </a:cubicBezTo>
                  <a:cubicBezTo>
                    <a:pt x="6818" y="16257"/>
                    <a:pt x="6767" y="16257"/>
                    <a:pt x="6717" y="16258"/>
                  </a:cubicBezTo>
                  <a:cubicBezTo>
                    <a:pt x="3680" y="16258"/>
                    <a:pt x="3240" y="17497"/>
                    <a:pt x="3240" y="17497"/>
                  </a:cubicBezTo>
                  <a:cubicBezTo>
                    <a:pt x="3240" y="17497"/>
                    <a:pt x="3280" y="21653"/>
                    <a:pt x="6398" y="22693"/>
                  </a:cubicBezTo>
                  <a:cubicBezTo>
                    <a:pt x="7594" y="23068"/>
                    <a:pt x="8519" y="23171"/>
                    <a:pt x="9177" y="23171"/>
                  </a:cubicBezTo>
                  <a:cubicBezTo>
                    <a:pt x="9991" y="23171"/>
                    <a:pt x="10394" y="23012"/>
                    <a:pt x="10394" y="23012"/>
                  </a:cubicBezTo>
                  <a:cubicBezTo>
                    <a:pt x="10394" y="23012"/>
                    <a:pt x="13752" y="22173"/>
                    <a:pt x="15350" y="20374"/>
                  </a:cubicBezTo>
                  <a:cubicBezTo>
                    <a:pt x="16070" y="19615"/>
                    <a:pt x="16390" y="19135"/>
                    <a:pt x="16789" y="18376"/>
                  </a:cubicBezTo>
                  <a:lnTo>
                    <a:pt x="16909" y="13500"/>
                  </a:lnTo>
                  <a:cubicBezTo>
                    <a:pt x="17029" y="13420"/>
                    <a:pt x="17109" y="13340"/>
                    <a:pt x="17229" y="13260"/>
                  </a:cubicBezTo>
                  <a:cubicBezTo>
                    <a:pt x="17229" y="13260"/>
                    <a:pt x="17988" y="12661"/>
                    <a:pt x="18788" y="12661"/>
                  </a:cubicBezTo>
                  <a:cubicBezTo>
                    <a:pt x="19547" y="12661"/>
                    <a:pt x="20266" y="12940"/>
                    <a:pt x="20826" y="13380"/>
                  </a:cubicBezTo>
                  <a:cubicBezTo>
                    <a:pt x="21745" y="11621"/>
                    <a:pt x="18908" y="2389"/>
                    <a:pt x="18908" y="2389"/>
                  </a:cubicBezTo>
                  <a:cubicBezTo>
                    <a:pt x="17644" y="1371"/>
                    <a:pt x="16042" y="754"/>
                    <a:pt x="14235" y="754"/>
                  </a:cubicBezTo>
                  <a:cubicBezTo>
                    <a:pt x="13985" y="754"/>
                    <a:pt x="13730" y="766"/>
                    <a:pt x="13472" y="790"/>
                  </a:cubicBezTo>
                  <a:cubicBezTo>
                    <a:pt x="11905" y="239"/>
                    <a:pt x="10489" y="1"/>
                    <a:pt x="92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3520208" y="2469705"/>
              <a:ext cx="144530" cy="67079"/>
            </a:xfrm>
            <a:custGeom>
              <a:avLst/>
              <a:gdLst/>
              <a:ahLst/>
              <a:cxnLst/>
              <a:rect l="l" t="t" r="r" b="b"/>
              <a:pathLst>
                <a:path w="7511" h="3486" extrusionOk="0">
                  <a:moveTo>
                    <a:pt x="2559" y="1"/>
                  </a:moveTo>
                  <a:cubicBezTo>
                    <a:pt x="1280" y="1"/>
                    <a:pt x="1" y="1327"/>
                    <a:pt x="996" y="2464"/>
                  </a:cubicBezTo>
                  <a:cubicBezTo>
                    <a:pt x="996" y="2464"/>
                    <a:pt x="1584" y="3485"/>
                    <a:pt x="3686" y="3485"/>
                  </a:cubicBezTo>
                  <a:cubicBezTo>
                    <a:pt x="3973" y="3485"/>
                    <a:pt x="4287" y="3466"/>
                    <a:pt x="4633" y="3423"/>
                  </a:cubicBezTo>
                  <a:cubicBezTo>
                    <a:pt x="7510" y="3023"/>
                    <a:pt x="4433" y="426"/>
                    <a:pt x="3034" y="66"/>
                  </a:cubicBezTo>
                  <a:cubicBezTo>
                    <a:pt x="2879" y="21"/>
                    <a:pt x="2719" y="1"/>
                    <a:pt x="2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3526289" y="2465780"/>
              <a:ext cx="110760" cy="74411"/>
            </a:xfrm>
            <a:custGeom>
              <a:avLst/>
              <a:gdLst/>
              <a:ahLst/>
              <a:cxnLst/>
              <a:rect l="l" t="t" r="r" b="b"/>
              <a:pathLst>
                <a:path w="5756" h="3867" extrusionOk="0">
                  <a:moveTo>
                    <a:pt x="2273" y="374"/>
                  </a:moveTo>
                  <a:cubicBezTo>
                    <a:pt x="2413" y="374"/>
                    <a:pt x="2550" y="392"/>
                    <a:pt x="2678" y="430"/>
                  </a:cubicBezTo>
                  <a:cubicBezTo>
                    <a:pt x="3637" y="710"/>
                    <a:pt x="5356" y="2028"/>
                    <a:pt x="5316" y="2828"/>
                  </a:cubicBezTo>
                  <a:cubicBezTo>
                    <a:pt x="5276" y="3188"/>
                    <a:pt x="4716" y="3347"/>
                    <a:pt x="4277" y="3427"/>
                  </a:cubicBezTo>
                  <a:cubicBezTo>
                    <a:pt x="3927" y="3474"/>
                    <a:pt x="3611" y="3495"/>
                    <a:pt x="3324" y="3495"/>
                  </a:cubicBezTo>
                  <a:cubicBezTo>
                    <a:pt x="1414" y="3495"/>
                    <a:pt x="839" y="2588"/>
                    <a:pt x="839" y="2588"/>
                  </a:cubicBezTo>
                  <a:cubicBezTo>
                    <a:pt x="839" y="2588"/>
                    <a:pt x="839" y="2548"/>
                    <a:pt x="800" y="2548"/>
                  </a:cubicBezTo>
                  <a:cubicBezTo>
                    <a:pt x="320" y="1988"/>
                    <a:pt x="520" y="1469"/>
                    <a:pt x="680" y="1189"/>
                  </a:cubicBezTo>
                  <a:cubicBezTo>
                    <a:pt x="1004" y="703"/>
                    <a:pt x="1670" y="374"/>
                    <a:pt x="2273" y="374"/>
                  </a:cubicBezTo>
                  <a:close/>
                  <a:moveTo>
                    <a:pt x="2247" y="1"/>
                  </a:moveTo>
                  <a:cubicBezTo>
                    <a:pt x="1533" y="1"/>
                    <a:pt x="786" y="379"/>
                    <a:pt x="400" y="989"/>
                  </a:cubicBezTo>
                  <a:cubicBezTo>
                    <a:pt x="0" y="1589"/>
                    <a:pt x="40" y="2228"/>
                    <a:pt x="520" y="2788"/>
                  </a:cubicBezTo>
                  <a:cubicBezTo>
                    <a:pt x="600" y="2948"/>
                    <a:pt x="1279" y="3867"/>
                    <a:pt x="3317" y="3867"/>
                  </a:cubicBezTo>
                  <a:cubicBezTo>
                    <a:pt x="3597" y="3867"/>
                    <a:pt x="3957" y="3827"/>
                    <a:pt x="4317" y="3787"/>
                  </a:cubicBezTo>
                  <a:cubicBezTo>
                    <a:pt x="5396" y="3667"/>
                    <a:pt x="5676" y="3188"/>
                    <a:pt x="5676" y="2828"/>
                  </a:cubicBezTo>
                  <a:cubicBezTo>
                    <a:pt x="5756" y="1789"/>
                    <a:pt x="3797" y="350"/>
                    <a:pt x="2758" y="70"/>
                  </a:cubicBezTo>
                  <a:cubicBezTo>
                    <a:pt x="2594" y="23"/>
                    <a:pt x="2421" y="1"/>
                    <a:pt x="2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3480146" y="2540883"/>
              <a:ext cx="225349" cy="48530"/>
            </a:xfrm>
            <a:custGeom>
              <a:avLst/>
              <a:gdLst/>
              <a:ahLst/>
              <a:cxnLst/>
              <a:rect l="l" t="t" r="r" b="b"/>
              <a:pathLst>
                <a:path w="11711" h="2522" extrusionOk="0">
                  <a:moveTo>
                    <a:pt x="11493" y="0"/>
                  </a:moveTo>
                  <a:cubicBezTo>
                    <a:pt x="11458" y="0"/>
                    <a:pt x="11421" y="13"/>
                    <a:pt x="11391" y="44"/>
                  </a:cubicBezTo>
                  <a:cubicBezTo>
                    <a:pt x="9799" y="1455"/>
                    <a:pt x="8012" y="2145"/>
                    <a:pt x="5938" y="2145"/>
                  </a:cubicBezTo>
                  <a:cubicBezTo>
                    <a:pt x="5721" y="2145"/>
                    <a:pt x="5500" y="2137"/>
                    <a:pt x="5276" y="2122"/>
                  </a:cubicBezTo>
                  <a:cubicBezTo>
                    <a:pt x="2358" y="1962"/>
                    <a:pt x="320" y="364"/>
                    <a:pt x="320" y="324"/>
                  </a:cubicBezTo>
                  <a:cubicBezTo>
                    <a:pt x="287" y="307"/>
                    <a:pt x="247" y="297"/>
                    <a:pt x="206" y="297"/>
                  </a:cubicBezTo>
                  <a:cubicBezTo>
                    <a:pt x="147" y="297"/>
                    <a:pt x="87" y="317"/>
                    <a:pt x="40" y="364"/>
                  </a:cubicBezTo>
                  <a:cubicBezTo>
                    <a:pt x="0" y="444"/>
                    <a:pt x="0" y="563"/>
                    <a:pt x="80" y="643"/>
                  </a:cubicBezTo>
                  <a:cubicBezTo>
                    <a:pt x="160" y="683"/>
                    <a:pt x="2238" y="2322"/>
                    <a:pt x="5276" y="2522"/>
                  </a:cubicBezTo>
                  <a:lnTo>
                    <a:pt x="5875" y="2522"/>
                  </a:lnTo>
                  <a:cubicBezTo>
                    <a:pt x="8074" y="2522"/>
                    <a:pt x="9952" y="1802"/>
                    <a:pt x="11631" y="324"/>
                  </a:cubicBezTo>
                  <a:cubicBezTo>
                    <a:pt x="11711" y="244"/>
                    <a:pt x="11711" y="124"/>
                    <a:pt x="11631" y="84"/>
                  </a:cubicBezTo>
                  <a:cubicBezTo>
                    <a:pt x="11606" y="34"/>
                    <a:pt x="11551" y="0"/>
                    <a:pt x="1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3490132" y="2417904"/>
              <a:ext cx="246901" cy="156903"/>
            </a:xfrm>
            <a:custGeom>
              <a:avLst/>
              <a:gdLst/>
              <a:ahLst/>
              <a:cxnLst/>
              <a:rect l="l" t="t" r="r" b="b"/>
              <a:pathLst>
                <a:path w="12831" h="8154" extrusionOk="0">
                  <a:moveTo>
                    <a:pt x="9353" y="0"/>
                  </a:moveTo>
                  <a:cubicBezTo>
                    <a:pt x="8839" y="1176"/>
                    <a:pt x="6232" y="2756"/>
                    <a:pt x="4882" y="2756"/>
                  </a:cubicBezTo>
                  <a:cubicBezTo>
                    <a:pt x="4763" y="2756"/>
                    <a:pt x="4654" y="2744"/>
                    <a:pt x="4557" y="2718"/>
                  </a:cubicBezTo>
                  <a:cubicBezTo>
                    <a:pt x="3358" y="2398"/>
                    <a:pt x="2679" y="1199"/>
                    <a:pt x="2679" y="1199"/>
                  </a:cubicBezTo>
                  <a:cubicBezTo>
                    <a:pt x="760" y="3158"/>
                    <a:pt x="1" y="5076"/>
                    <a:pt x="1" y="5076"/>
                  </a:cubicBezTo>
                  <a:cubicBezTo>
                    <a:pt x="1160" y="7154"/>
                    <a:pt x="3078" y="7674"/>
                    <a:pt x="3078" y="7674"/>
                  </a:cubicBezTo>
                  <a:lnTo>
                    <a:pt x="4597" y="2758"/>
                  </a:lnTo>
                  <a:lnTo>
                    <a:pt x="5796" y="8154"/>
                  </a:lnTo>
                  <a:cubicBezTo>
                    <a:pt x="10712" y="6675"/>
                    <a:pt x="12830" y="3957"/>
                    <a:pt x="12830" y="3957"/>
                  </a:cubicBezTo>
                  <a:cubicBezTo>
                    <a:pt x="11431" y="1639"/>
                    <a:pt x="9353" y="0"/>
                    <a:pt x="9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3486284" y="2414499"/>
              <a:ext cx="254598" cy="164158"/>
            </a:xfrm>
            <a:custGeom>
              <a:avLst/>
              <a:gdLst/>
              <a:ahLst/>
              <a:cxnLst/>
              <a:rect l="l" t="t" r="r" b="b"/>
              <a:pathLst>
                <a:path w="13231" h="8531" extrusionOk="0">
                  <a:moveTo>
                    <a:pt x="2839" y="1656"/>
                  </a:moveTo>
                  <a:cubicBezTo>
                    <a:pt x="3078" y="2016"/>
                    <a:pt x="3678" y="2735"/>
                    <a:pt x="4557" y="3015"/>
                  </a:cubicBezTo>
                  <a:lnTo>
                    <a:pt x="3158" y="7611"/>
                  </a:lnTo>
                  <a:cubicBezTo>
                    <a:pt x="2679" y="7411"/>
                    <a:pt x="1320" y="6772"/>
                    <a:pt x="401" y="5213"/>
                  </a:cubicBezTo>
                  <a:cubicBezTo>
                    <a:pt x="560" y="4853"/>
                    <a:pt x="1320" y="3295"/>
                    <a:pt x="2839" y="1656"/>
                  </a:cubicBezTo>
                  <a:close/>
                  <a:moveTo>
                    <a:pt x="9593" y="457"/>
                  </a:moveTo>
                  <a:cubicBezTo>
                    <a:pt x="10113" y="897"/>
                    <a:pt x="11671" y="2295"/>
                    <a:pt x="12790" y="4134"/>
                  </a:cubicBezTo>
                  <a:cubicBezTo>
                    <a:pt x="12391" y="4614"/>
                    <a:pt x="10312" y="6812"/>
                    <a:pt x="6116" y="8091"/>
                  </a:cubicBezTo>
                  <a:lnTo>
                    <a:pt x="5037" y="3135"/>
                  </a:lnTo>
                  <a:cubicBezTo>
                    <a:pt x="6396" y="3135"/>
                    <a:pt x="8874" y="1656"/>
                    <a:pt x="9593" y="457"/>
                  </a:cubicBezTo>
                  <a:close/>
                  <a:moveTo>
                    <a:pt x="9534" y="1"/>
                  </a:moveTo>
                  <a:cubicBezTo>
                    <a:pt x="9517" y="1"/>
                    <a:pt x="9497" y="6"/>
                    <a:pt x="9473" y="17"/>
                  </a:cubicBezTo>
                  <a:cubicBezTo>
                    <a:pt x="9433" y="17"/>
                    <a:pt x="9393" y="57"/>
                    <a:pt x="9353" y="97"/>
                  </a:cubicBezTo>
                  <a:cubicBezTo>
                    <a:pt x="8878" y="1232"/>
                    <a:pt x="6358" y="2735"/>
                    <a:pt x="5108" y="2735"/>
                  </a:cubicBezTo>
                  <a:cubicBezTo>
                    <a:pt x="4992" y="2735"/>
                    <a:pt x="4888" y="2722"/>
                    <a:pt x="4797" y="2695"/>
                  </a:cubicBezTo>
                  <a:cubicBezTo>
                    <a:pt x="3718" y="2415"/>
                    <a:pt x="3038" y="1296"/>
                    <a:pt x="3038" y="1256"/>
                  </a:cubicBezTo>
                  <a:cubicBezTo>
                    <a:pt x="2998" y="1216"/>
                    <a:pt x="2958" y="1176"/>
                    <a:pt x="2879" y="1176"/>
                  </a:cubicBezTo>
                  <a:cubicBezTo>
                    <a:pt x="2839" y="1176"/>
                    <a:pt x="2759" y="1216"/>
                    <a:pt x="2719" y="1256"/>
                  </a:cubicBezTo>
                  <a:cubicBezTo>
                    <a:pt x="840" y="3215"/>
                    <a:pt x="41" y="5093"/>
                    <a:pt x="1" y="5173"/>
                  </a:cubicBezTo>
                  <a:cubicBezTo>
                    <a:pt x="1" y="5213"/>
                    <a:pt x="1" y="5293"/>
                    <a:pt x="41" y="5333"/>
                  </a:cubicBezTo>
                  <a:cubicBezTo>
                    <a:pt x="1240" y="7451"/>
                    <a:pt x="3158" y="8011"/>
                    <a:pt x="3238" y="8011"/>
                  </a:cubicBezTo>
                  <a:cubicBezTo>
                    <a:pt x="3253" y="8018"/>
                    <a:pt x="3269" y="8021"/>
                    <a:pt x="3285" y="8021"/>
                  </a:cubicBezTo>
                  <a:cubicBezTo>
                    <a:pt x="3358" y="8021"/>
                    <a:pt x="3438" y="7956"/>
                    <a:pt x="3438" y="7891"/>
                  </a:cubicBezTo>
                  <a:lnTo>
                    <a:pt x="4757" y="3654"/>
                  </a:lnTo>
                  <a:lnTo>
                    <a:pt x="5796" y="8370"/>
                  </a:lnTo>
                  <a:cubicBezTo>
                    <a:pt x="5836" y="8410"/>
                    <a:pt x="5836" y="8450"/>
                    <a:pt x="5916" y="8490"/>
                  </a:cubicBezTo>
                  <a:cubicBezTo>
                    <a:pt x="5916" y="8490"/>
                    <a:pt x="5956" y="8530"/>
                    <a:pt x="5996" y="8530"/>
                  </a:cubicBezTo>
                  <a:cubicBezTo>
                    <a:pt x="5996" y="8530"/>
                    <a:pt x="6036" y="8530"/>
                    <a:pt x="6036" y="8490"/>
                  </a:cubicBezTo>
                  <a:cubicBezTo>
                    <a:pt x="10992" y="7052"/>
                    <a:pt x="13110" y="4374"/>
                    <a:pt x="13190" y="4254"/>
                  </a:cubicBezTo>
                  <a:cubicBezTo>
                    <a:pt x="13230" y="4214"/>
                    <a:pt x="13230" y="4134"/>
                    <a:pt x="13190" y="4054"/>
                  </a:cubicBezTo>
                  <a:cubicBezTo>
                    <a:pt x="11791" y="1696"/>
                    <a:pt x="9753" y="97"/>
                    <a:pt x="9633" y="57"/>
                  </a:cubicBezTo>
                  <a:cubicBezTo>
                    <a:pt x="9605" y="29"/>
                    <a:pt x="9577" y="1"/>
                    <a:pt x="9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3453225" y="2207103"/>
              <a:ext cx="39235" cy="71601"/>
            </a:xfrm>
            <a:custGeom>
              <a:avLst/>
              <a:gdLst/>
              <a:ahLst/>
              <a:cxnLst/>
              <a:rect l="l" t="t" r="r" b="b"/>
              <a:pathLst>
                <a:path w="2039" h="3721" extrusionOk="0">
                  <a:moveTo>
                    <a:pt x="1626" y="0"/>
                  </a:moveTo>
                  <a:cubicBezTo>
                    <a:pt x="1559" y="0"/>
                    <a:pt x="1504" y="35"/>
                    <a:pt x="1479" y="84"/>
                  </a:cubicBezTo>
                  <a:lnTo>
                    <a:pt x="80" y="2482"/>
                  </a:lnTo>
                  <a:cubicBezTo>
                    <a:pt x="0" y="2562"/>
                    <a:pt x="40" y="2682"/>
                    <a:pt x="120" y="2722"/>
                  </a:cubicBezTo>
                  <a:lnTo>
                    <a:pt x="1719" y="3721"/>
                  </a:lnTo>
                  <a:lnTo>
                    <a:pt x="1839" y="3721"/>
                  </a:lnTo>
                  <a:cubicBezTo>
                    <a:pt x="1879" y="3721"/>
                    <a:pt x="1959" y="3721"/>
                    <a:pt x="1999" y="3641"/>
                  </a:cubicBezTo>
                  <a:cubicBezTo>
                    <a:pt x="2039" y="3561"/>
                    <a:pt x="2039" y="3441"/>
                    <a:pt x="1919" y="3401"/>
                  </a:cubicBezTo>
                  <a:lnTo>
                    <a:pt x="480" y="2522"/>
                  </a:lnTo>
                  <a:lnTo>
                    <a:pt x="1799" y="284"/>
                  </a:lnTo>
                  <a:cubicBezTo>
                    <a:pt x="1839" y="204"/>
                    <a:pt x="1839" y="84"/>
                    <a:pt x="1759" y="44"/>
                  </a:cubicBezTo>
                  <a:cubicBezTo>
                    <a:pt x="1713" y="13"/>
                    <a:pt x="1667" y="0"/>
                    <a:pt x="1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3536276" y="2187649"/>
              <a:ext cx="40794" cy="21840"/>
            </a:xfrm>
            <a:custGeom>
              <a:avLst/>
              <a:gdLst/>
              <a:ahLst/>
              <a:cxnLst/>
              <a:rect l="l" t="t" r="r" b="b"/>
              <a:pathLst>
                <a:path w="2120" h="1135" extrusionOk="0">
                  <a:moveTo>
                    <a:pt x="266" y="1"/>
                  </a:moveTo>
                  <a:cubicBezTo>
                    <a:pt x="168" y="1"/>
                    <a:pt x="71" y="46"/>
                    <a:pt x="41" y="136"/>
                  </a:cubicBezTo>
                  <a:cubicBezTo>
                    <a:pt x="1" y="296"/>
                    <a:pt x="41" y="415"/>
                    <a:pt x="161" y="455"/>
                  </a:cubicBezTo>
                  <a:lnTo>
                    <a:pt x="1719" y="1095"/>
                  </a:lnTo>
                  <a:cubicBezTo>
                    <a:pt x="1759" y="1095"/>
                    <a:pt x="1799" y="1135"/>
                    <a:pt x="1839" y="1135"/>
                  </a:cubicBezTo>
                  <a:cubicBezTo>
                    <a:pt x="1919" y="1135"/>
                    <a:pt x="1999" y="1055"/>
                    <a:pt x="2039" y="975"/>
                  </a:cubicBezTo>
                  <a:cubicBezTo>
                    <a:pt x="2119" y="855"/>
                    <a:pt x="2039" y="695"/>
                    <a:pt x="1919" y="655"/>
                  </a:cubicBezTo>
                  <a:lnTo>
                    <a:pt x="360" y="16"/>
                  </a:lnTo>
                  <a:cubicBezTo>
                    <a:pt x="330" y="6"/>
                    <a:pt x="298"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3410161" y="2188707"/>
              <a:ext cx="38466" cy="13874"/>
            </a:xfrm>
            <a:custGeom>
              <a:avLst/>
              <a:gdLst/>
              <a:ahLst/>
              <a:cxnLst/>
              <a:rect l="l" t="t" r="r" b="b"/>
              <a:pathLst>
                <a:path w="1999" h="721" extrusionOk="0">
                  <a:moveTo>
                    <a:pt x="1719" y="1"/>
                  </a:moveTo>
                  <a:lnTo>
                    <a:pt x="240" y="241"/>
                  </a:lnTo>
                  <a:cubicBezTo>
                    <a:pt x="80" y="241"/>
                    <a:pt x="0" y="360"/>
                    <a:pt x="0" y="520"/>
                  </a:cubicBezTo>
                  <a:cubicBezTo>
                    <a:pt x="40" y="640"/>
                    <a:pt x="160" y="720"/>
                    <a:pt x="280" y="720"/>
                  </a:cubicBezTo>
                  <a:lnTo>
                    <a:pt x="1799" y="520"/>
                  </a:lnTo>
                  <a:cubicBezTo>
                    <a:pt x="1919" y="480"/>
                    <a:pt x="1998" y="360"/>
                    <a:pt x="1998" y="241"/>
                  </a:cubicBezTo>
                  <a:cubicBezTo>
                    <a:pt x="1958" y="81"/>
                    <a:pt x="1839" y="1"/>
                    <a:pt x="1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3530138" y="2216397"/>
              <a:ext cx="27690" cy="27709"/>
            </a:xfrm>
            <a:custGeom>
              <a:avLst/>
              <a:gdLst/>
              <a:ahLst/>
              <a:cxnLst/>
              <a:rect l="l" t="t" r="r" b="b"/>
              <a:pathLst>
                <a:path w="1439" h="1440" extrusionOk="0">
                  <a:moveTo>
                    <a:pt x="719" y="1"/>
                  </a:moveTo>
                  <a:cubicBezTo>
                    <a:pt x="320" y="1"/>
                    <a:pt x="0" y="320"/>
                    <a:pt x="0" y="720"/>
                  </a:cubicBezTo>
                  <a:cubicBezTo>
                    <a:pt x="0" y="1120"/>
                    <a:pt x="320" y="1439"/>
                    <a:pt x="719" y="1439"/>
                  </a:cubicBezTo>
                  <a:cubicBezTo>
                    <a:pt x="1119" y="1439"/>
                    <a:pt x="1439" y="1120"/>
                    <a:pt x="1439" y="720"/>
                  </a:cubicBezTo>
                  <a:cubicBezTo>
                    <a:pt x="1439" y="320"/>
                    <a:pt x="1119" y="1"/>
                    <a:pt x="7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3418608" y="2214858"/>
              <a:ext cx="23861" cy="23091"/>
            </a:xfrm>
            <a:custGeom>
              <a:avLst/>
              <a:gdLst/>
              <a:ahLst/>
              <a:cxnLst/>
              <a:rect l="l" t="t" r="r" b="b"/>
              <a:pathLst>
                <a:path w="1240" h="1200" extrusionOk="0">
                  <a:moveTo>
                    <a:pt x="600" y="1"/>
                  </a:moveTo>
                  <a:cubicBezTo>
                    <a:pt x="281" y="1"/>
                    <a:pt x="1" y="240"/>
                    <a:pt x="1" y="600"/>
                  </a:cubicBezTo>
                  <a:cubicBezTo>
                    <a:pt x="1" y="920"/>
                    <a:pt x="281" y="1200"/>
                    <a:pt x="600" y="1200"/>
                  </a:cubicBezTo>
                  <a:cubicBezTo>
                    <a:pt x="960" y="1200"/>
                    <a:pt x="1240" y="920"/>
                    <a:pt x="1240" y="600"/>
                  </a:cubicBezTo>
                  <a:cubicBezTo>
                    <a:pt x="1240" y="240"/>
                    <a:pt x="960" y="1"/>
                    <a:pt x="6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3455534" y="2318690"/>
              <a:ext cx="53071" cy="26940"/>
            </a:xfrm>
            <a:custGeom>
              <a:avLst/>
              <a:gdLst/>
              <a:ahLst/>
              <a:cxnLst/>
              <a:rect l="l" t="t" r="r" b="b"/>
              <a:pathLst>
                <a:path w="2758" h="1400" extrusionOk="0">
                  <a:moveTo>
                    <a:pt x="0" y="0"/>
                  </a:moveTo>
                  <a:cubicBezTo>
                    <a:pt x="0" y="760"/>
                    <a:pt x="600" y="1359"/>
                    <a:pt x="1359" y="1399"/>
                  </a:cubicBezTo>
                  <a:cubicBezTo>
                    <a:pt x="2158" y="1399"/>
                    <a:pt x="2758" y="760"/>
                    <a:pt x="275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1531304" y="2837814"/>
              <a:ext cx="716802" cy="498381"/>
            </a:xfrm>
            <a:custGeom>
              <a:avLst/>
              <a:gdLst/>
              <a:ahLst/>
              <a:cxnLst/>
              <a:rect l="l" t="t" r="r" b="b"/>
              <a:pathLst>
                <a:path w="37251" h="25900" extrusionOk="0">
                  <a:moveTo>
                    <a:pt x="12111" y="0"/>
                  </a:moveTo>
                  <a:cubicBezTo>
                    <a:pt x="11031" y="0"/>
                    <a:pt x="10072" y="640"/>
                    <a:pt x="9633" y="1599"/>
                  </a:cubicBezTo>
                  <a:lnTo>
                    <a:pt x="760" y="22182"/>
                  </a:lnTo>
                  <a:cubicBezTo>
                    <a:pt x="0" y="23941"/>
                    <a:pt x="1279" y="25899"/>
                    <a:pt x="3198" y="25899"/>
                  </a:cubicBezTo>
                  <a:lnTo>
                    <a:pt x="29217" y="25899"/>
                  </a:lnTo>
                  <a:cubicBezTo>
                    <a:pt x="30456" y="25899"/>
                    <a:pt x="31535" y="25060"/>
                    <a:pt x="31815" y="23861"/>
                  </a:cubicBezTo>
                  <a:lnTo>
                    <a:pt x="36851" y="3278"/>
                  </a:lnTo>
                  <a:cubicBezTo>
                    <a:pt x="37250" y="1599"/>
                    <a:pt x="36011" y="0"/>
                    <a:pt x="34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1571290" y="2868583"/>
              <a:ext cx="634502" cy="436843"/>
            </a:xfrm>
            <a:custGeom>
              <a:avLst/>
              <a:gdLst/>
              <a:ahLst/>
              <a:cxnLst/>
              <a:rect l="l" t="t" r="r" b="b"/>
              <a:pathLst>
                <a:path w="32974" h="22702" extrusionOk="0">
                  <a:moveTo>
                    <a:pt x="10432" y="0"/>
                  </a:moveTo>
                  <a:cubicBezTo>
                    <a:pt x="9713" y="0"/>
                    <a:pt x="9073" y="400"/>
                    <a:pt x="8794" y="1079"/>
                  </a:cubicBezTo>
                  <a:lnTo>
                    <a:pt x="520" y="20184"/>
                  </a:lnTo>
                  <a:cubicBezTo>
                    <a:pt x="1" y="21383"/>
                    <a:pt x="880" y="22702"/>
                    <a:pt x="2159" y="22702"/>
                  </a:cubicBezTo>
                  <a:lnTo>
                    <a:pt x="26259" y="22702"/>
                  </a:lnTo>
                  <a:cubicBezTo>
                    <a:pt x="27059" y="22702"/>
                    <a:pt x="27778" y="22142"/>
                    <a:pt x="27978" y="21343"/>
                  </a:cubicBezTo>
                  <a:lnTo>
                    <a:pt x="32694" y="2198"/>
                  </a:lnTo>
                  <a:cubicBezTo>
                    <a:pt x="32974" y="1079"/>
                    <a:pt x="32095" y="0"/>
                    <a:pt x="30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1575138" y="2885497"/>
              <a:ext cx="573754" cy="419929"/>
            </a:xfrm>
            <a:custGeom>
              <a:avLst/>
              <a:gdLst/>
              <a:ahLst/>
              <a:cxnLst/>
              <a:rect l="l" t="t" r="r" b="b"/>
              <a:pathLst>
                <a:path w="29817" h="21823" extrusionOk="0">
                  <a:moveTo>
                    <a:pt x="10232" y="0"/>
                  </a:moveTo>
                  <a:cubicBezTo>
                    <a:pt x="9273" y="0"/>
                    <a:pt x="8434" y="560"/>
                    <a:pt x="8034" y="1439"/>
                  </a:cubicBezTo>
                  <a:lnTo>
                    <a:pt x="680" y="18505"/>
                  </a:lnTo>
                  <a:cubicBezTo>
                    <a:pt x="1" y="20104"/>
                    <a:pt x="1160" y="21823"/>
                    <a:pt x="2878" y="21823"/>
                  </a:cubicBezTo>
                  <a:lnTo>
                    <a:pt x="22502" y="21823"/>
                  </a:lnTo>
                  <a:cubicBezTo>
                    <a:pt x="23581" y="21823"/>
                    <a:pt x="24501" y="21103"/>
                    <a:pt x="24780" y="20064"/>
                  </a:cubicBezTo>
                  <a:lnTo>
                    <a:pt x="29417" y="2998"/>
                  </a:lnTo>
                  <a:cubicBezTo>
                    <a:pt x="29816" y="1519"/>
                    <a:pt x="28657" y="0"/>
                    <a:pt x="27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1635906" y="2912417"/>
              <a:ext cx="476059" cy="6927"/>
            </a:xfrm>
            <a:custGeom>
              <a:avLst/>
              <a:gdLst/>
              <a:ahLst/>
              <a:cxnLst/>
              <a:rect l="l" t="t" r="r" b="b"/>
              <a:pathLst>
                <a:path w="24740" h="360" extrusionOk="0">
                  <a:moveTo>
                    <a:pt x="200" y="0"/>
                  </a:moveTo>
                  <a:lnTo>
                    <a:pt x="0" y="360"/>
                  </a:lnTo>
                  <a:lnTo>
                    <a:pt x="24620" y="360"/>
                  </a:lnTo>
                  <a:lnTo>
                    <a:pt x="24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1622051" y="2953173"/>
              <a:ext cx="479157" cy="6947"/>
            </a:xfrm>
            <a:custGeom>
              <a:avLst/>
              <a:gdLst/>
              <a:ahLst/>
              <a:cxnLst/>
              <a:rect l="l" t="t" r="r" b="b"/>
              <a:pathLst>
                <a:path w="24901" h="361" extrusionOk="0">
                  <a:moveTo>
                    <a:pt x="1" y="1"/>
                  </a:moveTo>
                  <a:lnTo>
                    <a:pt x="1" y="360"/>
                  </a:lnTo>
                  <a:lnTo>
                    <a:pt x="24780" y="360"/>
                  </a:lnTo>
                  <a:lnTo>
                    <a:pt x="24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1622051" y="2993159"/>
              <a:ext cx="467612" cy="6947"/>
            </a:xfrm>
            <a:custGeom>
              <a:avLst/>
              <a:gdLst/>
              <a:ahLst/>
              <a:cxnLst/>
              <a:rect l="l" t="t" r="r" b="b"/>
              <a:pathLst>
                <a:path w="24301" h="361" extrusionOk="0">
                  <a:moveTo>
                    <a:pt x="1" y="1"/>
                  </a:moveTo>
                  <a:lnTo>
                    <a:pt x="1" y="361"/>
                  </a:lnTo>
                  <a:lnTo>
                    <a:pt x="24221" y="361"/>
                  </a:lnTo>
                  <a:lnTo>
                    <a:pt x="24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1608216" y="3033934"/>
              <a:ext cx="470691" cy="6927"/>
            </a:xfrm>
            <a:custGeom>
              <a:avLst/>
              <a:gdLst/>
              <a:ahLst/>
              <a:cxnLst/>
              <a:rect l="l" t="t" r="r" b="b"/>
              <a:pathLst>
                <a:path w="24461" h="360" extrusionOk="0">
                  <a:moveTo>
                    <a:pt x="0" y="0"/>
                  </a:moveTo>
                  <a:lnTo>
                    <a:pt x="0" y="360"/>
                  </a:lnTo>
                  <a:lnTo>
                    <a:pt x="24380" y="360"/>
                  </a:lnTo>
                  <a:lnTo>
                    <a:pt x="24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1592052" y="3073920"/>
              <a:ext cx="476079" cy="6947"/>
            </a:xfrm>
            <a:custGeom>
              <a:avLst/>
              <a:gdLst/>
              <a:ahLst/>
              <a:cxnLst/>
              <a:rect l="l" t="t" r="r" b="b"/>
              <a:pathLst>
                <a:path w="24741" h="361" extrusionOk="0">
                  <a:moveTo>
                    <a:pt x="1" y="0"/>
                  </a:moveTo>
                  <a:lnTo>
                    <a:pt x="1" y="360"/>
                  </a:lnTo>
                  <a:lnTo>
                    <a:pt x="24661" y="360"/>
                  </a:lnTo>
                  <a:lnTo>
                    <a:pt x="24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1484390" y="3195436"/>
              <a:ext cx="326872" cy="6947"/>
            </a:xfrm>
            <a:custGeom>
              <a:avLst/>
              <a:gdLst/>
              <a:ahLst/>
              <a:cxnLst/>
              <a:rect l="l" t="t" r="r" b="b"/>
              <a:pathLst>
                <a:path w="16987" h="361" extrusionOk="0">
                  <a:moveTo>
                    <a:pt x="200" y="0"/>
                  </a:moveTo>
                  <a:lnTo>
                    <a:pt x="0" y="360"/>
                  </a:lnTo>
                  <a:lnTo>
                    <a:pt x="16987" y="360"/>
                  </a:lnTo>
                  <a:lnTo>
                    <a:pt x="16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1528225" y="3114675"/>
              <a:ext cx="359950" cy="6947"/>
            </a:xfrm>
            <a:custGeom>
              <a:avLst/>
              <a:gdLst/>
              <a:ahLst/>
              <a:cxnLst/>
              <a:rect l="l" t="t" r="r" b="b"/>
              <a:pathLst>
                <a:path w="18706" h="361" extrusionOk="0">
                  <a:moveTo>
                    <a:pt x="160" y="1"/>
                  </a:moveTo>
                  <a:lnTo>
                    <a:pt x="1" y="360"/>
                  </a:lnTo>
                  <a:lnTo>
                    <a:pt x="18625" y="360"/>
                  </a:lnTo>
                  <a:lnTo>
                    <a:pt x="18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1505923" y="3154681"/>
              <a:ext cx="371476" cy="6927"/>
            </a:xfrm>
            <a:custGeom>
              <a:avLst/>
              <a:gdLst/>
              <a:ahLst/>
              <a:cxnLst/>
              <a:rect l="l" t="t" r="r" b="b"/>
              <a:pathLst>
                <a:path w="19305" h="360" extrusionOk="0">
                  <a:moveTo>
                    <a:pt x="200" y="0"/>
                  </a:moveTo>
                  <a:lnTo>
                    <a:pt x="1" y="360"/>
                  </a:lnTo>
                  <a:lnTo>
                    <a:pt x="19185" y="360"/>
                  </a:lnTo>
                  <a:lnTo>
                    <a:pt x="19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209267" y="3423075"/>
              <a:ext cx="100773" cy="1418961"/>
            </a:xfrm>
            <a:custGeom>
              <a:avLst/>
              <a:gdLst/>
              <a:ahLst/>
              <a:cxnLst/>
              <a:rect l="l" t="t" r="r" b="b"/>
              <a:pathLst>
                <a:path w="5237" h="73741" extrusionOk="0">
                  <a:moveTo>
                    <a:pt x="0" y="1"/>
                  </a:moveTo>
                  <a:lnTo>
                    <a:pt x="0" y="73741"/>
                  </a:lnTo>
                  <a:lnTo>
                    <a:pt x="5236" y="73741"/>
                  </a:lnTo>
                  <a:lnTo>
                    <a:pt x="5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205418" y="3419226"/>
              <a:ext cx="108451" cy="1426658"/>
            </a:xfrm>
            <a:custGeom>
              <a:avLst/>
              <a:gdLst/>
              <a:ahLst/>
              <a:cxnLst/>
              <a:rect l="l" t="t" r="r" b="b"/>
              <a:pathLst>
                <a:path w="5636" h="74141" extrusionOk="0">
                  <a:moveTo>
                    <a:pt x="5236" y="401"/>
                  </a:moveTo>
                  <a:lnTo>
                    <a:pt x="5236" y="73741"/>
                  </a:lnTo>
                  <a:lnTo>
                    <a:pt x="360" y="73741"/>
                  </a:lnTo>
                  <a:lnTo>
                    <a:pt x="360" y="401"/>
                  </a:lnTo>
                  <a:close/>
                  <a:moveTo>
                    <a:pt x="200" y="1"/>
                  </a:moveTo>
                  <a:cubicBezTo>
                    <a:pt x="80" y="1"/>
                    <a:pt x="0" y="81"/>
                    <a:pt x="0" y="201"/>
                  </a:cubicBezTo>
                  <a:lnTo>
                    <a:pt x="0" y="73941"/>
                  </a:lnTo>
                  <a:cubicBezTo>
                    <a:pt x="0" y="74021"/>
                    <a:pt x="80" y="74141"/>
                    <a:pt x="200" y="74141"/>
                  </a:cubicBezTo>
                  <a:lnTo>
                    <a:pt x="5436" y="74141"/>
                  </a:lnTo>
                  <a:cubicBezTo>
                    <a:pt x="5516" y="74141"/>
                    <a:pt x="5636" y="74021"/>
                    <a:pt x="5636" y="73941"/>
                  </a:cubicBezTo>
                  <a:lnTo>
                    <a:pt x="5636" y="201"/>
                  </a:lnTo>
                  <a:cubicBezTo>
                    <a:pt x="563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4300742" y="3423075"/>
              <a:ext cx="101543" cy="1418961"/>
            </a:xfrm>
            <a:custGeom>
              <a:avLst/>
              <a:gdLst/>
              <a:ahLst/>
              <a:cxnLst/>
              <a:rect l="l" t="t" r="r" b="b"/>
              <a:pathLst>
                <a:path w="5277" h="73741" extrusionOk="0">
                  <a:moveTo>
                    <a:pt x="0" y="1"/>
                  </a:moveTo>
                  <a:lnTo>
                    <a:pt x="0" y="73741"/>
                  </a:lnTo>
                  <a:lnTo>
                    <a:pt x="5276" y="73741"/>
                  </a:lnTo>
                  <a:lnTo>
                    <a:pt x="5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4297663" y="3419226"/>
              <a:ext cx="107700" cy="1426658"/>
            </a:xfrm>
            <a:custGeom>
              <a:avLst/>
              <a:gdLst/>
              <a:ahLst/>
              <a:cxnLst/>
              <a:rect l="l" t="t" r="r" b="b"/>
              <a:pathLst>
                <a:path w="5597" h="74141" extrusionOk="0">
                  <a:moveTo>
                    <a:pt x="5236" y="401"/>
                  </a:moveTo>
                  <a:lnTo>
                    <a:pt x="5236" y="73741"/>
                  </a:lnTo>
                  <a:lnTo>
                    <a:pt x="360" y="73741"/>
                  </a:lnTo>
                  <a:lnTo>
                    <a:pt x="360" y="401"/>
                  </a:lnTo>
                  <a:close/>
                  <a:moveTo>
                    <a:pt x="160" y="1"/>
                  </a:moveTo>
                  <a:cubicBezTo>
                    <a:pt x="81" y="1"/>
                    <a:pt x="1" y="81"/>
                    <a:pt x="1" y="201"/>
                  </a:cubicBezTo>
                  <a:lnTo>
                    <a:pt x="1" y="73941"/>
                  </a:lnTo>
                  <a:cubicBezTo>
                    <a:pt x="1" y="74021"/>
                    <a:pt x="81" y="74141"/>
                    <a:pt x="160" y="74141"/>
                  </a:cubicBezTo>
                  <a:lnTo>
                    <a:pt x="5436" y="74141"/>
                  </a:lnTo>
                  <a:cubicBezTo>
                    <a:pt x="5516" y="74141"/>
                    <a:pt x="5596" y="74021"/>
                    <a:pt x="5596" y="73941"/>
                  </a:cubicBezTo>
                  <a:lnTo>
                    <a:pt x="5596" y="201"/>
                  </a:lnTo>
                  <a:cubicBezTo>
                    <a:pt x="559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70067" y="3343873"/>
              <a:ext cx="4473727" cy="101523"/>
            </a:xfrm>
            <a:custGeom>
              <a:avLst/>
              <a:gdLst/>
              <a:ahLst/>
              <a:cxnLst/>
              <a:rect l="l" t="t" r="r" b="b"/>
              <a:pathLst>
                <a:path w="232492" h="5276" extrusionOk="0">
                  <a:moveTo>
                    <a:pt x="2278" y="0"/>
                  </a:moveTo>
                  <a:cubicBezTo>
                    <a:pt x="1039" y="0"/>
                    <a:pt x="0" y="1199"/>
                    <a:pt x="0" y="2638"/>
                  </a:cubicBezTo>
                  <a:cubicBezTo>
                    <a:pt x="0" y="4117"/>
                    <a:pt x="1039" y="5276"/>
                    <a:pt x="2278" y="5276"/>
                  </a:cubicBezTo>
                  <a:lnTo>
                    <a:pt x="230213" y="5276"/>
                  </a:lnTo>
                  <a:cubicBezTo>
                    <a:pt x="231492" y="5276"/>
                    <a:pt x="232491" y="4117"/>
                    <a:pt x="232491" y="2638"/>
                  </a:cubicBezTo>
                  <a:cubicBezTo>
                    <a:pt x="232491" y="1199"/>
                    <a:pt x="231492" y="0"/>
                    <a:pt x="230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66988" y="3340794"/>
              <a:ext cx="4479885" cy="108451"/>
            </a:xfrm>
            <a:custGeom>
              <a:avLst/>
              <a:gdLst/>
              <a:ahLst/>
              <a:cxnLst/>
              <a:rect l="l" t="t" r="r" b="b"/>
              <a:pathLst>
                <a:path w="232812" h="5636" extrusionOk="0">
                  <a:moveTo>
                    <a:pt x="230373" y="320"/>
                  </a:moveTo>
                  <a:cubicBezTo>
                    <a:pt x="231532" y="320"/>
                    <a:pt x="232491" y="1439"/>
                    <a:pt x="232491" y="2798"/>
                  </a:cubicBezTo>
                  <a:cubicBezTo>
                    <a:pt x="232491" y="4157"/>
                    <a:pt x="231532" y="5276"/>
                    <a:pt x="230373" y="5276"/>
                  </a:cubicBezTo>
                  <a:lnTo>
                    <a:pt x="2438" y="5276"/>
                  </a:lnTo>
                  <a:cubicBezTo>
                    <a:pt x="1279" y="5276"/>
                    <a:pt x="320" y="4157"/>
                    <a:pt x="320" y="2798"/>
                  </a:cubicBezTo>
                  <a:cubicBezTo>
                    <a:pt x="320" y="1439"/>
                    <a:pt x="1279" y="320"/>
                    <a:pt x="2438" y="320"/>
                  </a:cubicBezTo>
                  <a:close/>
                  <a:moveTo>
                    <a:pt x="2438" y="0"/>
                  </a:moveTo>
                  <a:cubicBezTo>
                    <a:pt x="1119" y="0"/>
                    <a:pt x="0" y="1239"/>
                    <a:pt x="0" y="2798"/>
                  </a:cubicBezTo>
                  <a:cubicBezTo>
                    <a:pt x="0" y="4357"/>
                    <a:pt x="1119" y="5636"/>
                    <a:pt x="2438" y="5636"/>
                  </a:cubicBezTo>
                  <a:lnTo>
                    <a:pt x="230373" y="5636"/>
                  </a:lnTo>
                  <a:cubicBezTo>
                    <a:pt x="231732" y="5636"/>
                    <a:pt x="232811" y="4357"/>
                    <a:pt x="232811" y="2798"/>
                  </a:cubicBezTo>
                  <a:cubicBezTo>
                    <a:pt x="232811" y="1239"/>
                    <a:pt x="231732" y="0"/>
                    <a:pt x="230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1622051" y="2516580"/>
              <a:ext cx="484545" cy="369706"/>
            </a:xfrm>
            <a:custGeom>
              <a:avLst/>
              <a:gdLst/>
              <a:ahLst/>
              <a:cxnLst/>
              <a:rect l="l" t="t" r="r" b="b"/>
              <a:pathLst>
                <a:path w="25181" h="19213" extrusionOk="0">
                  <a:moveTo>
                    <a:pt x="23485" y="0"/>
                  </a:moveTo>
                  <a:cubicBezTo>
                    <a:pt x="22580" y="0"/>
                    <a:pt x="21324" y="922"/>
                    <a:pt x="19585" y="2786"/>
                  </a:cubicBezTo>
                  <a:cubicBezTo>
                    <a:pt x="17147" y="5384"/>
                    <a:pt x="12111" y="7182"/>
                    <a:pt x="12111" y="7182"/>
                  </a:cubicBezTo>
                  <a:cubicBezTo>
                    <a:pt x="12750" y="5424"/>
                    <a:pt x="13590" y="587"/>
                    <a:pt x="12151" y="508"/>
                  </a:cubicBezTo>
                  <a:cubicBezTo>
                    <a:pt x="12125" y="506"/>
                    <a:pt x="12099" y="505"/>
                    <a:pt x="12073" y="505"/>
                  </a:cubicBezTo>
                  <a:cubicBezTo>
                    <a:pt x="9974" y="505"/>
                    <a:pt x="9216" y="5285"/>
                    <a:pt x="7834" y="6982"/>
                  </a:cubicBezTo>
                  <a:cubicBezTo>
                    <a:pt x="6435" y="8661"/>
                    <a:pt x="1" y="15735"/>
                    <a:pt x="1" y="15735"/>
                  </a:cubicBezTo>
                  <a:lnTo>
                    <a:pt x="9793" y="19212"/>
                  </a:lnTo>
                  <a:cubicBezTo>
                    <a:pt x="9793" y="19212"/>
                    <a:pt x="14269" y="13417"/>
                    <a:pt x="18825" y="11379"/>
                  </a:cubicBezTo>
                  <a:cubicBezTo>
                    <a:pt x="23382" y="9340"/>
                    <a:pt x="24940" y="5863"/>
                    <a:pt x="25060" y="4584"/>
                  </a:cubicBezTo>
                  <a:cubicBezTo>
                    <a:pt x="25180" y="3305"/>
                    <a:pt x="24701" y="2746"/>
                    <a:pt x="24701" y="2746"/>
                  </a:cubicBezTo>
                  <a:cubicBezTo>
                    <a:pt x="24940" y="1267"/>
                    <a:pt x="24541" y="1027"/>
                    <a:pt x="24541" y="1027"/>
                  </a:cubicBezTo>
                  <a:lnTo>
                    <a:pt x="24261" y="1387"/>
                  </a:lnTo>
                  <a:cubicBezTo>
                    <a:pt x="24421" y="827"/>
                    <a:pt x="24421" y="428"/>
                    <a:pt x="24181" y="228"/>
                  </a:cubicBezTo>
                  <a:cubicBezTo>
                    <a:pt x="23976" y="76"/>
                    <a:pt x="23745" y="0"/>
                    <a:pt x="23485"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2036592" y="2532955"/>
              <a:ext cx="70004" cy="143376"/>
            </a:xfrm>
            <a:custGeom>
              <a:avLst/>
              <a:gdLst/>
              <a:ahLst/>
              <a:cxnLst/>
              <a:rect l="l" t="t" r="r" b="b"/>
              <a:pathLst>
                <a:path w="3638" h="7451" extrusionOk="0">
                  <a:moveTo>
                    <a:pt x="3006" y="1"/>
                  </a:moveTo>
                  <a:cubicBezTo>
                    <a:pt x="2936" y="1"/>
                    <a:pt x="2856" y="38"/>
                    <a:pt x="2798" y="96"/>
                  </a:cubicBezTo>
                  <a:cubicBezTo>
                    <a:pt x="2758" y="176"/>
                    <a:pt x="2798" y="296"/>
                    <a:pt x="2878" y="336"/>
                  </a:cubicBezTo>
                  <a:cubicBezTo>
                    <a:pt x="2878" y="336"/>
                    <a:pt x="3237" y="656"/>
                    <a:pt x="2918" y="2175"/>
                  </a:cubicBezTo>
                  <a:cubicBezTo>
                    <a:pt x="2558" y="3893"/>
                    <a:pt x="80" y="7130"/>
                    <a:pt x="40" y="7170"/>
                  </a:cubicBezTo>
                  <a:cubicBezTo>
                    <a:pt x="0" y="7250"/>
                    <a:pt x="0" y="7370"/>
                    <a:pt x="80" y="7410"/>
                  </a:cubicBezTo>
                  <a:cubicBezTo>
                    <a:pt x="120" y="7450"/>
                    <a:pt x="160" y="7450"/>
                    <a:pt x="200" y="7450"/>
                  </a:cubicBezTo>
                  <a:cubicBezTo>
                    <a:pt x="280" y="7450"/>
                    <a:pt x="320" y="7450"/>
                    <a:pt x="360" y="7410"/>
                  </a:cubicBezTo>
                  <a:cubicBezTo>
                    <a:pt x="440" y="7250"/>
                    <a:pt x="2918" y="4053"/>
                    <a:pt x="3277" y="2254"/>
                  </a:cubicBezTo>
                  <a:cubicBezTo>
                    <a:pt x="3637" y="456"/>
                    <a:pt x="3158" y="96"/>
                    <a:pt x="3078" y="16"/>
                  </a:cubicBezTo>
                  <a:cubicBezTo>
                    <a:pt x="3056" y="6"/>
                    <a:pt x="3032" y="1"/>
                    <a:pt x="3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618203" y="2510942"/>
              <a:ext cx="491473" cy="378423"/>
            </a:xfrm>
            <a:custGeom>
              <a:avLst/>
              <a:gdLst/>
              <a:ahLst/>
              <a:cxnLst/>
              <a:rect l="l" t="t" r="r" b="b"/>
              <a:pathLst>
                <a:path w="25541" h="19666" extrusionOk="0">
                  <a:moveTo>
                    <a:pt x="23650" y="0"/>
                  </a:moveTo>
                  <a:cubicBezTo>
                    <a:pt x="22782" y="0"/>
                    <a:pt x="21754" y="987"/>
                    <a:pt x="20304" y="2319"/>
                  </a:cubicBezTo>
                  <a:cubicBezTo>
                    <a:pt x="19865" y="2759"/>
                    <a:pt x="19385" y="3199"/>
                    <a:pt x="18865" y="3678"/>
                  </a:cubicBezTo>
                  <a:cubicBezTo>
                    <a:pt x="16787" y="5517"/>
                    <a:pt x="13670" y="6756"/>
                    <a:pt x="12631" y="7155"/>
                  </a:cubicBezTo>
                  <a:cubicBezTo>
                    <a:pt x="13110" y="5557"/>
                    <a:pt x="13750" y="2119"/>
                    <a:pt x="12990" y="1000"/>
                  </a:cubicBezTo>
                  <a:cubicBezTo>
                    <a:pt x="12830" y="761"/>
                    <a:pt x="12631" y="601"/>
                    <a:pt x="12391" y="601"/>
                  </a:cubicBezTo>
                  <a:cubicBezTo>
                    <a:pt x="12361" y="599"/>
                    <a:pt x="12332" y="598"/>
                    <a:pt x="12303" y="598"/>
                  </a:cubicBezTo>
                  <a:cubicBezTo>
                    <a:pt x="10839" y="598"/>
                    <a:pt x="10017" y="2557"/>
                    <a:pt x="9233" y="4478"/>
                  </a:cubicBezTo>
                  <a:cubicBezTo>
                    <a:pt x="8794" y="5557"/>
                    <a:pt x="8394" y="6556"/>
                    <a:pt x="7874" y="7155"/>
                  </a:cubicBezTo>
                  <a:cubicBezTo>
                    <a:pt x="6515" y="8794"/>
                    <a:pt x="121" y="15868"/>
                    <a:pt x="81" y="15908"/>
                  </a:cubicBezTo>
                  <a:cubicBezTo>
                    <a:pt x="41" y="15948"/>
                    <a:pt x="1" y="16028"/>
                    <a:pt x="41" y="16108"/>
                  </a:cubicBezTo>
                  <a:cubicBezTo>
                    <a:pt x="41" y="16148"/>
                    <a:pt x="81" y="16188"/>
                    <a:pt x="161" y="16228"/>
                  </a:cubicBezTo>
                  <a:lnTo>
                    <a:pt x="9953" y="19665"/>
                  </a:lnTo>
                  <a:lnTo>
                    <a:pt x="9993" y="19665"/>
                  </a:lnTo>
                  <a:cubicBezTo>
                    <a:pt x="10073" y="19665"/>
                    <a:pt x="10113" y="19665"/>
                    <a:pt x="10153" y="19585"/>
                  </a:cubicBezTo>
                  <a:cubicBezTo>
                    <a:pt x="10193" y="19545"/>
                    <a:pt x="14629" y="13830"/>
                    <a:pt x="19065" y="11832"/>
                  </a:cubicBezTo>
                  <a:cubicBezTo>
                    <a:pt x="23941" y="9673"/>
                    <a:pt x="25340" y="5996"/>
                    <a:pt x="25420" y="4917"/>
                  </a:cubicBezTo>
                  <a:cubicBezTo>
                    <a:pt x="25540" y="3558"/>
                    <a:pt x="25060" y="2919"/>
                    <a:pt x="25060" y="2919"/>
                  </a:cubicBezTo>
                  <a:cubicBezTo>
                    <a:pt x="25011" y="2869"/>
                    <a:pt x="24946" y="2835"/>
                    <a:pt x="24885" y="2835"/>
                  </a:cubicBezTo>
                  <a:cubicBezTo>
                    <a:pt x="24848" y="2835"/>
                    <a:pt x="24811" y="2848"/>
                    <a:pt x="24781" y="2879"/>
                  </a:cubicBezTo>
                  <a:cubicBezTo>
                    <a:pt x="24701" y="2959"/>
                    <a:pt x="24701" y="3079"/>
                    <a:pt x="24741" y="3159"/>
                  </a:cubicBezTo>
                  <a:cubicBezTo>
                    <a:pt x="24741" y="3159"/>
                    <a:pt x="25180" y="3718"/>
                    <a:pt x="25060" y="4877"/>
                  </a:cubicBezTo>
                  <a:cubicBezTo>
                    <a:pt x="24941" y="6196"/>
                    <a:pt x="23262" y="9553"/>
                    <a:pt x="18945" y="11512"/>
                  </a:cubicBezTo>
                  <a:cubicBezTo>
                    <a:pt x="14709" y="13390"/>
                    <a:pt x="10592" y="18466"/>
                    <a:pt x="9953" y="19266"/>
                  </a:cubicBezTo>
                  <a:lnTo>
                    <a:pt x="520" y="15948"/>
                  </a:lnTo>
                  <a:cubicBezTo>
                    <a:pt x="1599" y="14789"/>
                    <a:pt x="6915" y="8874"/>
                    <a:pt x="8194" y="7395"/>
                  </a:cubicBezTo>
                  <a:cubicBezTo>
                    <a:pt x="8714" y="6756"/>
                    <a:pt x="9113" y="5717"/>
                    <a:pt x="9593" y="4637"/>
                  </a:cubicBezTo>
                  <a:cubicBezTo>
                    <a:pt x="10298" y="2837"/>
                    <a:pt x="11079" y="998"/>
                    <a:pt x="12275" y="998"/>
                  </a:cubicBezTo>
                  <a:cubicBezTo>
                    <a:pt x="12300" y="998"/>
                    <a:pt x="12325" y="999"/>
                    <a:pt x="12351" y="1000"/>
                  </a:cubicBezTo>
                  <a:cubicBezTo>
                    <a:pt x="12471" y="1000"/>
                    <a:pt x="12591" y="1040"/>
                    <a:pt x="12670" y="1200"/>
                  </a:cubicBezTo>
                  <a:cubicBezTo>
                    <a:pt x="13350" y="2159"/>
                    <a:pt x="12710" y="5876"/>
                    <a:pt x="12151" y="7395"/>
                  </a:cubicBezTo>
                  <a:cubicBezTo>
                    <a:pt x="12111" y="7475"/>
                    <a:pt x="12151" y="7555"/>
                    <a:pt x="12191" y="7595"/>
                  </a:cubicBezTo>
                  <a:cubicBezTo>
                    <a:pt x="12219" y="7623"/>
                    <a:pt x="12267" y="7652"/>
                    <a:pt x="12321" y="7652"/>
                  </a:cubicBezTo>
                  <a:cubicBezTo>
                    <a:pt x="12344" y="7652"/>
                    <a:pt x="12367" y="7647"/>
                    <a:pt x="12391" y="7635"/>
                  </a:cubicBezTo>
                  <a:cubicBezTo>
                    <a:pt x="12431" y="7635"/>
                    <a:pt x="16547" y="6236"/>
                    <a:pt x="19105" y="3958"/>
                  </a:cubicBezTo>
                  <a:cubicBezTo>
                    <a:pt x="19625" y="3478"/>
                    <a:pt x="20104" y="2999"/>
                    <a:pt x="20584" y="2599"/>
                  </a:cubicBezTo>
                  <a:cubicBezTo>
                    <a:pt x="21903" y="1320"/>
                    <a:pt x="22942" y="361"/>
                    <a:pt x="23702" y="361"/>
                  </a:cubicBezTo>
                  <a:cubicBezTo>
                    <a:pt x="23901" y="361"/>
                    <a:pt x="24061" y="481"/>
                    <a:pt x="24261" y="641"/>
                  </a:cubicBezTo>
                  <a:cubicBezTo>
                    <a:pt x="24301" y="721"/>
                    <a:pt x="24341" y="880"/>
                    <a:pt x="24341" y="1080"/>
                  </a:cubicBezTo>
                  <a:cubicBezTo>
                    <a:pt x="24221" y="2599"/>
                    <a:pt x="21783" y="6356"/>
                    <a:pt x="20904" y="7115"/>
                  </a:cubicBezTo>
                  <a:cubicBezTo>
                    <a:pt x="20824" y="7195"/>
                    <a:pt x="20784" y="7315"/>
                    <a:pt x="20864" y="7395"/>
                  </a:cubicBezTo>
                  <a:cubicBezTo>
                    <a:pt x="20904" y="7435"/>
                    <a:pt x="20954" y="7455"/>
                    <a:pt x="21004" y="7455"/>
                  </a:cubicBezTo>
                  <a:cubicBezTo>
                    <a:pt x="21054" y="7455"/>
                    <a:pt x="21104" y="7435"/>
                    <a:pt x="21144" y="7395"/>
                  </a:cubicBezTo>
                  <a:cubicBezTo>
                    <a:pt x="21983" y="6676"/>
                    <a:pt x="24581" y="2839"/>
                    <a:pt x="24701" y="1120"/>
                  </a:cubicBezTo>
                  <a:cubicBezTo>
                    <a:pt x="24741" y="801"/>
                    <a:pt x="24661" y="561"/>
                    <a:pt x="24541" y="401"/>
                  </a:cubicBezTo>
                  <a:cubicBezTo>
                    <a:pt x="24301" y="121"/>
                    <a:pt x="24021" y="1"/>
                    <a:pt x="23702" y="1"/>
                  </a:cubicBezTo>
                  <a:cubicBezTo>
                    <a:pt x="23685" y="0"/>
                    <a:pt x="23667" y="0"/>
                    <a:pt x="23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18337" y="2294079"/>
              <a:ext cx="59228" cy="87688"/>
            </a:xfrm>
            <a:custGeom>
              <a:avLst/>
              <a:gdLst/>
              <a:ahLst/>
              <a:cxnLst/>
              <a:rect l="l" t="t" r="r" b="b"/>
              <a:pathLst>
                <a:path w="3078" h="4557" extrusionOk="0">
                  <a:moveTo>
                    <a:pt x="0" y="0"/>
                  </a:moveTo>
                  <a:lnTo>
                    <a:pt x="1319" y="4557"/>
                  </a:lnTo>
                  <a:lnTo>
                    <a:pt x="3078" y="2878"/>
                  </a:lnTo>
                  <a:lnTo>
                    <a:pt x="0" y="0"/>
                  </a:ln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14489" y="2290115"/>
              <a:ext cx="66156" cy="95501"/>
            </a:xfrm>
            <a:custGeom>
              <a:avLst/>
              <a:gdLst/>
              <a:ahLst/>
              <a:cxnLst/>
              <a:rect l="l" t="t" r="r" b="b"/>
              <a:pathLst>
                <a:path w="3438" h="4963" extrusionOk="0">
                  <a:moveTo>
                    <a:pt x="600" y="806"/>
                  </a:moveTo>
                  <a:lnTo>
                    <a:pt x="2998" y="3084"/>
                  </a:lnTo>
                  <a:lnTo>
                    <a:pt x="1639" y="4403"/>
                  </a:lnTo>
                  <a:lnTo>
                    <a:pt x="600" y="806"/>
                  </a:lnTo>
                  <a:close/>
                  <a:moveTo>
                    <a:pt x="222" y="0"/>
                  </a:moveTo>
                  <a:cubicBezTo>
                    <a:pt x="188" y="0"/>
                    <a:pt x="154" y="13"/>
                    <a:pt x="120" y="46"/>
                  </a:cubicBezTo>
                  <a:cubicBezTo>
                    <a:pt x="40" y="86"/>
                    <a:pt x="0" y="166"/>
                    <a:pt x="40" y="246"/>
                  </a:cubicBezTo>
                  <a:lnTo>
                    <a:pt x="1359" y="4843"/>
                  </a:lnTo>
                  <a:cubicBezTo>
                    <a:pt x="1359" y="4883"/>
                    <a:pt x="1399" y="4923"/>
                    <a:pt x="1479" y="4962"/>
                  </a:cubicBezTo>
                  <a:lnTo>
                    <a:pt x="1519" y="4962"/>
                  </a:lnTo>
                  <a:cubicBezTo>
                    <a:pt x="1599" y="4962"/>
                    <a:pt x="1639" y="4923"/>
                    <a:pt x="1679" y="4923"/>
                  </a:cubicBezTo>
                  <a:lnTo>
                    <a:pt x="3398" y="3244"/>
                  </a:lnTo>
                  <a:cubicBezTo>
                    <a:pt x="3437" y="3204"/>
                    <a:pt x="3437" y="3164"/>
                    <a:pt x="3437" y="3084"/>
                  </a:cubicBezTo>
                  <a:cubicBezTo>
                    <a:pt x="3437" y="3044"/>
                    <a:pt x="3437" y="3004"/>
                    <a:pt x="3398" y="2964"/>
                  </a:cubicBezTo>
                  <a:lnTo>
                    <a:pt x="360" y="46"/>
                  </a:lnTo>
                  <a:cubicBezTo>
                    <a:pt x="314" y="23"/>
                    <a:pt x="268"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756081" y="2184320"/>
              <a:ext cx="311498" cy="339726"/>
            </a:xfrm>
            <a:custGeom>
              <a:avLst/>
              <a:gdLst/>
              <a:ahLst/>
              <a:cxnLst/>
              <a:rect l="l" t="t" r="r" b="b"/>
              <a:pathLst>
                <a:path w="16188" h="17655" extrusionOk="0">
                  <a:moveTo>
                    <a:pt x="1999" y="13618"/>
                  </a:moveTo>
                  <a:lnTo>
                    <a:pt x="2146" y="14414"/>
                  </a:lnTo>
                  <a:lnTo>
                    <a:pt x="2146" y="14414"/>
                  </a:lnTo>
                  <a:cubicBezTo>
                    <a:pt x="2130" y="14309"/>
                    <a:pt x="2118" y="14203"/>
                    <a:pt x="2118" y="14098"/>
                  </a:cubicBezTo>
                  <a:cubicBezTo>
                    <a:pt x="2079" y="13938"/>
                    <a:pt x="2039" y="13778"/>
                    <a:pt x="1999" y="13618"/>
                  </a:cubicBezTo>
                  <a:close/>
                  <a:moveTo>
                    <a:pt x="2146" y="14414"/>
                  </a:moveTo>
                  <a:cubicBezTo>
                    <a:pt x="2161" y="14509"/>
                    <a:pt x="2180" y="14603"/>
                    <a:pt x="2198" y="14697"/>
                  </a:cubicBezTo>
                  <a:lnTo>
                    <a:pt x="2146" y="14414"/>
                  </a:lnTo>
                  <a:close/>
                  <a:moveTo>
                    <a:pt x="9115" y="1"/>
                  </a:moveTo>
                  <a:cubicBezTo>
                    <a:pt x="8796" y="1"/>
                    <a:pt x="8474" y="36"/>
                    <a:pt x="8154" y="109"/>
                  </a:cubicBezTo>
                  <a:lnTo>
                    <a:pt x="4237" y="988"/>
                  </a:lnTo>
                  <a:cubicBezTo>
                    <a:pt x="1599" y="1548"/>
                    <a:pt x="0" y="4465"/>
                    <a:pt x="640" y="7463"/>
                  </a:cubicBezTo>
                  <a:lnTo>
                    <a:pt x="1999" y="13618"/>
                  </a:lnTo>
                  <a:lnTo>
                    <a:pt x="9672" y="17655"/>
                  </a:lnTo>
                  <a:lnTo>
                    <a:pt x="9672" y="17615"/>
                  </a:lnTo>
                  <a:lnTo>
                    <a:pt x="11950" y="17095"/>
                  </a:lnTo>
                  <a:cubicBezTo>
                    <a:pt x="14588" y="16536"/>
                    <a:pt x="16187" y="13618"/>
                    <a:pt x="15508" y="10620"/>
                  </a:cubicBezTo>
                  <a:lnTo>
                    <a:pt x="14149" y="4465"/>
                  </a:lnTo>
                  <a:cubicBezTo>
                    <a:pt x="13587" y="1832"/>
                    <a:pt x="11422" y="1"/>
                    <a:pt x="9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755311" y="2184320"/>
              <a:ext cx="312267" cy="445098"/>
            </a:xfrm>
            <a:custGeom>
              <a:avLst/>
              <a:gdLst/>
              <a:ahLst/>
              <a:cxnLst/>
              <a:rect l="l" t="t" r="r" b="b"/>
              <a:pathLst>
                <a:path w="16228" h="23131" extrusionOk="0">
                  <a:moveTo>
                    <a:pt x="9155" y="1"/>
                  </a:moveTo>
                  <a:cubicBezTo>
                    <a:pt x="8836" y="1"/>
                    <a:pt x="8514" y="36"/>
                    <a:pt x="8194" y="109"/>
                  </a:cubicBezTo>
                  <a:lnTo>
                    <a:pt x="4277" y="988"/>
                  </a:lnTo>
                  <a:cubicBezTo>
                    <a:pt x="1639" y="1548"/>
                    <a:pt x="0" y="4465"/>
                    <a:pt x="680" y="7463"/>
                  </a:cubicBezTo>
                  <a:lnTo>
                    <a:pt x="2039" y="13618"/>
                  </a:lnTo>
                  <a:cubicBezTo>
                    <a:pt x="2079" y="13778"/>
                    <a:pt x="2119" y="13938"/>
                    <a:pt x="2158" y="14098"/>
                  </a:cubicBezTo>
                  <a:cubicBezTo>
                    <a:pt x="2158" y="14297"/>
                    <a:pt x="2198" y="14497"/>
                    <a:pt x="2238" y="14697"/>
                  </a:cubicBezTo>
                  <a:lnTo>
                    <a:pt x="2638" y="14857"/>
                  </a:lnTo>
                  <a:lnTo>
                    <a:pt x="2878" y="23130"/>
                  </a:lnTo>
                  <a:lnTo>
                    <a:pt x="10991" y="23130"/>
                  </a:lnTo>
                  <a:lnTo>
                    <a:pt x="10592" y="17415"/>
                  </a:lnTo>
                  <a:lnTo>
                    <a:pt x="11990" y="17095"/>
                  </a:lnTo>
                  <a:cubicBezTo>
                    <a:pt x="14628" y="16536"/>
                    <a:pt x="16227" y="13618"/>
                    <a:pt x="15548" y="10620"/>
                  </a:cubicBezTo>
                  <a:lnTo>
                    <a:pt x="14189" y="4465"/>
                  </a:lnTo>
                  <a:cubicBezTo>
                    <a:pt x="13627" y="1832"/>
                    <a:pt x="11462" y="1"/>
                    <a:pt x="9155"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751463" y="2180664"/>
              <a:ext cx="313037" cy="452603"/>
            </a:xfrm>
            <a:custGeom>
              <a:avLst/>
              <a:gdLst/>
              <a:ahLst/>
              <a:cxnLst/>
              <a:rect l="l" t="t" r="r" b="b"/>
              <a:pathLst>
                <a:path w="16268" h="23521" extrusionOk="0">
                  <a:moveTo>
                    <a:pt x="9313" y="376"/>
                  </a:moveTo>
                  <a:cubicBezTo>
                    <a:pt x="10252" y="376"/>
                    <a:pt x="11201" y="683"/>
                    <a:pt x="12031" y="1298"/>
                  </a:cubicBezTo>
                  <a:cubicBezTo>
                    <a:pt x="13150" y="2097"/>
                    <a:pt x="13909" y="3296"/>
                    <a:pt x="14229" y="4695"/>
                  </a:cubicBezTo>
                  <a:lnTo>
                    <a:pt x="15588" y="10850"/>
                  </a:lnTo>
                  <a:cubicBezTo>
                    <a:pt x="15868" y="12249"/>
                    <a:pt x="15708" y="13688"/>
                    <a:pt x="15028" y="14847"/>
                  </a:cubicBezTo>
                  <a:cubicBezTo>
                    <a:pt x="14389" y="16046"/>
                    <a:pt x="13350" y="16845"/>
                    <a:pt x="12151" y="17125"/>
                  </a:cubicBezTo>
                  <a:lnTo>
                    <a:pt x="10752" y="17445"/>
                  </a:lnTo>
                  <a:cubicBezTo>
                    <a:pt x="10672" y="17445"/>
                    <a:pt x="10592" y="17525"/>
                    <a:pt x="10592" y="17605"/>
                  </a:cubicBezTo>
                  <a:lnTo>
                    <a:pt x="10991" y="23160"/>
                  </a:lnTo>
                  <a:lnTo>
                    <a:pt x="3278" y="23160"/>
                  </a:lnTo>
                  <a:lnTo>
                    <a:pt x="3038" y="15047"/>
                  </a:lnTo>
                  <a:cubicBezTo>
                    <a:pt x="2998" y="14967"/>
                    <a:pt x="2958" y="14927"/>
                    <a:pt x="2918" y="14887"/>
                  </a:cubicBezTo>
                  <a:lnTo>
                    <a:pt x="2598" y="14767"/>
                  </a:lnTo>
                  <a:cubicBezTo>
                    <a:pt x="2558" y="14607"/>
                    <a:pt x="2558" y="14447"/>
                    <a:pt x="2558" y="14288"/>
                  </a:cubicBezTo>
                  <a:cubicBezTo>
                    <a:pt x="2558" y="14288"/>
                    <a:pt x="2558" y="14248"/>
                    <a:pt x="2558" y="14248"/>
                  </a:cubicBezTo>
                  <a:cubicBezTo>
                    <a:pt x="2518" y="14088"/>
                    <a:pt x="2478" y="13928"/>
                    <a:pt x="2438" y="13768"/>
                  </a:cubicBezTo>
                  <a:lnTo>
                    <a:pt x="1080" y="7613"/>
                  </a:lnTo>
                  <a:cubicBezTo>
                    <a:pt x="440" y="4735"/>
                    <a:pt x="1959" y="1898"/>
                    <a:pt x="4517" y="1338"/>
                  </a:cubicBezTo>
                  <a:lnTo>
                    <a:pt x="8474" y="459"/>
                  </a:lnTo>
                  <a:cubicBezTo>
                    <a:pt x="8750" y="403"/>
                    <a:pt x="9031" y="376"/>
                    <a:pt x="9313" y="376"/>
                  </a:cubicBezTo>
                  <a:close/>
                  <a:moveTo>
                    <a:pt x="9318" y="0"/>
                  </a:moveTo>
                  <a:cubicBezTo>
                    <a:pt x="8998" y="0"/>
                    <a:pt x="8676" y="33"/>
                    <a:pt x="8354" y="99"/>
                  </a:cubicBezTo>
                  <a:lnTo>
                    <a:pt x="4437" y="978"/>
                  </a:lnTo>
                  <a:cubicBezTo>
                    <a:pt x="1679" y="1578"/>
                    <a:pt x="0" y="4615"/>
                    <a:pt x="680" y="7693"/>
                  </a:cubicBezTo>
                  <a:lnTo>
                    <a:pt x="2039" y="13848"/>
                  </a:lnTo>
                  <a:cubicBezTo>
                    <a:pt x="2079" y="14008"/>
                    <a:pt x="2159" y="14168"/>
                    <a:pt x="2199" y="14328"/>
                  </a:cubicBezTo>
                  <a:cubicBezTo>
                    <a:pt x="2199" y="14527"/>
                    <a:pt x="2199" y="14727"/>
                    <a:pt x="2239" y="14927"/>
                  </a:cubicBezTo>
                  <a:cubicBezTo>
                    <a:pt x="2279" y="14967"/>
                    <a:pt x="2319" y="15007"/>
                    <a:pt x="2358" y="15047"/>
                  </a:cubicBezTo>
                  <a:lnTo>
                    <a:pt x="2638" y="15167"/>
                  </a:lnTo>
                  <a:lnTo>
                    <a:pt x="2878" y="23320"/>
                  </a:lnTo>
                  <a:cubicBezTo>
                    <a:pt x="2878" y="23440"/>
                    <a:pt x="2998" y="23520"/>
                    <a:pt x="3078" y="23520"/>
                  </a:cubicBezTo>
                  <a:lnTo>
                    <a:pt x="11191" y="23520"/>
                  </a:lnTo>
                  <a:cubicBezTo>
                    <a:pt x="11231" y="23520"/>
                    <a:pt x="11271" y="23480"/>
                    <a:pt x="11311" y="23440"/>
                  </a:cubicBezTo>
                  <a:cubicBezTo>
                    <a:pt x="11351" y="23440"/>
                    <a:pt x="11351" y="23360"/>
                    <a:pt x="11351" y="23320"/>
                  </a:cubicBezTo>
                  <a:lnTo>
                    <a:pt x="10991" y="17765"/>
                  </a:lnTo>
                  <a:lnTo>
                    <a:pt x="12230" y="17485"/>
                  </a:lnTo>
                  <a:cubicBezTo>
                    <a:pt x="13549" y="17205"/>
                    <a:pt x="14668" y="16326"/>
                    <a:pt x="15348" y="15047"/>
                  </a:cubicBezTo>
                  <a:cubicBezTo>
                    <a:pt x="16067" y="13768"/>
                    <a:pt x="16267" y="12249"/>
                    <a:pt x="15947" y="10770"/>
                  </a:cubicBezTo>
                  <a:lnTo>
                    <a:pt x="14589" y="4615"/>
                  </a:lnTo>
                  <a:cubicBezTo>
                    <a:pt x="14269" y="3137"/>
                    <a:pt x="13429" y="1858"/>
                    <a:pt x="12270" y="978"/>
                  </a:cubicBezTo>
                  <a:cubicBezTo>
                    <a:pt x="11356" y="338"/>
                    <a:pt x="10348" y="0"/>
                    <a:pt x="9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584573" y="2062572"/>
              <a:ext cx="469151" cy="461474"/>
            </a:xfrm>
            <a:custGeom>
              <a:avLst/>
              <a:gdLst/>
              <a:ahLst/>
              <a:cxnLst/>
              <a:rect l="l" t="t" r="r" b="b"/>
              <a:pathLst>
                <a:path w="24381" h="23982" extrusionOk="0">
                  <a:moveTo>
                    <a:pt x="18600" y="1"/>
                  </a:moveTo>
                  <a:cubicBezTo>
                    <a:pt x="14167" y="1"/>
                    <a:pt x="10272" y="2479"/>
                    <a:pt x="10272" y="2479"/>
                  </a:cubicBezTo>
                  <a:cubicBezTo>
                    <a:pt x="10272" y="2479"/>
                    <a:pt x="0" y="7195"/>
                    <a:pt x="3318" y="17627"/>
                  </a:cubicBezTo>
                  <a:cubicBezTo>
                    <a:pt x="3318" y="17627"/>
                    <a:pt x="5076" y="23702"/>
                    <a:pt x="11791" y="23982"/>
                  </a:cubicBezTo>
                  <a:lnTo>
                    <a:pt x="11271" y="17547"/>
                  </a:lnTo>
                  <a:lnTo>
                    <a:pt x="11911" y="15429"/>
                  </a:lnTo>
                  <a:cubicBezTo>
                    <a:pt x="11911" y="15429"/>
                    <a:pt x="19664" y="14190"/>
                    <a:pt x="23102" y="5996"/>
                  </a:cubicBezTo>
                  <a:cubicBezTo>
                    <a:pt x="24381" y="2959"/>
                    <a:pt x="22222" y="41"/>
                    <a:pt x="18705" y="1"/>
                  </a:cubicBezTo>
                  <a:cubicBezTo>
                    <a:pt x="18670" y="1"/>
                    <a:pt x="18635" y="1"/>
                    <a:pt x="1860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717615" y="2367297"/>
              <a:ext cx="122305" cy="114281"/>
            </a:xfrm>
            <a:custGeom>
              <a:avLst/>
              <a:gdLst/>
              <a:ahLst/>
              <a:cxnLst/>
              <a:rect l="l" t="t" r="r" b="b"/>
              <a:pathLst>
                <a:path w="6356" h="5939" extrusionOk="0">
                  <a:moveTo>
                    <a:pt x="3229" y="1"/>
                  </a:moveTo>
                  <a:cubicBezTo>
                    <a:pt x="3087" y="1"/>
                    <a:pt x="2943" y="11"/>
                    <a:pt x="2799" y="32"/>
                  </a:cubicBezTo>
                  <a:cubicBezTo>
                    <a:pt x="1160" y="232"/>
                    <a:pt x="1" y="1711"/>
                    <a:pt x="201" y="3350"/>
                  </a:cubicBezTo>
                  <a:cubicBezTo>
                    <a:pt x="383" y="4844"/>
                    <a:pt x="1661" y="5939"/>
                    <a:pt x="3128" y="5939"/>
                  </a:cubicBezTo>
                  <a:cubicBezTo>
                    <a:pt x="3270" y="5939"/>
                    <a:pt x="3413" y="5929"/>
                    <a:pt x="3558" y="5907"/>
                  </a:cubicBezTo>
                  <a:cubicBezTo>
                    <a:pt x="5197" y="5708"/>
                    <a:pt x="6356" y="4229"/>
                    <a:pt x="6156" y="2590"/>
                  </a:cubicBezTo>
                  <a:cubicBezTo>
                    <a:pt x="5974" y="1096"/>
                    <a:pt x="4695" y="1"/>
                    <a:pt x="3229"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765298" y="2393293"/>
              <a:ext cx="49242" cy="38466"/>
            </a:xfrm>
            <a:custGeom>
              <a:avLst/>
              <a:gdLst/>
              <a:ahLst/>
              <a:cxnLst/>
              <a:rect l="l" t="t" r="r" b="b"/>
              <a:pathLst>
                <a:path w="2559" h="1999" extrusionOk="0">
                  <a:moveTo>
                    <a:pt x="790" y="0"/>
                  </a:moveTo>
                  <a:cubicBezTo>
                    <a:pt x="596" y="0"/>
                    <a:pt x="387" y="27"/>
                    <a:pt x="161" y="80"/>
                  </a:cubicBezTo>
                  <a:cubicBezTo>
                    <a:pt x="81" y="120"/>
                    <a:pt x="1" y="200"/>
                    <a:pt x="41" y="320"/>
                  </a:cubicBezTo>
                  <a:cubicBezTo>
                    <a:pt x="41" y="385"/>
                    <a:pt x="121" y="450"/>
                    <a:pt x="194" y="450"/>
                  </a:cubicBezTo>
                  <a:cubicBezTo>
                    <a:pt x="210" y="450"/>
                    <a:pt x="226" y="447"/>
                    <a:pt x="241" y="440"/>
                  </a:cubicBezTo>
                  <a:cubicBezTo>
                    <a:pt x="441" y="397"/>
                    <a:pt x="627" y="374"/>
                    <a:pt x="797" y="374"/>
                  </a:cubicBezTo>
                  <a:cubicBezTo>
                    <a:pt x="1100" y="374"/>
                    <a:pt x="1355" y="446"/>
                    <a:pt x="1560" y="600"/>
                  </a:cubicBezTo>
                  <a:cubicBezTo>
                    <a:pt x="2119" y="999"/>
                    <a:pt x="2159" y="1799"/>
                    <a:pt x="2159" y="1799"/>
                  </a:cubicBezTo>
                  <a:cubicBezTo>
                    <a:pt x="2199" y="1919"/>
                    <a:pt x="2279" y="1999"/>
                    <a:pt x="2359" y="1999"/>
                  </a:cubicBezTo>
                  <a:cubicBezTo>
                    <a:pt x="2479" y="1999"/>
                    <a:pt x="2559" y="1879"/>
                    <a:pt x="2559" y="1799"/>
                  </a:cubicBezTo>
                  <a:cubicBezTo>
                    <a:pt x="2559" y="1759"/>
                    <a:pt x="2479" y="839"/>
                    <a:pt x="1799" y="320"/>
                  </a:cubicBezTo>
                  <a:cubicBezTo>
                    <a:pt x="1506" y="107"/>
                    <a:pt x="1178"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733009" y="2577867"/>
              <a:ext cx="336090" cy="89227"/>
            </a:xfrm>
            <a:custGeom>
              <a:avLst/>
              <a:gdLst/>
              <a:ahLst/>
              <a:cxnLst/>
              <a:rect l="l" t="t" r="r" b="b"/>
              <a:pathLst>
                <a:path w="17466" h="4637" extrusionOk="0">
                  <a:moveTo>
                    <a:pt x="3917" y="0"/>
                  </a:moveTo>
                  <a:lnTo>
                    <a:pt x="0" y="4637"/>
                  </a:lnTo>
                  <a:cubicBezTo>
                    <a:pt x="10711" y="4637"/>
                    <a:pt x="17466" y="4397"/>
                    <a:pt x="17466" y="4397"/>
                  </a:cubicBezTo>
                  <a:lnTo>
                    <a:pt x="13869" y="320"/>
                  </a:lnTo>
                  <a:lnTo>
                    <a:pt x="39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472293" y="2650835"/>
              <a:ext cx="1412034" cy="692287"/>
            </a:xfrm>
            <a:custGeom>
              <a:avLst/>
              <a:gdLst/>
              <a:ahLst/>
              <a:cxnLst/>
              <a:rect l="l" t="t" r="r" b="b"/>
              <a:pathLst>
                <a:path w="73381" h="35977" extrusionOk="0">
                  <a:moveTo>
                    <a:pt x="22548" y="0"/>
                  </a:moveTo>
                  <a:cubicBezTo>
                    <a:pt x="18596" y="0"/>
                    <a:pt x="15028" y="125"/>
                    <a:pt x="15028" y="125"/>
                  </a:cubicBezTo>
                  <a:cubicBezTo>
                    <a:pt x="15028" y="125"/>
                    <a:pt x="13589" y="565"/>
                    <a:pt x="12870" y="845"/>
                  </a:cubicBezTo>
                  <a:cubicBezTo>
                    <a:pt x="4676" y="4482"/>
                    <a:pt x="2718" y="16712"/>
                    <a:pt x="40" y="33738"/>
                  </a:cubicBezTo>
                  <a:lnTo>
                    <a:pt x="0" y="35656"/>
                  </a:lnTo>
                  <a:lnTo>
                    <a:pt x="35611" y="35976"/>
                  </a:lnTo>
                  <a:lnTo>
                    <a:pt x="35611" y="35976"/>
                  </a:lnTo>
                  <a:lnTo>
                    <a:pt x="35451" y="28862"/>
                  </a:lnTo>
                  <a:lnTo>
                    <a:pt x="35451" y="28862"/>
                  </a:lnTo>
                  <a:cubicBezTo>
                    <a:pt x="42705" y="33003"/>
                    <a:pt x="49572" y="35640"/>
                    <a:pt x="53783" y="35640"/>
                  </a:cubicBezTo>
                  <a:cubicBezTo>
                    <a:pt x="54977" y="35640"/>
                    <a:pt x="55959" y="35427"/>
                    <a:pt x="56674" y="34977"/>
                  </a:cubicBezTo>
                  <a:cubicBezTo>
                    <a:pt x="63149" y="30820"/>
                    <a:pt x="73381" y="9358"/>
                    <a:pt x="73381" y="9358"/>
                  </a:cubicBezTo>
                  <a:lnTo>
                    <a:pt x="62909" y="2963"/>
                  </a:lnTo>
                  <a:lnTo>
                    <a:pt x="50999" y="14673"/>
                  </a:lnTo>
                  <a:cubicBezTo>
                    <a:pt x="50999" y="14673"/>
                    <a:pt x="38729" y="3203"/>
                    <a:pt x="32534" y="685"/>
                  </a:cubicBezTo>
                  <a:cubicBezTo>
                    <a:pt x="31170" y="135"/>
                    <a:pt x="26652" y="0"/>
                    <a:pt x="22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443635" y="2924329"/>
              <a:ext cx="60768" cy="60402"/>
            </a:xfrm>
            <a:custGeom>
              <a:avLst/>
              <a:gdLst/>
              <a:ahLst/>
              <a:cxnLst/>
              <a:rect l="l" t="t" r="r" b="b"/>
              <a:pathLst>
                <a:path w="3158" h="3139" extrusionOk="0">
                  <a:moveTo>
                    <a:pt x="220" y="1"/>
                  </a:moveTo>
                  <a:cubicBezTo>
                    <a:pt x="170" y="1"/>
                    <a:pt x="120" y="21"/>
                    <a:pt x="80" y="61"/>
                  </a:cubicBezTo>
                  <a:cubicBezTo>
                    <a:pt x="0" y="141"/>
                    <a:pt x="0" y="261"/>
                    <a:pt x="80" y="340"/>
                  </a:cubicBezTo>
                  <a:lnTo>
                    <a:pt x="2838" y="3098"/>
                  </a:lnTo>
                  <a:cubicBezTo>
                    <a:pt x="2838" y="3138"/>
                    <a:pt x="2918" y="3138"/>
                    <a:pt x="2958" y="3138"/>
                  </a:cubicBezTo>
                  <a:cubicBezTo>
                    <a:pt x="2998" y="3138"/>
                    <a:pt x="3038" y="3138"/>
                    <a:pt x="3078" y="3098"/>
                  </a:cubicBezTo>
                  <a:cubicBezTo>
                    <a:pt x="3158" y="3018"/>
                    <a:pt x="3158" y="2898"/>
                    <a:pt x="3078" y="2858"/>
                  </a:cubicBezTo>
                  <a:lnTo>
                    <a:pt x="360" y="61"/>
                  </a:lnTo>
                  <a:cubicBezTo>
                    <a:pt x="320" y="21"/>
                    <a:pt x="27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1635906" y="2745989"/>
              <a:ext cx="223810" cy="147224"/>
            </a:xfrm>
            <a:custGeom>
              <a:avLst/>
              <a:gdLst/>
              <a:ahLst/>
              <a:cxnLst/>
              <a:rect l="l" t="t" r="r" b="b"/>
              <a:pathLst>
                <a:path w="11631" h="7651" extrusionOk="0">
                  <a:moveTo>
                    <a:pt x="249" y="1"/>
                  </a:moveTo>
                  <a:cubicBezTo>
                    <a:pt x="181" y="1"/>
                    <a:pt x="109" y="38"/>
                    <a:pt x="80" y="96"/>
                  </a:cubicBezTo>
                  <a:cubicBezTo>
                    <a:pt x="0" y="176"/>
                    <a:pt x="40" y="296"/>
                    <a:pt x="120" y="336"/>
                  </a:cubicBezTo>
                  <a:lnTo>
                    <a:pt x="11311" y="7650"/>
                  </a:lnTo>
                  <a:lnTo>
                    <a:pt x="11391" y="7650"/>
                  </a:lnTo>
                  <a:cubicBezTo>
                    <a:pt x="11471" y="7650"/>
                    <a:pt x="11511" y="7650"/>
                    <a:pt x="11551" y="7570"/>
                  </a:cubicBezTo>
                  <a:cubicBezTo>
                    <a:pt x="11631" y="7490"/>
                    <a:pt x="11591" y="7370"/>
                    <a:pt x="11511" y="7330"/>
                  </a:cubicBezTo>
                  <a:lnTo>
                    <a:pt x="320" y="16"/>
                  </a:lnTo>
                  <a:cubicBezTo>
                    <a:pt x="298" y="6"/>
                    <a:pt x="274"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746845" y="2650835"/>
              <a:ext cx="326103" cy="14721"/>
            </a:xfrm>
            <a:custGeom>
              <a:avLst/>
              <a:gdLst/>
              <a:ahLst/>
              <a:cxnLst/>
              <a:rect l="l" t="t" r="r" b="b"/>
              <a:pathLst>
                <a:path w="16947" h="765" extrusionOk="0">
                  <a:moveTo>
                    <a:pt x="7934" y="1"/>
                  </a:moveTo>
                  <a:cubicBezTo>
                    <a:pt x="5519" y="1"/>
                    <a:pt x="237" y="205"/>
                    <a:pt x="200" y="205"/>
                  </a:cubicBezTo>
                  <a:cubicBezTo>
                    <a:pt x="81" y="205"/>
                    <a:pt x="1" y="285"/>
                    <a:pt x="1" y="405"/>
                  </a:cubicBezTo>
                  <a:cubicBezTo>
                    <a:pt x="1" y="485"/>
                    <a:pt x="120" y="565"/>
                    <a:pt x="200" y="565"/>
                  </a:cubicBezTo>
                  <a:cubicBezTo>
                    <a:pt x="280" y="565"/>
                    <a:pt x="6435" y="365"/>
                    <a:pt x="8474" y="365"/>
                  </a:cubicBezTo>
                  <a:cubicBezTo>
                    <a:pt x="10512" y="405"/>
                    <a:pt x="16667" y="765"/>
                    <a:pt x="16747" y="765"/>
                  </a:cubicBezTo>
                  <a:cubicBezTo>
                    <a:pt x="16827" y="765"/>
                    <a:pt x="16907" y="685"/>
                    <a:pt x="16947" y="605"/>
                  </a:cubicBezTo>
                  <a:cubicBezTo>
                    <a:pt x="16947" y="485"/>
                    <a:pt x="16867" y="405"/>
                    <a:pt x="16747" y="405"/>
                  </a:cubicBezTo>
                  <a:cubicBezTo>
                    <a:pt x="16707" y="405"/>
                    <a:pt x="10512" y="45"/>
                    <a:pt x="8474" y="5"/>
                  </a:cubicBezTo>
                  <a:cubicBezTo>
                    <a:pt x="8317" y="2"/>
                    <a:pt x="8136" y="1"/>
                    <a:pt x="7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952181" y="2328638"/>
              <a:ext cx="36176" cy="34733"/>
            </a:xfrm>
            <a:custGeom>
              <a:avLst/>
              <a:gdLst/>
              <a:ahLst/>
              <a:cxnLst/>
              <a:rect l="l" t="t" r="r" b="b"/>
              <a:pathLst>
                <a:path w="1880" h="1805" extrusionOk="0">
                  <a:moveTo>
                    <a:pt x="952" y="0"/>
                  </a:moveTo>
                  <a:cubicBezTo>
                    <a:pt x="928" y="0"/>
                    <a:pt x="904" y="1"/>
                    <a:pt x="880" y="3"/>
                  </a:cubicBezTo>
                  <a:cubicBezTo>
                    <a:pt x="401" y="43"/>
                    <a:pt x="1" y="443"/>
                    <a:pt x="41" y="962"/>
                  </a:cubicBezTo>
                  <a:cubicBezTo>
                    <a:pt x="79" y="1419"/>
                    <a:pt x="444" y="1804"/>
                    <a:pt x="929" y="1804"/>
                  </a:cubicBezTo>
                  <a:cubicBezTo>
                    <a:pt x="952" y="1804"/>
                    <a:pt x="976" y="1803"/>
                    <a:pt x="1000" y="1801"/>
                  </a:cubicBezTo>
                  <a:cubicBezTo>
                    <a:pt x="1480" y="1761"/>
                    <a:pt x="1879" y="1362"/>
                    <a:pt x="1839" y="842"/>
                  </a:cubicBezTo>
                  <a:cubicBezTo>
                    <a:pt x="1801" y="385"/>
                    <a:pt x="1436" y="0"/>
                    <a:pt x="9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002173" y="2434819"/>
              <a:ext cx="53090" cy="20782"/>
            </a:xfrm>
            <a:custGeom>
              <a:avLst/>
              <a:gdLst/>
              <a:ahLst/>
              <a:cxnLst/>
              <a:rect l="l" t="t" r="r" b="b"/>
              <a:pathLst>
                <a:path w="2759" h="1080" extrusionOk="0">
                  <a:moveTo>
                    <a:pt x="241" y="0"/>
                  </a:moveTo>
                  <a:lnTo>
                    <a:pt x="1" y="280"/>
                  </a:lnTo>
                  <a:cubicBezTo>
                    <a:pt x="640" y="880"/>
                    <a:pt x="1280" y="1080"/>
                    <a:pt x="1759" y="1080"/>
                  </a:cubicBezTo>
                  <a:cubicBezTo>
                    <a:pt x="2359" y="1080"/>
                    <a:pt x="2759" y="800"/>
                    <a:pt x="2759" y="800"/>
                  </a:cubicBezTo>
                  <a:lnTo>
                    <a:pt x="2559" y="480"/>
                  </a:lnTo>
                  <a:cubicBezTo>
                    <a:pt x="2559" y="502"/>
                    <a:pt x="2247" y="708"/>
                    <a:pt x="1766" y="708"/>
                  </a:cubicBezTo>
                  <a:cubicBezTo>
                    <a:pt x="1353" y="708"/>
                    <a:pt x="814" y="555"/>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929110" y="2298697"/>
              <a:ext cx="30018" cy="29229"/>
            </a:xfrm>
            <a:custGeom>
              <a:avLst/>
              <a:gdLst/>
              <a:ahLst/>
              <a:cxnLst/>
              <a:rect l="l" t="t" r="r" b="b"/>
              <a:pathLst>
                <a:path w="1560" h="1519" extrusionOk="0">
                  <a:moveTo>
                    <a:pt x="1320" y="0"/>
                  </a:moveTo>
                  <a:cubicBezTo>
                    <a:pt x="840" y="400"/>
                    <a:pt x="401" y="800"/>
                    <a:pt x="1" y="1279"/>
                  </a:cubicBezTo>
                  <a:lnTo>
                    <a:pt x="281" y="1519"/>
                  </a:lnTo>
                  <a:cubicBezTo>
                    <a:pt x="680" y="1079"/>
                    <a:pt x="1080" y="680"/>
                    <a:pt x="1560" y="320"/>
                  </a:cubicBezTo>
                  <a:lnTo>
                    <a:pt x="13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1305204" y="4421337"/>
              <a:ext cx="525282" cy="420699"/>
            </a:xfrm>
            <a:custGeom>
              <a:avLst/>
              <a:gdLst/>
              <a:ahLst/>
              <a:cxnLst/>
              <a:rect l="l" t="t" r="r" b="b"/>
              <a:pathLst>
                <a:path w="27298" h="21863" extrusionOk="0">
                  <a:moveTo>
                    <a:pt x="14109" y="1"/>
                  </a:moveTo>
                  <a:lnTo>
                    <a:pt x="0" y="720"/>
                  </a:lnTo>
                  <a:lnTo>
                    <a:pt x="3477" y="21823"/>
                  </a:lnTo>
                  <a:lnTo>
                    <a:pt x="11391" y="21863"/>
                  </a:lnTo>
                  <a:lnTo>
                    <a:pt x="11551" y="17067"/>
                  </a:lnTo>
                  <a:lnTo>
                    <a:pt x="20343" y="21703"/>
                  </a:lnTo>
                  <a:cubicBezTo>
                    <a:pt x="20343" y="21703"/>
                    <a:pt x="21338" y="21721"/>
                    <a:pt x="22558" y="21721"/>
                  </a:cubicBezTo>
                  <a:cubicBezTo>
                    <a:pt x="23168" y="21721"/>
                    <a:pt x="23834" y="21716"/>
                    <a:pt x="24460" y="21703"/>
                  </a:cubicBezTo>
                  <a:cubicBezTo>
                    <a:pt x="24612" y="21699"/>
                    <a:pt x="24762" y="21697"/>
                    <a:pt x="24910" y="21697"/>
                  </a:cubicBezTo>
                  <a:cubicBezTo>
                    <a:pt x="25401" y="21697"/>
                    <a:pt x="25862" y="21715"/>
                    <a:pt x="26246" y="21715"/>
                  </a:cubicBezTo>
                  <a:cubicBezTo>
                    <a:pt x="26876" y="21715"/>
                    <a:pt x="27298" y="21668"/>
                    <a:pt x="27298" y="21423"/>
                  </a:cubicBezTo>
                  <a:cubicBezTo>
                    <a:pt x="27218" y="18226"/>
                    <a:pt x="24180" y="15348"/>
                    <a:pt x="15188" y="7714"/>
                  </a:cubicBezTo>
                  <a:lnTo>
                    <a:pt x="14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1299047" y="4415949"/>
              <a:ext cx="536827" cy="430705"/>
            </a:xfrm>
            <a:custGeom>
              <a:avLst/>
              <a:gdLst/>
              <a:ahLst/>
              <a:cxnLst/>
              <a:rect l="l" t="t" r="r" b="b"/>
              <a:pathLst>
                <a:path w="27898" h="22383" extrusionOk="0">
                  <a:moveTo>
                    <a:pt x="14229" y="560"/>
                  </a:moveTo>
                  <a:lnTo>
                    <a:pt x="15268" y="8114"/>
                  </a:lnTo>
                  <a:lnTo>
                    <a:pt x="15348" y="8154"/>
                  </a:lnTo>
                  <a:cubicBezTo>
                    <a:pt x="24141" y="15668"/>
                    <a:pt x="27258" y="18586"/>
                    <a:pt x="27378" y="21663"/>
                  </a:cubicBezTo>
                  <a:cubicBezTo>
                    <a:pt x="27178" y="21743"/>
                    <a:pt x="26539" y="21743"/>
                    <a:pt x="26019" y="21743"/>
                  </a:cubicBezTo>
                  <a:cubicBezTo>
                    <a:pt x="25619" y="21703"/>
                    <a:pt x="25220" y="21703"/>
                    <a:pt x="24780" y="21703"/>
                  </a:cubicBezTo>
                  <a:cubicBezTo>
                    <a:pt x="23941" y="21743"/>
                    <a:pt x="23022" y="21753"/>
                    <a:pt x="22267" y="21753"/>
                  </a:cubicBezTo>
                  <a:cubicBezTo>
                    <a:pt x="21513" y="21753"/>
                    <a:pt x="20923" y="21743"/>
                    <a:pt x="20743" y="21743"/>
                  </a:cubicBezTo>
                  <a:lnTo>
                    <a:pt x="11631" y="16947"/>
                  </a:lnTo>
                  <a:lnTo>
                    <a:pt x="11471" y="21903"/>
                  </a:lnTo>
                  <a:lnTo>
                    <a:pt x="4037" y="21863"/>
                  </a:lnTo>
                  <a:lnTo>
                    <a:pt x="600" y="1240"/>
                  </a:lnTo>
                  <a:lnTo>
                    <a:pt x="14229" y="560"/>
                  </a:lnTo>
                  <a:close/>
                  <a:moveTo>
                    <a:pt x="14668" y="1"/>
                  </a:moveTo>
                  <a:lnTo>
                    <a:pt x="0" y="800"/>
                  </a:lnTo>
                  <a:lnTo>
                    <a:pt x="3597" y="22343"/>
                  </a:lnTo>
                  <a:lnTo>
                    <a:pt x="11951" y="22383"/>
                  </a:lnTo>
                  <a:lnTo>
                    <a:pt x="12110" y="17746"/>
                  </a:lnTo>
                  <a:lnTo>
                    <a:pt x="20624" y="22223"/>
                  </a:lnTo>
                  <a:lnTo>
                    <a:pt x="20663" y="22223"/>
                  </a:lnTo>
                  <a:cubicBezTo>
                    <a:pt x="20690" y="22223"/>
                    <a:pt x="21676" y="22241"/>
                    <a:pt x="22899" y="22241"/>
                  </a:cubicBezTo>
                  <a:cubicBezTo>
                    <a:pt x="23510" y="22241"/>
                    <a:pt x="24181" y="22236"/>
                    <a:pt x="24820" y="22223"/>
                  </a:cubicBezTo>
                  <a:lnTo>
                    <a:pt x="25979" y="22223"/>
                  </a:lnTo>
                  <a:cubicBezTo>
                    <a:pt x="26269" y="22234"/>
                    <a:pt x="26518" y="22243"/>
                    <a:pt x="26732" y="22243"/>
                  </a:cubicBezTo>
                  <a:cubicBezTo>
                    <a:pt x="27256" y="22243"/>
                    <a:pt x="27567" y="22193"/>
                    <a:pt x="27738" y="22023"/>
                  </a:cubicBezTo>
                  <a:cubicBezTo>
                    <a:pt x="27818" y="21943"/>
                    <a:pt x="27898" y="21823"/>
                    <a:pt x="27858" y="21703"/>
                  </a:cubicBezTo>
                  <a:cubicBezTo>
                    <a:pt x="27818" y="18386"/>
                    <a:pt x="24860" y="15588"/>
                    <a:pt x="15747" y="7835"/>
                  </a:cubicBezTo>
                  <a:lnTo>
                    <a:pt x="14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843750" y="3423075"/>
              <a:ext cx="1087490" cy="1159014"/>
            </a:xfrm>
            <a:custGeom>
              <a:avLst/>
              <a:gdLst/>
              <a:ahLst/>
              <a:cxnLst/>
              <a:rect l="l" t="t" r="r" b="b"/>
              <a:pathLst>
                <a:path w="56515" h="60232" extrusionOk="0">
                  <a:moveTo>
                    <a:pt x="1" y="1"/>
                  </a:moveTo>
                  <a:lnTo>
                    <a:pt x="8074" y="19185"/>
                  </a:lnTo>
                  <a:lnTo>
                    <a:pt x="20864" y="60232"/>
                  </a:lnTo>
                  <a:lnTo>
                    <a:pt x="56515" y="60232"/>
                  </a:lnTo>
                  <a:lnTo>
                    <a:pt x="34572" y="467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875288" y="3469218"/>
              <a:ext cx="9236" cy="50781"/>
            </a:xfrm>
            <a:custGeom>
              <a:avLst/>
              <a:gdLst/>
              <a:ahLst/>
              <a:cxnLst/>
              <a:rect l="l" t="t" r="r" b="b"/>
              <a:pathLst>
                <a:path w="480" h="2639" extrusionOk="0">
                  <a:moveTo>
                    <a:pt x="0" y="1"/>
                  </a:moveTo>
                  <a:lnTo>
                    <a:pt x="0" y="1440"/>
                  </a:lnTo>
                  <a:lnTo>
                    <a:pt x="480" y="2639"/>
                  </a:lnTo>
                  <a:lnTo>
                    <a:pt x="480" y="1"/>
                  </a:lnTo>
                  <a:close/>
                </a:path>
              </a:pathLst>
            </a:custGeom>
            <a:solidFill>
              <a:srgbClr val="F08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967575" y="3469218"/>
              <a:ext cx="853694" cy="1112871"/>
            </a:xfrm>
            <a:custGeom>
              <a:avLst/>
              <a:gdLst/>
              <a:ahLst/>
              <a:cxnLst/>
              <a:rect l="l" t="t" r="r" b="b"/>
              <a:pathLst>
                <a:path w="44365" h="57834" extrusionOk="0">
                  <a:moveTo>
                    <a:pt x="11551" y="13470"/>
                  </a:moveTo>
                  <a:lnTo>
                    <a:pt x="11551" y="20944"/>
                  </a:lnTo>
                  <a:lnTo>
                    <a:pt x="3877" y="20944"/>
                  </a:lnTo>
                  <a:lnTo>
                    <a:pt x="3877" y="13470"/>
                  </a:lnTo>
                  <a:close/>
                  <a:moveTo>
                    <a:pt x="19744" y="13470"/>
                  </a:moveTo>
                  <a:lnTo>
                    <a:pt x="19744" y="20944"/>
                  </a:lnTo>
                  <a:lnTo>
                    <a:pt x="12070" y="20944"/>
                  </a:lnTo>
                  <a:lnTo>
                    <a:pt x="12070" y="13470"/>
                  </a:lnTo>
                  <a:close/>
                  <a:moveTo>
                    <a:pt x="27938" y="13470"/>
                  </a:moveTo>
                  <a:lnTo>
                    <a:pt x="27938" y="20944"/>
                  </a:lnTo>
                  <a:lnTo>
                    <a:pt x="20224" y="20944"/>
                  </a:lnTo>
                  <a:lnTo>
                    <a:pt x="20224" y="13470"/>
                  </a:lnTo>
                  <a:close/>
                  <a:moveTo>
                    <a:pt x="19744" y="21463"/>
                  </a:moveTo>
                  <a:lnTo>
                    <a:pt x="19744" y="28937"/>
                  </a:lnTo>
                  <a:lnTo>
                    <a:pt x="12070" y="28937"/>
                  </a:lnTo>
                  <a:lnTo>
                    <a:pt x="12070" y="21463"/>
                  </a:lnTo>
                  <a:close/>
                  <a:moveTo>
                    <a:pt x="27938" y="21463"/>
                  </a:moveTo>
                  <a:lnTo>
                    <a:pt x="27938" y="28937"/>
                  </a:lnTo>
                  <a:lnTo>
                    <a:pt x="20224" y="28937"/>
                  </a:lnTo>
                  <a:lnTo>
                    <a:pt x="20224" y="21463"/>
                  </a:lnTo>
                  <a:close/>
                  <a:moveTo>
                    <a:pt x="19744" y="29417"/>
                  </a:moveTo>
                  <a:lnTo>
                    <a:pt x="19744" y="36931"/>
                  </a:lnTo>
                  <a:lnTo>
                    <a:pt x="12070" y="36931"/>
                  </a:lnTo>
                  <a:lnTo>
                    <a:pt x="12070" y="29417"/>
                  </a:lnTo>
                  <a:close/>
                  <a:moveTo>
                    <a:pt x="27938" y="29417"/>
                  </a:moveTo>
                  <a:lnTo>
                    <a:pt x="27938" y="36931"/>
                  </a:lnTo>
                  <a:lnTo>
                    <a:pt x="20224" y="36931"/>
                  </a:lnTo>
                  <a:lnTo>
                    <a:pt x="20224" y="29417"/>
                  </a:lnTo>
                  <a:close/>
                  <a:moveTo>
                    <a:pt x="19744" y="37410"/>
                  </a:moveTo>
                  <a:lnTo>
                    <a:pt x="19744" y="44924"/>
                  </a:lnTo>
                  <a:lnTo>
                    <a:pt x="12070" y="44924"/>
                  </a:lnTo>
                  <a:lnTo>
                    <a:pt x="12070" y="37410"/>
                  </a:lnTo>
                  <a:close/>
                  <a:moveTo>
                    <a:pt x="27938" y="37410"/>
                  </a:moveTo>
                  <a:lnTo>
                    <a:pt x="27938" y="44924"/>
                  </a:lnTo>
                  <a:lnTo>
                    <a:pt x="20224" y="44924"/>
                  </a:lnTo>
                  <a:lnTo>
                    <a:pt x="20224" y="37410"/>
                  </a:lnTo>
                  <a:close/>
                  <a:moveTo>
                    <a:pt x="27938" y="45404"/>
                  </a:moveTo>
                  <a:lnTo>
                    <a:pt x="27938" y="52878"/>
                  </a:lnTo>
                  <a:lnTo>
                    <a:pt x="20224" y="52878"/>
                  </a:lnTo>
                  <a:lnTo>
                    <a:pt x="20224" y="45404"/>
                  </a:lnTo>
                  <a:close/>
                  <a:moveTo>
                    <a:pt x="3358" y="1"/>
                  </a:moveTo>
                  <a:lnTo>
                    <a:pt x="3358" y="12950"/>
                  </a:lnTo>
                  <a:lnTo>
                    <a:pt x="0" y="12950"/>
                  </a:lnTo>
                  <a:lnTo>
                    <a:pt x="240" y="13470"/>
                  </a:lnTo>
                  <a:lnTo>
                    <a:pt x="3358" y="13470"/>
                  </a:lnTo>
                  <a:lnTo>
                    <a:pt x="3358" y="20944"/>
                  </a:lnTo>
                  <a:lnTo>
                    <a:pt x="2918" y="20944"/>
                  </a:lnTo>
                  <a:lnTo>
                    <a:pt x="3078" y="21463"/>
                  </a:lnTo>
                  <a:lnTo>
                    <a:pt x="3358" y="21463"/>
                  </a:lnTo>
                  <a:lnTo>
                    <a:pt x="3358" y="22383"/>
                  </a:lnTo>
                  <a:lnTo>
                    <a:pt x="3877" y="23981"/>
                  </a:lnTo>
                  <a:lnTo>
                    <a:pt x="3877" y="21463"/>
                  </a:lnTo>
                  <a:lnTo>
                    <a:pt x="11551" y="21463"/>
                  </a:lnTo>
                  <a:lnTo>
                    <a:pt x="11551" y="28937"/>
                  </a:lnTo>
                  <a:lnTo>
                    <a:pt x="5436" y="28937"/>
                  </a:lnTo>
                  <a:lnTo>
                    <a:pt x="5556" y="29417"/>
                  </a:lnTo>
                  <a:lnTo>
                    <a:pt x="11551" y="29417"/>
                  </a:lnTo>
                  <a:lnTo>
                    <a:pt x="11551" y="36931"/>
                  </a:lnTo>
                  <a:lnTo>
                    <a:pt x="7914" y="36931"/>
                  </a:lnTo>
                  <a:lnTo>
                    <a:pt x="8074" y="37410"/>
                  </a:lnTo>
                  <a:lnTo>
                    <a:pt x="11551" y="37410"/>
                  </a:lnTo>
                  <a:lnTo>
                    <a:pt x="11551" y="44924"/>
                  </a:lnTo>
                  <a:lnTo>
                    <a:pt x="10392" y="44924"/>
                  </a:lnTo>
                  <a:lnTo>
                    <a:pt x="10552" y="45404"/>
                  </a:lnTo>
                  <a:lnTo>
                    <a:pt x="11551" y="45404"/>
                  </a:lnTo>
                  <a:lnTo>
                    <a:pt x="11551" y="48601"/>
                  </a:lnTo>
                  <a:lnTo>
                    <a:pt x="12070" y="50200"/>
                  </a:lnTo>
                  <a:lnTo>
                    <a:pt x="12070" y="45404"/>
                  </a:lnTo>
                  <a:lnTo>
                    <a:pt x="19744" y="45404"/>
                  </a:lnTo>
                  <a:lnTo>
                    <a:pt x="19744" y="52878"/>
                  </a:lnTo>
                  <a:lnTo>
                    <a:pt x="12910" y="52878"/>
                  </a:lnTo>
                  <a:lnTo>
                    <a:pt x="13070" y="53397"/>
                  </a:lnTo>
                  <a:lnTo>
                    <a:pt x="19744" y="53397"/>
                  </a:lnTo>
                  <a:lnTo>
                    <a:pt x="19744" y="57834"/>
                  </a:lnTo>
                  <a:lnTo>
                    <a:pt x="20224" y="57834"/>
                  </a:lnTo>
                  <a:lnTo>
                    <a:pt x="20224" y="53397"/>
                  </a:lnTo>
                  <a:lnTo>
                    <a:pt x="27938" y="53397"/>
                  </a:lnTo>
                  <a:lnTo>
                    <a:pt x="27938" y="57834"/>
                  </a:lnTo>
                  <a:lnTo>
                    <a:pt x="28417" y="57834"/>
                  </a:lnTo>
                  <a:lnTo>
                    <a:pt x="28417" y="53397"/>
                  </a:lnTo>
                  <a:lnTo>
                    <a:pt x="44364" y="53397"/>
                  </a:lnTo>
                  <a:lnTo>
                    <a:pt x="44364" y="52878"/>
                  </a:lnTo>
                  <a:lnTo>
                    <a:pt x="28417" y="52878"/>
                  </a:lnTo>
                  <a:lnTo>
                    <a:pt x="28417" y="45404"/>
                  </a:lnTo>
                  <a:lnTo>
                    <a:pt x="44364" y="45404"/>
                  </a:lnTo>
                  <a:lnTo>
                    <a:pt x="44364" y="44924"/>
                  </a:lnTo>
                  <a:lnTo>
                    <a:pt x="28417" y="44924"/>
                  </a:lnTo>
                  <a:lnTo>
                    <a:pt x="28417" y="37410"/>
                  </a:lnTo>
                  <a:lnTo>
                    <a:pt x="42006" y="37410"/>
                  </a:lnTo>
                  <a:lnTo>
                    <a:pt x="41806" y="36931"/>
                  </a:lnTo>
                  <a:lnTo>
                    <a:pt x="28417" y="36931"/>
                  </a:lnTo>
                  <a:lnTo>
                    <a:pt x="28417" y="29417"/>
                  </a:lnTo>
                  <a:lnTo>
                    <a:pt x="38849" y="29417"/>
                  </a:lnTo>
                  <a:lnTo>
                    <a:pt x="38649" y="28937"/>
                  </a:lnTo>
                  <a:lnTo>
                    <a:pt x="28417" y="28937"/>
                  </a:lnTo>
                  <a:lnTo>
                    <a:pt x="28417" y="21463"/>
                  </a:lnTo>
                  <a:lnTo>
                    <a:pt x="35691" y="21463"/>
                  </a:lnTo>
                  <a:lnTo>
                    <a:pt x="35491" y="20944"/>
                  </a:lnTo>
                  <a:lnTo>
                    <a:pt x="28417" y="20944"/>
                  </a:lnTo>
                  <a:lnTo>
                    <a:pt x="28417" y="13470"/>
                  </a:lnTo>
                  <a:lnTo>
                    <a:pt x="32534" y="13470"/>
                  </a:lnTo>
                  <a:lnTo>
                    <a:pt x="32334" y="12950"/>
                  </a:lnTo>
                  <a:lnTo>
                    <a:pt x="28417" y="12950"/>
                  </a:lnTo>
                  <a:lnTo>
                    <a:pt x="28417" y="3038"/>
                  </a:lnTo>
                  <a:lnTo>
                    <a:pt x="28137" y="2279"/>
                  </a:lnTo>
                  <a:lnTo>
                    <a:pt x="27938" y="2239"/>
                  </a:lnTo>
                  <a:lnTo>
                    <a:pt x="27938" y="12950"/>
                  </a:lnTo>
                  <a:lnTo>
                    <a:pt x="20224" y="12950"/>
                  </a:lnTo>
                  <a:lnTo>
                    <a:pt x="20224" y="1200"/>
                  </a:lnTo>
                  <a:lnTo>
                    <a:pt x="19744" y="1120"/>
                  </a:lnTo>
                  <a:lnTo>
                    <a:pt x="19744" y="12950"/>
                  </a:lnTo>
                  <a:lnTo>
                    <a:pt x="12070" y="12950"/>
                  </a:lnTo>
                  <a:lnTo>
                    <a:pt x="12070" y="81"/>
                  </a:lnTo>
                  <a:lnTo>
                    <a:pt x="11551" y="41"/>
                  </a:lnTo>
                  <a:lnTo>
                    <a:pt x="11551" y="12950"/>
                  </a:lnTo>
                  <a:lnTo>
                    <a:pt x="3877" y="12950"/>
                  </a:lnTo>
                  <a:lnTo>
                    <a:pt x="38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842980" y="3418457"/>
              <a:ext cx="1095187" cy="1168251"/>
            </a:xfrm>
            <a:custGeom>
              <a:avLst/>
              <a:gdLst/>
              <a:ahLst/>
              <a:cxnLst/>
              <a:rect l="l" t="t" r="r" b="b"/>
              <a:pathLst>
                <a:path w="56915" h="60712" extrusionOk="0">
                  <a:moveTo>
                    <a:pt x="80" y="1"/>
                  </a:moveTo>
                  <a:lnTo>
                    <a:pt x="1" y="481"/>
                  </a:lnTo>
                  <a:lnTo>
                    <a:pt x="34413" y="5117"/>
                  </a:lnTo>
                  <a:lnTo>
                    <a:pt x="56155" y="60232"/>
                  </a:lnTo>
                  <a:lnTo>
                    <a:pt x="21103" y="60232"/>
                  </a:lnTo>
                  <a:lnTo>
                    <a:pt x="8354" y="19345"/>
                  </a:lnTo>
                  <a:lnTo>
                    <a:pt x="7874" y="19505"/>
                  </a:lnTo>
                  <a:lnTo>
                    <a:pt x="20744" y="60712"/>
                  </a:lnTo>
                  <a:lnTo>
                    <a:pt x="56914" y="60712"/>
                  </a:lnTo>
                  <a:lnTo>
                    <a:pt x="34812" y="4797"/>
                  </a:lnTo>
                  <a:lnTo>
                    <a:pt x="34772" y="4677"/>
                  </a:ln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1643584" y="4421337"/>
              <a:ext cx="531882" cy="420833"/>
            </a:xfrm>
            <a:custGeom>
              <a:avLst/>
              <a:gdLst/>
              <a:ahLst/>
              <a:cxnLst/>
              <a:rect l="l" t="t" r="r" b="b"/>
              <a:pathLst>
                <a:path w="27641" h="21870" extrusionOk="0">
                  <a:moveTo>
                    <a:pt x="14469" y="1"/>
                  </a:moveTo>
                  <a:lnTo>
                    <a:pt x="1" y="1160"/>
                  </a:lnTo>
                  <a:lnTo>
                    <a:pt x="4317" y="21823"/>
                  </a:lnTo>
                  <a:lnTo>
                    <a:pt x="11711" y="21863"/>
                  </a:lnTo>
                  <a:lnTo>
                    <a:pt x="11871" y="17067"/>
                  </a:lnTo>
                  <a:lnTo>
                    <a:pt x="18783" y="21861"/>
                  </a:lnTo>
                  <a:lnTo>
                    <a:pt x="18783" y="21861"/>
                  </a:lnTo>
                  <a:cubicBezTo>
                    <a:pt x="19771" y="21833"/>
                    <a:pt x="23365" y="21733"/>
                    <a:pt x="24821" y="21703"/>
                  </a:cubicBezTo>
                  <a:cubicBezTo>
                    <a:pt x="24968" y="21699"/>
                    <a:pt x="25116" y="21697"/>
                    <a:pt x="25261" y="21697"/>
                  </a:cubicBezTo>
                  <a:cubicBezTo>
                    <a:pt x="25742" y="21697"/>
                    <a:pt x="26203" y="21715"/>
                    <a:pt x="26587" y="21715"/>
                  </a:cubicBezTo>
                  <a:cubicBezTo>
                    <a:pt x="27216" y="21715"/>
                    <a:pt x="27641" y="21668"/>
                    <a:pt x="27618" y="21423"/>
                  </a:cubicBezTo>
                  <a:cubicBezTo>
                    <a:pt x="27538" y="18226"/>
                    <a:pt x="24541" y="15348"/>
                    <a:pt x="15508" y="7714"/>
                  </a:cubicBezTo>
                  <a:lnTo>
                    <a:pt x="14469" y="1"/>
                  </a:lnTo>
                  <a:close/>
                  <a:moveTo>
                    <a:pt x="18783" y="21861"/>
                  </a:moveTo>
                  <a:lnTo>
                    <a:pt x="18783" y="21861"/>
                  </a:lnTo>
                  <a:cubicBezTo>
                    <a:pt x="18612" y="21866"/>
                    <a:pt x="18519" y="21869"/>
                    <a:pt x="18530" y="21869"/>
                  </a:cubicBezTo>
                  <a:cubicBezTo>
                    <a:pt x="18538" y="21869"/>
                    <a:pt x="18619" y="21867"/>
                    <a:pt x="18785" y="21863"/>
                  </a:cubicBezTo>
                  <a:lnTo>
                    <a:pt x="18783" y="2186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1637426" y="4415949"/>
              <a:ext cx="543004" cy="430705"/>
            </a:xfrm>
            <a:custGeom>
              <a:avLst/>
              <a:gdLst/>
              <a:ahLst/>
              <a:cxnLst/>
              <a:rect l="l" t="t" r="r" b="b"/>
              <a:pathLst>
                <a:path w="28219" h="22383" extrusionOk="0">
                  <a:moveTo>
                    <a:pt x="14549" y="560"/>
                  </a:moveTo>
                  <a:lnTo>
                    <a:pt x="15588" y="8114"/>
                  </a:lnTo>
                  <a:lnTo>
                    <a:pt x="15668" y="8154"/>
                  </a:lnTo>
                  <a:cubicBezTo>
                    <a:pt x="24501" y="15668"/>
                    <a:pt x="27619" y="18586"/>
                    <a:pt x="27698" y="21663"/>
                  </a:cubicBezTo>
                  <a:cubicBezTo>
                    <a:pt x="27539" y="21743"/>
                    <a:pt x="26859" y="21743"/>
                    <a:pt x="26340" y="21743"/>
                  </a:cubicBezTo>
                  <a:cubicBezTo>
                    <a:pt x="25940" y="21703"/>
                    <a:pt x="25540" y="21703"/>
                    <a:pt x="25101" y="21703"/>
                  </a:cubicBezTo>
                  <a:cubicBezTo>
                    <a:pt x="21464" y="21823"/>
                    <a:pt x="19865" y="21863"/>
                    <a:pt x="19185" y="21903"/>
                  </a:cubicBezTo>
                  <a:lnTo>
                    <a:pt x="11991" y="16867"/>
                  </a:lnTo>
                  <a:lnTo>
                    <a:pt x="11791" y="21903"/>
                  </a:lnTo>
                  <a:lnTo>
                    <a:pt x="4837" y="21863"/>
                  </a:lnTo>
                  <a:lnTo>
                    <a:pt x="640" y="1640"/>
                  </a:lnTo>
                  <a:lnTo>
                    <a:pt x="14549" y="560"/>
                  </a:lnTo>
                  <a:close/>
                  <a:moveTo>
                    <a:pt x="14989" y="1"/>
                  </a:moveTo>
                  <a:lnTo>
                    <a:pt x="1" y="1200"/>
                  </a:lnTo>
                  <a:lnTo>
                    <a:pt x="4437" y="22343"/>
                  </a:lnTo>
                  <a:lnTo>
                    <a:pt x="12271" y="22383"/>
                  </a:lnTo>
                  <a:lnTo>
                    <a:pt x="12431" y="17826"/>
                  </a:lnTo>
                  <a:lnTo>
                    <a:pt x="18586" y="22103"/>
                  </a:lnTo>
                  <a:lnTo>
                    <a:pt x="18546" y="22143"/>
                  </a:lnTo>
                  <a:lnTo>
                    <a:pt x="18626" y="22263"/>
                  </a:lnTo>
                  <a:cubicBezTo>
                    <a:pt x="18666" y="22343"/>
                    <a:pt x="18706" y="22383"/>
                    <a:pt x="18866" y="22383"/>
                  </a:cubicBezTo>
                  <a:lnTo>
                    <a:pt x="19865" y="22383"/>
                  </a:lnTo>
                  <a:cubicBezTo>
                    <a:pt x="21304" y="22343"/>
                    <a:pt x="23981" y="22263"/>
                    <a:pt x="25141" y="22223"/>
                  </a:cubicBezTo>
                  <a:lnTo>
                    <a:pt x="26300" y="22223"/>
                  </a:lnTo>
                  <a:cubicBezTo>
                    <a:pt x="26589" y="22234"/>
                    <a:pt x="26839" y="22243"/>
                    <a:pt x="27053" y="22243"/>
                  </a:cubicBezTo>
                  <a:cubicBezTo>
                    <a:pt x="27577" y="22243"/>
                    <a:pt x="27888" y="22193"/>
                    <a:pt x="28058" y="22023"/>
                  </a:cubicBezTo>
                  <a:cubicBezTo>
                    <a:pt x="28178" y="21943"/>
                    <a:pt x="28218" y="21823"/>
                    <a:pt x="28218" y="21703"/>
                  </a:cubicBezTo>
                  <a:cubicBezTo>
                    <a:pt x="28138" y="18386"/>
                    <a:pt x="25181" y="15588"/>
                    <a:pt x="16068" y="7835"/>
                  </a:cubicBezTo>
                  <a:lnTo>
                    <a:pt x="14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1222134" y="3394558"/>
              <a:ext cx="856772" cy="1187532"/>
            </a:xfrm>
            <a:custGeom>
              <a:avLst/>
              <a:gdLst/>
              <a:ahLst/>
              <a:cxnLst/>
              <a:rect l="l" t="t" r="r" b="b"/>
              <a:pathLst>
                <a:path w="44525" h="61714" extrusionOk="0">
                  <a:moveTo>
                    <a:pt x="541" y="0"/>
                  </a:moveTo>
                  <a:cubicBezTo>
                    <a:pt x="191" y="0"/>
                    <a:pt x="1" y="4"/>
                    <a:pt x="1" y="4"/>
                  </a:cubicBezTo>
                  <a:lnTo>
                    <a:pt x="8434" y="21467"/>
                  </a:lnTo>
                  <a:lnTo>
                    <a:pt x="18985" y="61714"/>
                  </a:lnTo>
                  <a:lnTo>
                    <a:pt x="44524" y="61714"/>
                  </a:lnTo>
                  <a:cubicBezTo>
                    <a:pt x="44524" y="61714"/>
                    <a:pt x="31215" y="12634"/>
                    <a:pt x="25260" y="6159"/>
                  </a:cubicBezTo>
                  <a:cubicBezTo>
                    <a:pt x="19897" y="292"/>
                    <a:pt x="3708" y="0"/>
                    <a:pt x="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1275975" y="3396924"/>
              <a:ext cx="770624" cy="1185165"/>
            </a:xfrm>
            <a:custGeom>
              <a:avLst/>
              <a:gdLst/>
              <a:ahLst/>
              <a:cxnLst/>
              <a:rect l="l" t="t" r="r" b="b"/>
              <a:pathLst>
                <a:path w="40048" h="61591" extrusionOk="0">
                  <a:moveTo>
                    <a:pt x="17986" y="7555"/>
                  </a:moveTo>
                  <a:lnTo>
                    <a:pt x="17986" y="15029"/>
                  </a:lnTo>
                  <a:lnTo>
                    <a:pt x="10312" y="15029"/>
                  </a:lnTo>
                  <a:lnTo>
                    <a:pt x="10312" y="7555"/>
                  </a:lnTo>
                  <a:close/>
                  <a:moveTo>
                    <a:pt x="17986" y="15548"/>
                  </a:moveTo>
                  <a:lnTo>
                    <a:pt x="17986" y="23022"/>
                  </a:lnTo>
                  <a:lnTo>
                    <a:pt x="10312" y="23022"/>
                  </a:lnTo>
                  <a:lnTo>
                    <a:pt x="10312" y="15548"/>
                  </a:lnTo>
                  <a:close/>
                  <a:moveTo>
                    <a:pt x="26179" y="15548"/>
                  </a:moveTo>
                  <a:lnTo>
                    <a:pt x="26179" y="23022"/>
                  </a:lnTo>
                  <a:lnTo>
                    <a:pt x="18505" y="23022"/>
                  </a:lnTo>
                  <a:lnTo>
                    <a:pt x="18505" y="15548"/>
                  </a:lnTo>
                  <a:close/>
                  <a:moveTo>
                    <a:pt x="17986" y="23542"/>
                  </a:moveTo>
                  <a:lnTo>
                    <a:pt x="17986" y="31016"/>
                  </a:lnTo>
                  <a:lnTo>
                    <a:pt x="10312" y="31016"/>
                  </a:lnTo>
                  <a:lnTo>
                    <a:pt x="10312" y="23542"/>
                  </a:lnTo>
                  <a:close/>
                  <a:moveTo>
                    <a:pt x="26179" y="23542"/>
                  </a:moveTo>
                  <a:lnTo>
                    <a:pt x="26179" y="31016"/>
                  </a:lnTo>
                  <a:lnTo>
                    <a:pt x="18505" y="31016"/>
                  </a:lnTo>
                  <a:lnTo>
                    <a:pt x="18505" y="23542"/>
                  </a:lnTo>
                  <a:close/>
                  <a:moveTo>
                    <a:pt x="17986" y="31495"/>
                  </a:moveTo>
                  <a:lnTo>
                    <a:pt x="17986" y="39009"/>
                  </a:lnTo>
                  <a:lnTo>
                    <a:pt x="10312" y="39009"/>
                  </a:lnTo>
                  <a:lnTo>
                    <a:pt x="10312" y="31495"/>
                  </a:lnTo>
                  <a:close/>
                  <a:moveTo>
                    <a:pt x="26179" y="31495"/>
                  </a:moveTo>
                  <a:lnTo>
                    <a:pt x="26179" y="39009"/>
                  </a:lnTo>
                  <a:lnTo>
                    <a:pt x="18505" y="39009"/>
                  </a:lnTo>
                  <a:lnTo>
                    <a:pt x="18505" y="31495"/>
                  </a:lnTo>
                  <a:close/>
                  <a:moveTo>
                    <a:pt x="26179" y="39489"/>
                  </a:moveTo>
                  <a:lnTo>
                    <a:pt x="26179" y="47003"/>
                  </a:lnTo>
                  <a:lnTo>
                    <a:pt x="18505" y="47003"/>
                  </a:lnTo>
                  <a:lnTo>
                    <a:pt x="18505" y="39489"/>
                  </a:lnTo>
                  <a:close/>
                  <a:moveTo>
                    <a:pt x="34372" y="39489"/>
                  </a:moveTo>
                  <a:lnTo>
                    <a:pt x="34372" y="47003"/>
                  </a:lnTo>
                  <a:lnTo>
                    <a:pt x="26659" y="47003"/>
                  </a:lnTo>
                  <a:lnTo>
                    <a:pt x="26659" y="39489"/>
                  </a:lnTo>
                  <a:close/>
                  <a:moveTo>
                    <a:pt x="26179" y="47482"/>
                  </a:moveTo>
                  <a:lnTo>
                    <a:pt x="26179" y="54956"/>
                  </a:lnTo>
                  <a:lnTo>
                    <a:pt x="18505" y="54956"/>
                  </a:lnTo>
                  <a:lnTo>
                    <a:pt x="18505" y="47482"/>
                  </a:lnTo>
                  <a:close/>
                  <a:moveTo>
                    <a:pt x="34372" y="47482"/>
                  </a:moveTo>
                  <a:lnTo>
                    <a:pt x="34372" y="54956"/>
                  </a:lnTo>
                  <a:lnTo>
                    <a:pt x="26659" y="54956"/>
                  </a:lnTo>
                  <a:lnTo>
                    <a:pt x="26659" y="47482"/>
                  </a:lnTo>
                  <a:close/>
                  <a:moveTo>
                    <a:pt x="1639" y="1"/>
                  </a:moveTo>
                  <a:lnTo>
                    <a:pt x="1639" y="7035"/>
                  </a:lnTo>
                  <a:lnTo>
                    <a:pt x="0" y="7035"/>
                  </a:lnTo>
                  <a:lnTo>
                    <a:pt x="200" y="7555"/>
                  </a:lnTo>
                  <a:lnTo>
                    <a:pt x="1599" y="7555"/>
                  </a:lnTo>
                  <a:lnTo>
                    <a:pt x="1599" y="11152"/>
                  </a:lnTo>
                  <a:lnTo>
                    <a:pt x="2119" y="12391"/>
                  </a:lnTo>
                  <a:lnTo>
                    <a:pt x="2119" y="7555"/>
                  </a:lnTo>
                  <a:lnTo>
                    <a:pt x="9792" y="7555"/>
                  </a:lnTo>
                  <a:lnTo>
                    <a:pt x="9792" y="15029"/>
                  </a:lnTo>
                  <a:lnTo>
                    <a:pt x="3158" y="15029"/>
                  </a:lnTo>
                  <a:lnTo>
                    <a:pt x="3358" y="15548"/>
                  </a:lnTo>
                  <a:lnTo>
                    <a:pt x="9792" y="15548"/>
                  </a:lnTo>
                  <a:lnTo>
                    <a:pt x="9792" y="23022"/>
                  </a:lnTo>
                  <a:lnTo>
                    <a:pt x="6075" y="23022"/>
                  </a:lnTo>
                  <a:lnTo>
                    <a:pt x="6195" y="23542"/>
                  </a:lnTo>
                  <a:lnTo>
                    <a:pt x="9792" y="23542"/>
                  </a:lnTo>
                  <a:lnTo>
                    <a:pt x="9792" y="31016"/>
                  </a:lnTo>
                  <a:lnTo>
                    <a:pt x="8154" y="31016"/>
                  </a:lnTo>
                  <a:lnTo>
                    <a:pt x="8313" y="31495"/>
                  </a:lnTo>
                  <a:lnTo>
                    <a:pt x="9792" y="31495"/>
                  </a:lnTo>
                  <a:lnTo>
                    <a:pt x="9792" y="37211"/>
                  </a:lnTo>
                  <a:lnTo>
                    <a:pt x="10392" y="39489"/>
                  </a:lnTo>
                  <a:lnTo>
                    <a:pt x="17986" y="39489"/>
                  </a:lnTo>
                  <a:lnTo>
                    <a:pt x="17986" y="47003"/>
                  </a:lnTo>
                  <a:lnTo>
                    <a:pt x="12350" y="47003"/>
                  </a:lnTo>
                  <a:lnTo>
                    <a:pt x="12510" y="47482"/>
                  </a:lnTo>
                  <a:lnTo>
                    <a:pt x="17986" y="47482"/>
                  </a:lnTo>
                  <a:lnTo>
                    <a:pt x="17986" y="54956"/>
                  </a:lnTo>
                  <a:lnTo>
                    <a:pt x="14468" y="54956"/>
                  </a:lnTo>
                  <a:lnTo>
                    <a:pt x="14588" y="55476"/>
                  </a:lnTo>
                  <a:lnTo>
                    <a:pt x="17986" y="55476"/>
                  </a:lnTo>
                  <a:lnTo>
                    <a:pt x="17986" y="61591"/>
                  </a:lnTo>
                  <a:lnTo>
                    <a:pt x="18505" y="61591"/>
                  </a:lnTo>
                  <a:lnTo>
                    <a:pt x="18505" y="55476"/>
                  </a:lnTo>
                  <a:lnTo>
                    <a:pt x="26179" y="55476"/>
                  </a:lnTo>
                  <a:lnTo>
                    <a:pt x="26179" y="61591"/>
                  </a:lnTo>
                  <a:lnTo>
                    <a:pt x="26659" y="61591"/>
                  </a:lnTo>
                  <a:lnTo>
                    <a:pt x="26659" y="55476"/>
                  </a:lnTo>
                  <a:lnTo>
                    <a:pt x="34372" y="55476"/>
                  </a:lnTo>
                  <a:lnTo>
                    <a:pt x="34372" y="61591"/>
                  </a:lnTo>
                  <a:lnTo>
                    <a:pt x="34852" y="61591"/>
                  </a:lnTo>
                  <a:lnTo>
                    <a:pt x="34852" y="55476"/>
                  </a:lnTo>
                  <a:lnTo>
                    <a:pt x="40048" y="55476"/>
                  </a:lnTo>
                  <a:cubicBezTo>
                    <a:pt x="39968" y="55316"/>
                    <a:pt x="39928" y="55156"/>
                    <a:pt x="39888" y="54956"/>
                  </a:cubicBezTo>
                  <a:lnTo>
                    <a:pt x="34852" y="54956"/>
                  </a:lnTo>
                  <a:lnTo>
                    <a:pt x="34852" y="47482"/>
                  </a:lnTo>
                  <a:lnTo>
                    <a:pt x="37730" y="47482"/>
                  </a:lnTo>
                  <a:cubicBezTo>
                    <a:pt x="37690" y="47322"/>
                    <a:pt x="37650" y="47163"/>
                    <a:pt x="37570" y="47003"/>
                  </a:cubicBezTo>
                  <a:lnTo>
                    <a:pt x="34852" y="47003"/>
                  </a:lnTo>
                  <a:lnTo>
                    <a:pt x="34852" y="39489"/>
                  </a:lnTo>
                  <a:lnTo>
                    <a:pt x="35332" y="39489"/>
                  </a:lnTo>
                  <a:cubicBezTo>
                    <a:pt x="35292" y="39329"/>
                    <a:pt x="35252" y="39169"/>
                    <a:pt x="35172" y="39009"/>
                  </a:cubicBezTo>
                  <a:lnTo>
                    <a:pt x="34852" y="39009"/>
                  </a:lnTo>
                  <a:lnTo>
                    <a:pt x="34852" y="37970"/>
                  </a:lnTo>
                  <a:cubicBezTo>
                    <a:pt x="34692" y="37411"/>
                    <a:pt x="34532" y="36891"/>
                    <a:pt x="34372" y="36331"/>
                  </a:cubicBezTo>
                  <a:lnTo>
                    <a:pt x="34372" y="39009"/>
                  </a:lnTo>
                  <a:lnTo>
                    <a:pt x="26659" y="39009"/>
                  </a:lnTo>
                  <a:lnTo>
                    <a:pt x="26659" y="31495"/>
                  </a:lnTo>
                  <a:lnTo>
                    <a:pt x="32814" y="31495"/>
                  </a:lnTo>
                  <a:cubicBezTo>
                    <a:pt x="32774" y="31335"/>
                    <a:pt x="32734" y="31176"/>
                    <a:pt x="32654" y="31016"/>
                  </a:cubicBezTo>
                  <a:lnTo>
                    <a:pt x="26659" y="31016"/>
                  </a:lnTo>
                  <a:lnTo>
                    <a:pt x="26659" y="23542"/>
                  </a:lnTo>
                  <a:lnTo>
                    <a:pt x="30176" y="23542"/>
                  </a:lnTo>
                  <a:cubicBezTo>
                    <a:pt x="30096" y="23342"/>
                    <a:pt x="30056" y="23182"/>
                    <a:pt x="30016" y="23022"/>
                  </a:cubicBezTo>
                  <a:lnTo>
                    <a:pt x="26659" y="23022"/>
                  </a:lnTo>
                  <a:lnTo>
                    <a:pt x="26659" y="15548"/>
                  </a:lnTo>
                  <a:lnTo>
                    <a:pt x="27258" y="15548"/>
                  </a:lnTo>
                  <a:cubicBezTo>
                    <a:pt x="27178" y="15388"/>
                    <a:pt x="27098" y="15189"/>
                    <a:pt x="27058" y="15029"/>
                  </a:cubicBezTo>
                  <a:lnTo>
                    <a:pt x="26659" y="15029"/>
                  </a:lnTo>
                  <a:lnTo>
                    <a:pt x="26659" y="14109"/>
                  </a:lnTo>
                  <a:cubicBezTo>
                    <a:pt x="26499" y="13710"/>
                    <a:pt x="26339" y="13310"/>
                    <a:pt x="26179" y="12910"/>
                  </a:cubicBezTo>
                  <a:lnTo>
                    <a:pt x="26179" y="15029"/>
                  </a:lnTo>
                  <a:lnTo>
                    <a:pt x="18505" y="15029"/>
                  </a:lnTo>
                  <a:lnTo>
                    <a:pt x="18505" y="7555"/>
                  </a:lnTo>
                  <a:lnTo>
                    <a:pt x="23541" y="7555"/>
                  </a:lnTo>
                  <a:cubicBezTo>
                    <a:pt x="23461" y="7395"/>
                    <a:pt x="23341" y="7195"/>
                    <a:pt x="23221" y="7035"/>
                  </a:cubicBezTo>
                  <a:lnTo>
                    <a:pt x="18505" y="7035"/>
                  </a:lnTo>
                  <a:lnTo>
                    <a:pt x="18505" y="3318"/>
                  </a:lnTo>
                  <a:cubicBezTo>
                    <a:pt x="18305" y="3238"/>
                    <a:pt x="18145" y="3158"/>
                    <a:pt x="17986" y="3078"/>
                  </a:cubicBezTo>
                  <a:lnTo>
                    <a:pt x="17986" y="7035"/>
                  </a:lnTo>
                  <a:lnTo>
                    <a:pt x="10312" y="7035"/>
                  </a:lnTo>
                  <a:lnTo>
                    <a:pt x="10312" y="920"/>
                  </a:lnTo>
                  <a:cubicBezTo>
                    <a:pt x="10152" y="880"/>
                    <a:pt x="9952" y="880"/>
                    <a:pt x="9792" y="840"/>
                  </a:cubicBezTo>
                  <a:lnTo>
                    <a:pt x="9792" y="7035"/>
                  </a:lnTo>
                  <a:lnTo>
                    <a:pt x="2119" y="7035"/>
                  </a:lnTo>
                  <a:lnTo>
                    <a:pt x="2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1222134" y="3389959"/>
              <a:ext cx="862930" cy="1196749"/>
            </a:xfrm>
            <a:custGeom>
              <a:avLst/>
              <a:gdLst/>
              <a:ahLst/>
              <a:cxnLst/>
              <a:rect l="l" t="t" r="r" b="b"/>
              <a:pathLst>
                <a:path w="44845" h="62193" extrusionOk="0">
                  <a:moveTo>
                    <a:pt x="473" y="1"/>
                  </a:moveTo>
                  <a:cubicBezTo>
                    <a:pt x="174" y="1"/>
                    <a:pt x="8" y="3"/>
                    <a:pt x="1" y="3"/>
                  </a:cubicBezTo>
                  <a:lnTo>
                    <a:pt x="1" y="483"/>
                  </a:lnTo>
                  <a:cubicBezTo>
                    <a:pt x="17" y="483"/>
                    <a:pt x="156" y="481"/>
                    <a:pt x="403" y="481"/>
                  </a:cubicBezTo>
                  <a:cubicBezTo>
                    <a:pt x="3199" y="481"/>
                    <a:pt x="19734" y="717"/>
                    <a:pt x="25060" y="6558"/>
                  </a:cubicBezTo>
                  <a:cubicBezTo>
                    <a:pt x="30656" y="12673"/>
                    <a:pt x="43046" y="57477"/>
                    <a:pt x="44205" y="61713"/>
                  </a:cubicBezTo>
                  <a:lnTo>
                    <a:pt x="19185" y="61713"/>
                  </a:lnTo>
                  <a:lnTo>
                    <a:pt x="8673" y="21666"/>
                  </a:lnTo>
                  <a:lnTo>
                    <a:pt x="8194" y="21785"/>
                  </a:lnTo>
                  <a:lnTo>
                    <a:pt x="18785" y="62193"/>
                  </a:lnTo>
                  <a:lnTo>
                    <a:pt x="44844" y="62193"/>
                  </a:lnTo>
                  <a:lnTo>
                    <a:pt x="44764" y="61873"/>
                  </a:lnTo>
                  <a:cubicBezTo>
                    <a:pt x="44245" y="59875"/>
                    <a:pt x="31375" y="12713"/>
                    <a:pt x="25420" y="6198"/>
                  </a:cubicBezTo>
                  <a:cubicBezTo>
                    <a:pt x="22942" y="3480"/>
                    <a:pt x="17866" y="1602"/>
                    <a:pt x="10432" y="643"/>
                  </a:cubicBezTo>
                  <a:cubicBezTo>
                    <a:pt x="5887" y="54"/>
                    <a:pt x="1823" y="1"/>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2571861" y="2843972"/>
              <a:ext cx="801392" cy="494532"/>
            </a:xfrm>
            <a:custGeom>
              <a:avLst/>
              <a:gdLst/>
              <a:ahLst/>
              <a:cxnLst/>
              <a:rect l="l" t="t" r="r" b="b"/>
              <a:pathLst>
                <a:path w="41647" h="25700" extrusionOk="0">
                  <a:moveTo>
                    <a:pt x="3797" y="0"/>
                  </a:moveTo>
                  <a:cubicBezTo>
                    <a:pt x="1279" y="0"/>
                    <a:pt x="1" y="1959"/>
                    <a:pt x="920" y="4397"/>
                  </a:cubicBezTo>
                  <a:lnTo>
                    <a:pt x="7275" y="21263"/>
                  </a:lnTo>
                  <a:cubicBezTo>
                    <a:pt x="8194" y="23701"/>
                    <a:pt x="10992" y="25659"/>
                    <a:pt x="13510" y="25659"/>
                  </a:cubicBezTo>
                  <a:lnTo>
                    <a:pt x="37810" y="25699"/>
                  </a:lnTo>
                  <a:cubicBezTo>
                    <a:pt x="40328" y="25699"/>
                    <a:pt x="41647" y="23741"/>
                    <a:pt x="40727" y="21343"/>
                  </a:cubicBezTo>
                  <a:lnTo>
                    <a:pt x="34373" y="4437"/>
                  </a:lnTo>
                  <a:cubicBezTo>
                    <a:pt x="33453" y="2039"/>
                    <a:pt x="30656" y="80"/>
                    <a:pt x="28138" y="40"/>
                  </a:cubicBezTo>
                  <a:lnTo>
                    <a:pt x="3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2897175" y="3028546"/>
              <a:ext cx="85398" cy="74622"/>
            </a:xfrm>
            <a:custGeom>
              <a:avLst/>
              <a:gdLst/>
              <a:ahLst/>
              <a:cxnLst/>
              <a:rect l="l" t="t" r="r" b="b"/>
              <a:pathLst>
                <a:path w="4438" h="3878" extrusionOk="0">
                  <a:moveTo>
                    <a:pt x="1679" y="0"/>
                  </a:moveTo>
                  <a:cubicBezTo>
                    <a:pt x="600" y="0"/>
                    <a:pt x="1" y="840"/>
                    <a:pt x="281" y="1919"/>
                  </a:cubicBezTo>
                  <a:cubicBezTo>
                    <a:pt x="560" y="2998"/>
                    <a:pt x="1639" y="3877"/>
                    <a:pt x="2719" y="3877"/>
                  </a:cubicBezTo>
                  <a:cubicBezTo>
                    <a:pt x="3798" y="3877"/>
                    <a:pt x="4437" y="2998"/>
                    <a:pt x="4157" y="1919"/>
                  </a:cubicBezTo>
                  <a:cubicBezTo>
                    <a:pt x="3878" y="880"/>
                    <a:pt x="2759" y="0"/>
                    <a:pt x="1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3231725" y="3267730"/>
              <a:ext cx="493763" cy="70774"/>
            </a:xfrm>
            <a:custGeom>
              <a:avLst/>
              <a:gdLst/>
              <a:ahLst/>
              <a:cxnLst/>
              <a:rect l="l" t="t" r="r" b="b"/>
              <a:pathLst>
                <a:path w="25660" h="3678" extrusionOk="0">
                  <a:moveTo>
                    <a:pt x="560" y="0"/>
                  </a:moveTo>
                  <a:cubicBezTo>
                    <a:pt x="240" y="0"/>
                    <a:pt x="1" y="280"/>
                    <a:pt x="1" y="600"/>
                  </a:cubicBezTo>
                  <a:lnTo>
                    <a:pt x="1" y="3038"/>
                  </a:lnTo>
                  <a:cubicBezTo>
                    <a:pt x="1" y="3358"/>
                    <a:pt x="240" y="3637"/>
                    <a:pt x="560" y="3637"/>
                  </a:cubicBezTo>
                  <a:lnTo>
                    <a:pt x="25060" y="3677"/>
                  </a:lnTo>
                  <a:cubicBezTo>
                    <a:pt x="25380" y="3677"/>
                    <a:pt x="25660" y="3438"/>
                    <a:pt x="25660" y="3118"/>
                  </a:cubicBezTo>
                  <a:lnTo>
                    <a:pt x="25660" y="640"/>
                  </a:lnTo>
                  <a:cubicBezTo>
                    <a:pt x="25660" y="320"/>
                    <a:pt x="25380" y="40"/>
                    <a:pt x="25060" y="40"/>
                  </a:cubicBezTo>
                  <a:lnTo>
                    <a:pt x="5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2758744" y="1704970"/>
              <a:ext cx="495302" cy="416081"/>
            </a:xfrm>
            <a:custGeom>
              <a:avLst/>
              <a:gdLst/>
              <a:ahLst/>
              <a:cxnLst/>
              <a:rect l="l" t="t" r="r" b="b"/>
              <a:pathLst>
                <a:path w="25740" h="21623" extrusionOk="0">
                  <a:moveTo>
                    <a:pt x="4077" y="0"/>
                  </a:moveTo>
                  <a:cubicBezTo>
                    <a:pt x="1839" y="0"/>
                    <a:pt x="1" y="1839"/>
                    <a:pt x="1" y="4077"/>
                  </a:cubicBezTo>
                  <a:lnTo>
                    <a:pt x="1" y="13789"/>
                  </a:lnTo>
                  <a:cubicBezTo>
                    <a:pt x="1" y="16027"/>
                    <a:pt x="1839" y="17826"/>
                    <a:pt x="4077" y="17826"/>
                  </a:cubicBezTo>
                  <a:lnTo>
                    <a:pt x="21623" y="17826"/>
                  </a:lnTo>
                  <a:lnTo>
                    <a:pt x="25740" y="21623"/>
                  </a:lnTo>
                  <a:lnTo>
                    <a:pt x="25740" y="13789"/>
                  </a:lnTo>
                  <a:lnTo>
                    <a:pt x="25740" y="11271"/>
                  </a:lnTo>
                  <a:lnTo>
                    <a:pt x="25740" y="4077"/>
                  </a:lnTo>
                  <a:cubicBezTo>
                    <a:pt x="25740" y="1839"/>
                    <a:pt x="23941" y="0"/>
                    <a:pt x="21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2754896" y="1701121"/>
              <a:ext cx="502999" cy="423778"/>
            </a:xfrm>
            <a:custGeom>
              <a:avLst/>
              <a:gdLst/>
              <a:ahLst/>
              <a:cxnLst/>
              <a:rect l="l" t="t" r="r" b="b"/>
              <a:pathLst>
                <a:path w="26140" h="22023" extrusionOk="0">
                  <a:moveTo>
                    <a:pt x="21863" y="400"/>
                  </a:moveTo>
                  <a:cubicBezTo>
                    <a:pt x="24021" y="400"/>
                    <a:pt x="25740" y="2119"/>
                    <a:pt x="25740" y="4277"/>
                  </a:cubicBezTo>
                  <a:lnTo>
                    <a:pt x="25740" y="21423"/>
                  </a:lnTo>
                  <a:lnTo>
                    <a:pt x="21943" y="17906"/>
                  </a:lnTo>
                  <a:cubicBezTo>
                    <a:pt x="21903" y="17866"/>
                    <a:pt x="21863" y="17866"/>
                    <a:pt x="21823" y="17866"/>
                  </a:cubicBezTo>
                  <a:lnTo>
                    <a:pt x="4277" y="17866"/>
                  </a:lnTo>
                  <a:cubicBezTo>
                    <a:pt x="2119" y="17866"/>
                    <a:pt x="400" y="16107"/>
                    <a:pt x="400" y="13989"/>
                  </a:cubicBezTo>
                  <a:lnTo>
                    <a:pt x="400" y="4277"/>
                  </a:lnTo>
                  <a:cubicBezTo>
                    <a:pt x="400" y="2119"/>
                    <a:pt x="2119" y="400"/>
                    <a:pt x="4277" y="400"/>
                  </a:cubicBezTo>
                  <a:close/>
                  <a:moveTo>
                    <a:pt x="4277" y="0"/>
                  </a:moveTo>
                  <a:cubicBezTo>
                    <a:pt x="1919" y="0"/>
                    <a:pt x="1" y="1919"/>
                    <a:pt x="1" y="4277"/>
                  </a:cubicBezTo>
                  <a:lnTo>
                    <a:pt x="1" y="13989"/>
                  </a:lnTo>
                  <a:cubicBezTo>
                    <a:pt x="1" y="16307"/>
                    <a:pt x="1919" y="18226"/>
                    <a:pt x="4277" y="18226"/>
                  </a:cubicBezTo>
                  <a:lnTo>
                    <a:pt x="21743" y="18226"/>
                  </a:lnTo>
                  <a:lnTo>
                    <a:pt x="25820" y="21983"/>
                  </a:lnTo>
                  <a:cubicBezTo>
                    <a:pt x="25860" y="22022"/>
                    <a:pt x="25900" y="22022"/>
                    <a:pt x="25940" y="22022"/>
                  </a:cubicBezTo>
                  <a:lnTo>
                    <a:pt x="26020" y="22022"/>
                  </a:lnTo>
                  <a:cubicBezTo>
                    <a:pt x="26100" y="21983"/>
                    <a:pt x="26140" y="21903"/>
                    <a:pt x="26140" y="21823"/>
                  </a:cubicBezTo>
                  <a:lnTo>
                    <a:pt x="26140" y="4277"/>
                  </a:lnTo>
                  <a:cubicBezTo>
                    <a:pt x="26140" y="1919"/>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2613386" y="1570369"/>
              <a:ext cx="495302" cy="416100"/>
            </a:xfrm>
            <a:custGeom>
              <a:avLst/>
              <a:gdLst/>
              <a:ahLst/>
              <a:cxnLst/>
              <a:rect l="l" t="t" r="r" b="b"/>
              <a:pathLst>
                <a:path w="25740" h="21624" extrusionOk="0">
                  <a:moveTo>
                    <a:pt x="4077" y="1"/>
                  </a:moveTo>
                  <a:cubicBezTo>
                    <a:pt x="1839" y="1"/>
                    <a:pt x="1" y="1839"/>
                    <a:pt x="1" y="4078"/>
                  </a:cubicBezTo>
                  <a:lnTo>
                    <a:pt x="1" y="13790"/>
                  </a:lnTo>
                  <a:cubicBezTo>
                    <a:pt x="1" y="16028"/>
                    <a:pt x="1839" y="17826"/>
                    <a:pt x="4077" y="17826"/>
                  </a:cubicBezTo>
                  <a:lnTo>
                    <a:pt x="21583" y="17826"/>
                  </a:lnTo>
                  <a:lnTo>
                    <a:pt x="25740" y="21623"/>
                  </a:lnTo>
                  <a:lnTo>
                    <a:pt x="25740" y="13790"/>
                  </a:lnTo>
                  <a:lnTo>
                    <a:pt x="25740" y="11272"/>
                  </a:lnTo>
                  <a:lnTo>
                    <a:pt x="25740" y="4078"/>
                  </a:lnTo>
                  <a:cubicBezTo>
                    <a:pt x="25740" y="1839"/>
                    <a:pt x="23901" y="1"/>
                    <a:pt x="21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2609538" y="1566539"/>
              <a:ext cx="502999" cy="423778"/>
            </a:xfrm>
            <a:custGeom>
              <a:avLst/>
              <a:gdLst/>
              <a:ahLst/>
              <a:cxnLst/>
              <a:rect l="l" t="t" r="r" b="b"/>
              <a:pathLst>
                <a:path w="26140" h="22023" extrusionOk="0">
                  <a:moveTo>
                    <a:pt x="21863" y="400"/>
                  </a:moveTo>
                  <a:cubicBezTo>
                    <a:pt x="24021" y="400"/>
                    <a:pt x="25740" y="2118"/>
                    <a:pt x="25740" y="4277"/>
                  </a:cubicBezTo>
                  <a:lnTo>
                    <a:pt x="25740" y="21423"/>
                  </a:lnTo>
                  <a:lnTo>
                    <a:pt x="21943" y="17905"/>
                  </a:lnTo>
                  <a:cubicBezTo>
                    <a:pt x="21903" y="17866"/>
                    <a:pt x="21863" y="17866"/>
                    <a:pt x="21783" y="17866"/>
                  </a:cubicBezTo>
                  <a:lnTo>
                    <a:pt x="4277" y="17866"/>
                  </a:lnTo>
                  <a:cubicBezTo>
                    <a:pt x="2119" y="17866"/>
                    <a:pt x="401" y="16107"/>
                    <a:pt x="401" y="13989"/>
                  </a:cubicBezTo>
                  <a:lnTo>
                    <a:pt x="401" y="4277"/>
                  </a:lnTo>
                  <a:cubicBezTo>
                    <a:pt x="401" y="2118"/>
                    <a:pt x="2119" y="400"/>
                    <a:pt x="4277" y="400"/>
                  </a:cubicBezTo>
                  <a:close/>
                  <a:moveTo>
                    <a:pt x="4277" y="0"/>
                  </a:moveTo>
                  <a:cubicBezTo>
                    <a:pt x="1919" y="0"/>
                    <a:pt x="1" y="1918"/>
                    <a:pt x="1" y="4277"/>
                  </a:cubicBezTo>
                  <a:lnTo>
                    <a:pt x="1" y="13989"/>
                  </a:lnTo>
                  <a:cubicBezTo>
                    <a:pt x="1" y="16307"/>
                    <a:pt x="1919" y="18225"/>
                    <a:pt x="4277" y="18225"/>
                  </a:cubicBezTo>
                  <a:lnTo>
                    <a:pt x="21743" y="18225"/>
                  </a:lnTo>
                  <a:lnTo>
                    <a:pt x="25820" y="21982"/>
                  </a:lnTo>
                  <a:cubicBezTo>
                    <a:pt x="25860" y="22022"/>
                    <a:pt x="25900" y="22022"/>
                    <a:pt x="25940" y="22022"/>
                  </a:cubicBezTo>
                  <a:lnTo>
                    <a:pt x="26020" y="22022"/>
                  </a:lnTo>
                  <a:cubicBezTo>
                    <a:pt x="26100" y="21982"/>
                    <a:pt x="26140" y="21902"/>
                    <a:pt x="26140" y="21822"/>
                  </a:cubicBezTo>
                  <a:lnTo>
                    <a:pt x="26140" y="4277"/>
                  </a:lnTo>
                  <a:cubicBezTo>
                    <a:pt x="26140" y="1918"/>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2938719"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2820282"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2701844" y="1714187"/>
              <a:ext cx="67695" cy="68465"/>
            </a:xfrm>
            <a:custGeom>
              <a:avLst/>
              <a:gdLst/>
              <a:ahLst/>
              <a:cxnLst/>
              <a:rect l="l" t="t" r="r" b="b"/>
              <a:pathLst>
                <a:path w="3518" h="3558" extrusionOk="0">
                  <a:moveTo>
                    <a:pt x="1759" y="1"/>
                  </a:moveTo>
                  <a:cubicBezTo>
                    <a:pt x="759" y="1"/>
                    <a:pt x="0" y="800"/>
                    <a:pt x="0" y="1759"/>
                  </a:cubicBezTo>
                  <a:cubicBezTo>
                    <a:pt x="0" y="2759"/>
                    <a:pt x="75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1132926" y="3865306"/>
              <a:ext cx="89227" cy="578353"/>
            </a:xfrm>
            <a:custGeom>
              <a:avLst/>
              <a:gdLst/>
              <a:ahLst/>
              <a:cxnLst/>
              <a:rect l="l" t="t" r="r" b="b"/>
              <a:pathLst>
                <a:path w="4637" h="30056" extrusionOk="0">
                  <a:moveTo>
                    <a:pt x="0" y="0"/>
                  </a:moveTo>
                  <a:lnTo>
                    <a:pt x="0" y="30056"/>
                  </a:lnTo>
                  <a:lnTo>
                    <a:pt x="4637" y="30056"/>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1129078" y="3861458"/>
              <a:ext cx="96155" cy="585280"/>
            </a:xfrm>
            <a:custGeom>
              <a:avLst/>
              <a:gdLst/>
              <a:ahLst/>
              <a:cxnLst/>
              <a:rect l="l" t="t" r="r" b="b"/>
              <a:pathLst>
                <a:path w="4997" h="30416" extrusionOk="0">
                  <a:moveTo>
                    <a:pt x="4637" y="360"/>
                  </a:moveTo>
                  <a:lnTo>
                    <a:pt x="4637" y="30056"/>
                  </a:lnTo>
                  <a:lnTo>
                    <a:pt x="400" y="30056"/>
                  </a:lnTo>
                  <a:lnTo>
                    <a:pt x="400" y="360"/>
                  </a:lnTo>
                  <a:close/>
                  <a:moveTo>
                    <a:pt x="0" y="0"/>
                  </a:moveTo>
                  <a:lnTo>
                    <a:pt x="0" y="30416"/>
                  </a:lnTo>
                  <a:lnTo>
                    <a:pt x="4996" y="30416"/>
                  </a:lnTo>
                  <a:lnTo>
                    <a:pt x="49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1109085" y="4133700"/>
              <a:ext cx="136910" cy="494532"/>
            </a:xfrm>
            <a:custGeom>
              <a:avLst/>
              <a:gdLst/>
              <a:ahLst/>
              <a:cxnLst/>
              <a:rect l="l" t="t" r="r" b="b"/>
              <a:pathLst>
                <a:path w="7115" h="25700" extrusionOk="0">
                  <a:moveTo>
                    <a:pt x="2119" y="1"/>
                  </a:moveTo>
                  <a:cubicBezTo>
                    <a:pt x="960" y="1"/>
                    <a:pt x="0" y="960"/>
                    <a:pt x="0" y="2159"/>
                  </a:cubicBezTo>
                  <a:lnTo>
                    <a:pt x="0" y="23542"/>
                  </a:lnTo>
                  <a:cubicBezTo>
                    <a:pt x="0" y="24741"/>
                    <a:pt x="960" y="25700"/>
                    <a:pt x="2119" y="25700"/>
                  </a:cubicBezTo>
                  <a:lnTo>
                    <a:pt x="4956" y="25700"/>
                  </a:lnTo>
                  <a:cubicBezTo>
                    <a:pt x="6155" y="25700"/>
                    <a:pt x="7115" y="24741"/>
                    <a:pt x="7115" y="23542"/>
                  </a:cubicBezTo>
                  <a:lnTo>
                    <a:pt x="7115" y="2159"/>
                  </a:lnTo>
                  <a:cubicBezTo>
                    <a:pt x="7115" y="960"/>
                    <a:pt x="6155" y="1"/>
                    <a:pt x="4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796067" y="4586688"/>
              <a:ext cx="762946" cy="126154"/>
            </a:xfrm>
            <a:custGeom>
              <a:avLst/>
              <a:gdLst/>
              <a:ahLst/>
              <a:cxnLst/>
              <a:rect l="l" t="t" r="r" b="b"/>
              <a:pathLst>
                <a:path w="39649" h="6556" extrusionOk="0">
                  <a:moveTo>
                    <a:pt x="1" y="1"/>
                  </a:moveTo>
                  <a:lnTo>
                    <a:pt x="1" y="3078"/>
                  </a:lnTo>
                  <a:lnTo>
                    <a:pt x="1" y="6555"/>
                  </a:lnTo>
                  <a:lnTo>
                    <a:pt x="2678" y="6555"/>
                  </a:lnTo>
                  <a:lnTo>
                    <a:pt x="2678" y="3078"/>
                  </a:lnTo>
                  <a:lnTo>
                    <a:pt x="36930" y="3078"/>
                  </a:lnTo>
                  <a:lnTo>
                    <a:pt x="36930" y="6555"/>
                  </a:lnTo>
                  <a:lnTo>
                    <a:pt x="39648" y="6555"/>
                  </a:lnTo>
                  <a:lnTo>
                    <a:pt x="39648" y="3078"/>
                  </a:lnTo>
                  <a:lnTo>
                    <a:pt x="396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742226" y="4677436"/>
              <a:ext cx="158462" cy="158462"/>
            </a:xfrm>
            <a:custGeom>
              <a:avLst/>
              <a:gdLst/>
              <a:ahLst/>
              <a:cxnLst/>
              <a:rect l="l" t="t" r="r" b="b"/>
              <a:pathLst>
                <a:path w="8235" h="8235" extrusionOk="0">
                  <a:moveTo>
                    <a:pt x="4117" y="1"/>
                  </a:moveTo>
                  <a:cubicBezTo>
                    <a:pt x="1839" y="1"/>
                    <a:pt x="1" y="1839"/>
                    <a:pt x="1" y="4118"/>
                  </a:cubicBezTo>
                  <a:cubicBezTo>
                    <a:pt x="1" y="6396"/>
                    <a:pt x="1839" y="8234"/>
                    <a:pt x="4117" y="8234"/>
                  </a:cubicBezTo>
                  <a:cubicBezTo>
                    <a:pt x="6396" y="8234"/>
                    <a:pt x="8234" y="6396"/>
                    <a:pt x="8234" y="4118"/>
                  </a:cubicBezTo>
                  <a:cubicBezTo>
                    <a:pt x="8234" y="1839"/>
                    <a:pt x="6396"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738378" y="4673607"/>
              <a:ext cx="166140" cy="166140"/>
            </a:xfrm>
            <a:custGeom>
              <a:avLst/>
              <a:gdLst/>
              <a:ahLst/>
              <a:cxnLst/>
              <a:rect l="l" t="t" r="r" b="b"/>
              <a:pathLst>
                <a:path w="8634" h="8634" extrusionOk="0">
                  <a:moveTo>
                    <a:pt x="4317" y="360"/>
                  </a:moveTo>
                  <a:cubicBezTo>
                    <a:pt x="6476" y="360"/>
                    <a:pt x="8274" y="2158"/>
                    <a:pt x="8274" y="4317"/>
                  </a:cubicBezTo>
                  <a:cubicBezTo>
                    <a:pt x="8274" y="6475"/>
                    <a:pt x="6476" y="8273"/>
                    <a:pt x="4317" y="8273"/>
                  </a:cubicBezTo>
                  <a:cubicBezTo>
                    <a:pt x="2159" y="8273"/>
                    <a:pt x="361" y="6475"/>
                    <a:pt x="361" y="4317"/>
                  </a:cubicBezTo>
                  <a:cubicBezTo>
                    <a:pt x="361" y="2158"/>
                    <a:pt x="2159" y="360"/>
                    <a:pt x="4317" y="360"/>
                  </a:cubicBezTo>
                  <a:close/>
                  <a:moveTo>
                    <a:pt x="4317" y="0"/>
                  </a:moveTo>
                  <a:cubicBezTo>
                    <a:pt x="1919" y="0"/>
                    <a:pt x="1" y="1918"/>
                    <a:pt x="1" y="4317"/>
                  </a:cubicBezTo>
                  <a:cubicBezTo>
                    <a:pt x="1" y="6715"/>
                    <a:pt x="1919" y="8633"/>
                    <a:pt x="4317" y="8633"/>
                  </a:cubicBezTo>
                  <a:cubicBezTo>
                    <a:pt x="6715" y="8633"/>
                    <a:pt x="8634" y="6715"/>
                    <a:pt x="8634" y="4317"/>
                  </a:cubicBezTo>
                  <a:cubicBezTo>
                    <a:pt x="8634" y="1918"/>
                    <a:pt x="671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790679" y="4725888"/>
              <a:ext cx="61557" cy="61557"/>
            </a:xfrm>
            <a:custGeom>
              <a:avLst/>
              <a:gdLst/>
              <a:ahLst/>
              <a:cxnLst/>
              <a:rect l="l" t="t" r="r" b="b"/>
              <a:pathLst>
                <a:path w="3199" h="3199" extrusionOk="0">
                  <a:moveTo>
                    <a:pt x="1599" y="1"/>
                  </a:moveTo>
                  <a:cubicBezTo>
                    <a:pt x="720" y="1"/>
                    <a:pt x="1" y="720"/>
                    <a:pt x="1" y="1600"/>
                  </a:cubicBezTo>
                  <a:cubicBezTo>
                    <a:pt x="1" y="2479"/>
                    <a:pt x="720" y="3198"/>
                    <a:pt x="1599" y="3198"/>
                  </a:cubicBezTo>
                  <a:cubicBezTo>
                    <a:pt x="2479" y="3198"/>
                    <a:pt x="3198" y="2479"/>
                    <a:pt x="3198" y="1600"/>
                  </a:cubicBezTo>
                  <a:cubicBezTo>
                    <a:pt x="319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1455931" y="4677436"/>
              <a:ext cx="159212" cy="158462"/>
            </a:xfrm>
            <a:custGeom>
              <a:avLst/>
              <a:gdLst/>
              <a:ahLst/>
              <a:cxnLst/>
              <a:rect l="l" t="t" r="r" b="b"/>
              <a:pathLst>
                <a:path w="8274" h="8235" extrusionOk="0">
                  <a:moveTo>
                    <a:pt x="4157" y="1"/>
                  </a:moveTo>
                  <a:cubicBezTo>
                    <a:pt x="1879" y="1"/>
                    <a:pt x="1" y="1839"/>
                    <a:pt x="1" y="4118"/>
                  </a:cubicBezTo>
                  <a:cubicBezTo>
                    <a:pt x="1" y="6396"/>
                    <a:pt x="1879" y="8234"/>
                    <a:pt x="4157" y="8234"/>
                  </a:cubicBezTo>
                  <a:cubicBezTo>
                    <a:pt x="6435" y="8234"/>
                    <a:pt x="8274" y="6396"/>
                    <a:pt x="8274" y="4118"/>
                  </a:cubicBezTo>
                  <a:cubicBezTo>
                    <a:pt x="8274" y="1839"/>
                    <a:pt x="6435"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1452852" y="4673607"/>
              <a:ext cx="166140" cy="166140"/>
            </a:xfrm>
            <a:custGeom>
              <a:avLst/>
              <a:gdLst/>
              <a:ahLst/>
              <a:cxnLst/>
              <a:rect l="l" t="t" r="r" b="b"/>
              <a:pathLst>
                <a:path w="8634" h="8634" extrusionOk="0">
                  <a:moveTo>
                    <a:pt x="4317" y="360"/>
                  </a:moveTo>
                  <a:cubicBezTo>
                    <a:pt x="6476" y="360"/>
                    <a:pt x="8234" y="2158"/>
                    <a:pt x="8234" y="4317"/>
                  </a:cubicBezTo>
                  <a:cubicBezTo>
                    <a:pt x="8234" y="6475"/>
                    <a:pt x="6476" y="8273"/>
                    <a:pt x="4317" y="8273"/>
                  </a:cubicBezTo>
                  <a:cubicBezTo>
                    <a:pt x="2119" y="8273"/>
                    <a:pt x="360" y="6475"/>
                    <a:pt x="360" y="4317"/>
                  </a:cubicBezTo>
                  <a:cubicBezTo>
                    <a:pt x="360" y="2158"/>
                    <a:pt x="2119" y="360"/>
                    <a:pt x="4317" y="360"/>
                  </a:cubicBezTo>
                  <a:close/>
                  <a:moveTo>
                    <a:pt x="4317" y="0"/>
                  </a:moveTo>
                  <a:cubicBezTo>
                    <a:pt x="1919" y="0"/>
                    <a:pt x="1" y="1918"/>
                    <a:pt x="1" y="4317"/>
                  </a:cubicBezTo>
                  <a:cubicBezTo>
                    <a:pt x="1" y="6715"/>
                    <a:pt x="1919" y="8633"/>
                    <a:pt x="4317" y="8633"/>
                  </a:cubicBezTo>
                  <a:cubicBezTo>
                    <a:pt x="6675" y="8633"/>
                    <a:pt x="8634" y="6715"/>
                    <a:pt x="8634" y="4317"/>
                  </a:cubicBezTo>
                  <a:cubicBezTo>
                    <a:pt x="8634" y="1918"/>
                    <a:pt x="667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1505153" y="4725888"/>
              <a:ext cx="60768" cy="61557"/>
            </a:xfrm>
            <a:custGeom>
              <a:avLst/>
              <a:gdLst/>
              <a:ahLst/>
              <a:cxnLst/>
              <a:rect l="l" t="t" r="r" b="b"/>
              <a:pathLst>
                <a:path w="3158" h="3199" extrusionOk="0">
                  <a:moveTo>
                    <a:pt x="1599" y="1"/>
                  </a:moveTo>
                  <a:cubicBezTo>
                    <a:pt x="720" y="1"/>
                    <a:pt x="1" y="720"/>
                    <a:pt x="1" y="1600"/>
                  </a:cubicBezTo>
                  <a:cubicBezTo>
                    <a:pt x="1" y="2479"/>
                    <a:pt x="720" y="3198"/>
                    <a:pt x="1599" y="3198"/>
                  </a:cubicBezTo>
                  <a:cubicBezTo>
                    <a:pt x="2479" y="3198"/>
                    <a:pt x="3158" y="2479"/>
                    <a:pt x="3158" y="1600"/>
                  </a:cubicBezTo>
                  <a:cubicBezTo>
                    <a:pt x="315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40000" y="2845511"/>
              <a:ext cx="1730440" cy="1089799"/>
            </a:xfrm>
            <a:custGeom>
              <a:avLst/>
              <a:gdLst/>
              <a:ahLst/>
              <a:cxnLst/>
              <a:rect l="l" t="t" r="r" b="b"/>
              <a:pathLst>
                <a:path w="89928" h="56635" extrusionOk="0">
                  <a:moveTo>
                    <a:pt x="3238" y="0"/>
                  </a:moveTo>
                  <a:cubicBezTo>
                    <a:pt x="1440" y="0"/>
                    <a:pt x="1" y="1519"/>
                    <a:pt x="121" y="3317"/>
                  </a:cubicBezTo>
                  <a:lnTo>
                    <a:pt x="3638" y="53717"/>
                  </a:lnTo>
                  <a:cubicBezTo>
                    <a:pt x="3718" y="55355"/>
                    <a:pt x="5077" y="56634"/>
                    <a:pt x="6715" y="56634"/>
                  </a:cubicBezTo>
                  <a:lnTo>
                    <a:pt x="86331" y="56634"/>
                  </a:lnTo>
                  <a:cubicBezTo>
                    <a:pt x="88449" y="56634"/>
                    <a:pt x="89928" y="54556"/>
                    <a:pt x="89288" y="52517"/>
                  </a:cubicBezTo>
                  <a:cubicBezTo>
                    <a:pt x="88849" y="51239"/>
                    <a:pt x="87650" y="50399"/>
                    <a:pt x="86331" y="50399"/>
                  </a:cubicBezTo>
                  <a:lnTo>
                    <a:pt x="58673" y="50399"/>
                  </a:lnTo>
                  <a:cubicBezTo>
                    <a:pt x="57154" y="50399"/>
                    <a:pt x="55835" y="49280"/>
                    <a:pt x="55596" y="47761"/>
                  </a:cubicBezTo>
                  <a:lnTo>
                    <a:pt x="48282" y="2598"/>
                  </a:lnTo>
                  <a:cubicBezTo>
                    <a:pt x="48042" y="1079"/>
                    <a:pt x="46723" y="0"/>
                    <a:pt x="45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337691" y="2841663"/>
              <a:ext cx="1730440" cy="1097477"/>
            </a:xfrm>
            <a:custGeom>
              <a:avLst/>
              <a:gdLst/>
              <a:ahLst/>
              <a:cxnLst/>
              <a:rect l="l" t="t" r="r" b="b"/>
              <a:pathLst>
                <a:path w="89928" h="57034" extrusionOk="0">
                  <a:moveTo>
                    <a:pt x="45324" y="360"/>
                  </a:moveTo>
                  <a:cubicBezTo>
                    <a:pt x="46763" y="360"/>
                    <a:pt x="47962" y="1399"/>
                    <a:pt x="48202" y="2838"/>
                  </a:cubicBezTo>
                  <a:lnTo>
                    <a:pt x="55556" y="48001"/>
                  </a:lnTo>
                  <a:cubicBezTo>
                    <a:pt x="55796" y="49600"/>
                    <a:pt x="57154" y="50759"/>
                    <a:pt x="58793" y="50759"/>
                  </a:cubicBezTo>
                  <a:lnTo>
                    <a:pt x="86451" y="50759"/>
                  </a:lnTo>
                  <a:cubicBezTo>
                    <a:pt x="87690" y="50759"/>
                    <a:pt x="88809" y="51598"/>
                    <a:pt x="89208" y="52797"/>
                  </a:cubicBezTo>
                  <a:cubicBezTo>
                    <a:pt x="89528" y="53717"/>
                    <a:pt x="89368" y="54676"/>
                    <a:pt x="88809" y="55435"/>
                  </a:cubicBezTo>
                  <a:cubicBezTo>
                    <a:pt x="88249" y="56195"/>
                    <a:pt x="87370" y="56634"/>
                    <a:pt x="86451" y="56634"/>
                  </a:cubicBezTo>
                  <a:lnTo>
                    <a:pt x="6835" y="56634"/>
                  </a:lnTo>
                  <a:cubicBezTo>
                    <a:pt x="5317" y="56634"/>
                    <a:pt x="4038" y="55435"/>
                    <a:pt x="3918" y="53917"/>
                  </a:cubicBezTo>
                  <a:lnTo>
                    <a:pt x="441" y="3517"/>
                  </a:lnTo>
                  <a:cubicBezTo>
                    <a:pt x="401" y="2678"/>
                    <a:pt x="640" y="1919"/>
                    <a:pt x="1240" y="1319"/>
                  </a:cubicBezTo>
                  <a:cubicBezTo>
                    <a:pt x="1799" y="720"/>
                    <a:pt x="2559" y="360"/>
                    <a:pt x="3358" y="360"/>
                  </a:cubicBezTo>
                  <a:close/>
                  <a:moveTo>
                    <a:pt x="3358" y="0"/>
                  </a:moveTo>
                  <a:cubicBezTo>
                    <a:pt x="2439" y="0"/>
                    <a:pt x="1600" y="360"/>
                    <a:pt x="960" y="1039"/>
                  </a:cubicBezTo>
                  <a:cubicBezTo>
                    <a:pt x="321" y="1719"/>
                    <a:pt x="1" y="2598"/>
                    <a:pt x="81" y="3517"/>
                  </a:cubicBezTo>
                  <a:lnTo>
                    <a:pt x="3558" y="53956"/>
                  </a:lnTo>
                  <a:cubicBezTo>
                    <a:pt x="3678" y="55675"/>
                    <a:pt x="5117" y="57034"/>
                    <a:pt x="6835" y="57034"/>
                  </a:cubicBezTo>
                  <a:lnTo>
                    <a:pt x="86451" y="57034"/>
                  </a:lnTo>
                  <a:cubicBezTo>
                    <a:pt x="87490" y="57034"/>
                    <a:pt x="88489" y="56514"/>
                    <a:pt x="89128" y="55635"/>
                  </a:cubicBezTo>
                  <a:cubicBezTo>
                    <a:pt x="89728" y="54796"/>
                    <a:pt x="89928" y="53677"/>
                    <a:pt x="89568" y="52678"/>
                  </a:cubicBezTo>
                  <a:cubicBezTo>
                    <a:pt x="89128" y="51319"/>
                    <a:pt x="87849" y="50399"/>
                    <a:pt x="86451" y="50399"/>
                  </a:cubicBezTo>
                  <a:lnTo>
                    <a:pt x="58793" y="50399"/>
                  </a:lnTo>
                  <a:cubicBezTo>
                    <a:pt x="57354" y="50399"/>
                    <a:pt x="56155" y="49360"/>
                    <a:pt x="55915" y="47921"/>
                  </a:cubicBezTo>
                  <a:lnTo>
                    <a:pt x="48561" y="2758"/>
                  </a:lnTo>
                  <a:cubicBezTo>
                    <a:pt x="48322" y="1159"/>
                    <a:pt x="46923" y="0"/>
                    <a:pt x="4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409985" y="3066223"/>
              <a:ext cx="701428" cy="7716"/>
            </a:xfrm>
            <a:custGeom>
              <a:avLst/>
              <a:gdLst/>
              <a:ahLst/>
              <a:cxnLst/>
              <a:rect l="l" t="t" r="r" b="b"/>
              <a:pathLst>
                <a:path w="36452" h="401" extrusionOk="0">
                  <a:moveTo>
                    <a:pt x="201" y="1"/>
                  </a:moveTo>
                  <a:cubicBezTo>
                    <a:pt x="81" y="1"/>
                    <a:pt x="1" y="81"/>
                    <a:pt x="1" y="201"/>
                  </a:cubicBezTo>
                  <a:cubicBezTo>
                    <a:pt x="1" y="321"/>
                    <a:pt x="81" y="400"/>
                    <a:pt x="201" y="400"/>
                  </a:cubicBezTo>
                  <a:lnTo>
                    <a:pt x="36251" y="400"/>
                  </a:lnTo>
                  <a:cubicBezTo>
                    <a:pt x="36371" y="400"/>
                    <a:pt x="36451" y="321"/>
                    <a:pt x="36451" y="201"/>
                  </a:cubicBezTo>
                  <a:cubicBezTo>
                    <a:pt x="36451" y="81"/>
                    <a:pt x="36371" y="1"/>
                    <a:pt x="36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409985" y="3287723"/>
              <a:ext cx="741414" cy="7716"/>
            </a:xfrm>
            <a:custGeom>
              <a:avLst/>
              <a:gdLst/>
              <a:ahLst/>
              <a:cxnLst/>
              <a:rect l="l" t="t" r="r" b="b"/>
              <a:pathLst>
                <a:path w="38530" h="401" extrusionOk="0">
                  <a:moveTo>
                    <a:pt x="201" y="0"/>
                  </a:moveTo>
                  <a:cubicBezTo>
                    <a:pt x="81" y="0"/>
                    <a:pt x="1" y="80"/>
                    <a:pt x="1" y="200"/>
                  </a:cubicBezTo>
                  <a:cubicBezTo>
                    <a:pt x="1" y="280"/>
                    <a:pt x="81" y="400"/>
                    <a:pt x="201" y="400"/>
                  </a:cubicBezTo>
                  <a:lnTo>
                    <a:pt x="38330" y="400"/>
                  </a:lnTo>
                  <a:cubicBezTo>
                    <a:pt x="38410" y="400"/>
                    <a:pt x="38530" y="280"/>
                    <a:pt x="38530" y="200"/>
                  </a:cubicBezTo>
                  <a:cubicBezTo>
                    <a:pt x="38530" y="80"/>
                    <a:pt x="3841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454590" y="3509224"/>
              <a:ext cx="741414" cy="6927"/>
            </a:xfrm>
            <a:custGeom>
              <a:avLst/>
              <a:gdLst/>
              <a:ahLst/>
              <a:cxnLst/>
              <a:rect l="l" t="t" r="r" b="b"/>
              <a:pathLst>
                <a:path w="38530" h="360" extrusionOk="0">
                  <a:moveTo>
                    <a:pt x="201" y="0"/>
                  </a:moveTo>
                  <a:cubicBezTo>
                    <a:pt x="81" y="0"/>
                    <a:pt x="1" y="80"/>
                    <a:pt x="1" y="200"/>
                  </a:cubicBezTo>
                  <a:cubicBezTo>
                    <a:pt x="1" y="280"/>
                    <a:pt x="81" y="360"/>
                    <a:pt x="201" y="360"/>
                  </a:cubicBezTo>
                  <a:lnTo>
                    <a:pt x="38330" y="360"/>
                  </a:lnTo>
                  <a:cubicBezTo>
                    <a:pt x="38450" y="360"/>
                    <a:pt x="38530" y="280"/>
                    <a:pt x="38530" y="200"/>
                  </a:cubicBezTo>
                  <a:cubicBezTo>
                    <a:pt x="38530" y="80"/>
                    <a:pt x="3845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454590" y="3730705"/>
              <a:ext cx="741414" cy="6947"/>
            </a:xfrm>
            <a:custGeom>
              <a:avLst/>
              <a:gdLst/>
              <a:ahLst/>
              <a:cxnLst/>
              <a:rect l="l" t="t" r="r" b="b"/>
              <a:pathLst>
                <a:path w="38530" h="361" extrusionOk="0">
                  <a:moveTo>
                    <a:pt x="201" y="1"/>
                  </a:moveTo>
                  <a:cubicBezTo>
                    <a:pt x="81" y="1"/>
                    <a:pt x="1" y="81"/>
                    <a:pt x="1" y="161"/>
                  </a:cubicBezTo>
                  <a:cubicBezTo>
                    <a:pt x="1" y="281"/>
                    <a:pt x="81" y="360"/>
                    <a:pt x="201" y="360"/>
                  </a:cubicBezTo>
                  <a:lnTo>
                    <a:pt x="38330" y="360"/>
                  </a:lnTo>
                  <a:cubicBezTo>
                    <a:pt x="38450" y="360"/>
                    <a:pt x="38530" y="281"/>
                    <a:pt x="38530" y="161"/>
                  </a:cubicBezTo>
                  <a:cubicBezTo>
                    <a:pt x="38530" y="81"/>
                    <a:pt x="38450" y="1"/>
                    <a:pt x="38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1156768" y="2887806"/>
              <a:ext cx="149206" cy="944441"/>
            </a:xfrm>
            <a:custGeom>
              <a:avLst/>
              <a:gdLst/>
              <a:ahLst/>
              <a:cxnLst/>
              <a:rect l="l" t="t" r="r" b="b"/>
              <a:pathLst>
                <a:path w="7754" h="49081" extrusionOk="0">
                  <a:moveTo>
                    <a:pt x="160" y="0"/>
                  </a:moveTo>
                  <a:cubicBezTo>
                    <a:pt x="80" y="40"/>
                    <a:pt x="0" y="120"/>
                    <a:pt x="0" y="240"/>
                  </a:cubicBezTo>
                  <a:lnTo>
                    <a:pt x="7354" y="48921"/>
                  </a:lnTo>
                  <a:cubicBezTo>
                    <a:pt x="7354" y="49001"/>
                    <a:pt x="7434" y="49081"/>
                    <a:pt x="7554" y="49081"/>
                  </a:cubicBezTo>
                  <a:cubicBezTo>
                    <a:pt x="7674" y="49041"/>
                    <a:pt x="7754" y="48961"/>
                    <a:pt x="7714" y="48841"/>
                  </a:cubicBezTo>
                  <a:lnTo>
                    <a:pt x="400" y="160"/>
                  </a:lnTo>
                  <a:cubicBezTo>
                    <a:pt x="360" y="80"/>
                    <a:pt x="280"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7924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3" name="Picture 2">
            <a:extLst>
              <a:ext uri="{FF2B5EF4-FFF2-40B4-BE49-F238E27FC236}">
                <a16:creationId xmlns:a16="http://schemas.microsoft.com/office/drawing/2014/main" id="{1F97D2F5-FB5B-D560-A016-B1BB59017E4F}"/>
              </a:ext>
            </a:extLst>
          </p:cNvPr>
          <p:cNvPicPr>
            <a:picLocks noChangeAspect="1"/>
          </p:cNvPicPr>
          <p:nvPr/>
        </p:nvPicPr>
        <p:blipFill rotWithShape="1">
          <a:blip r:embed="rId3"/>
          <a:srcRect l="28720" t="16775" r="22823" b="13858"/>
          <a:stretch/>
        </p:blipFill>
        <p:spPr>
          <a:xfrm>
            <a:off x="1680313" y="905484"/>
            <a:ext cx="3328035" cy="2679831"/>
          </a:xfrm>
          <a:prstGeom prst="rect">
            <a:avLst/>
          </a:prstGeom>
        </p:spPr>
      </p:pic>
      <p:grpSp>
        <p:nvGrpSpPr>
          <p:cNvPr id="885" name="Google Shape;885;p44"/>
          <p:cNvGrpSpPr/>
          <p:nvPr/>
        </p:nvGrpSpPr>
        <p:grpSpPr>
          <a:xfrm>
            <a:off x="-80518" y="3040565"/>
            <a:ext cx="2600693" cy="1820437"/>
            <a:chOff x="669609" y="2426418"/>
            <a:chExt cx="3250543" cy="2421781"/>
          </a:xfrm>
        </p:grpSpPr>
        <p:sp>
          <p:nvSpPr>
            <p:cNvPr id="886" name="Google Shape;886;p44"/>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44"/>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889" name="Google Shape;889;p44"/>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4"/>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74661F81-3F1A-7B66-182B-8C240444EC64}"/>
              </a:ext>
            </a:extLst>
          </p:cNvPr>
          <p:cNvPicPr>
            <a:picLocks noChangeAspect="1"/>
          </p:cNvPicPr>
          <p:nvPr/>
        </p:nvPicPr>
        <p:blipFill rotWithShape="1">
          <a:blip r:embed="rId4"/>
          <a:srcRect l="28291" t="14911" r="24758" b="19292"/>
          <a:stretch/>
        </p:blipFill>
        <p:spPr>
          <a:xfrm>
            <a:off x="5524740" y="888920"/>
            <a:ext cx="3352908" cy="2643071"/>
          </a:xfrm>
          <a:prstGeom prst="rect">
            <a:avLst/>
          </a:prstGeom>
        </p:spPr>
      </p:pic>
    </p:spTree>
    <p:extLst>
      <p:ext uri="{BB962C8B-B14F-4D97-AF65-F5344CB8AC3E}">
        <p14:creationId xmlns:p14="http://schemas.microsoft.com/office/powerpoint/2010/main" val="629031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69"/>
          <p:cNvSpPr txBox="1">
            <a:spLocks noGrp="1"/>
          </p:cNvSpPr>
          <p:nvPr>
            <p:ph type="title"/>
          </p:nvPr>
        </p:nvSpPr>
        <p:spPr>
          <a:xfrm>
            <a:off x="652953" y="15055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TEAM</a:t>
            </a:r>
            <a:endParaRPr dirty="0"/>
          </a:p>
        </p:txBody>
      </p:sp>
      <p:sp>
        <p:nvSpPr>
          <p:cNvPr id="2082" name="Google Shape;2082;p69"/>
          <p:cNvSpPr txBox="1"/>
          <p:nvPr/>
        </p:nvSpPr>
        <p:spPr>
          <a:xfrm>
            <a:off x="481091" y="1007621"/>
            <a:ext cx="1826100" cy="41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b="1" dirty="0">
                <a:solidFill>
                  <a:schemeClr val="tx1"/>
                </a:solidFill>
                <a:latin typeface="Raleway"/>
                <a:ea typeface="Raleway"/>
                <a:cs typeface="Raleway"/>
                <a:sym typeface="Raleway"/>
              </a:rPr>
              <a:t>Amar Kothare</a:t>
            </a:r>
          </a:p>
        </p:txBody>
      </p:sp>
      <p:sp>
        <p:nvSpPr>
          <p:cNvPr id="2083" name="Google Shape;2083;p69"/>
          <p:cNvSpPr txBox="1"/>
          <p:nvPr/>
        </p:nvSpPr>
        <p:spPr>
          <a:xfrm>
            <a:off x="3657600" y="1013409"/>
            <a:ext cx="1828800" cy="41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b="1" dirty="0">
                <a:solidFill>
                  <a:schemeClr val="tx1"/>
                </a:solidFill>
                <a:latin typeface="Raleway"/>
                <a:ea typeface="Raleway"/>
                <a:cs typeface="Raleway"/>
                <a:sym typeface="Raleway"/>
              </a:rPr>
              <a:t>Rajat Malik</a:t>
            </a:r>
            <a:endParaRPr sz="1600" b="1" dirty="0">
              <a:solidFill>
                <a:schemeClr val="tx1"/>
              </a:solidFill>
              <a:latin typeface="Raleway"/>
              <a:ea typeface="Raleway"/>
              <a:cs typeface="Raleway"/>
              <a:sym typeface="Raleway"/>
            </a:endParaRPr>
          </a:p>
        </p:txBody>
      </p:sp>
      <p:sp>
        <p:nvSpPr>
          <p:cNvPr id="2084" name="Google Shape;2084;p69"/>
          <p:cNvSpPr txBox="1"/>
          <p:nvPr/>
        </p:nvSpPr>
        <p:spPr>
          <a:xfrm>
            <a:off x="6817112" y="1013409"/>
            <a:ext cx="1828800" cy="41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b="1" dirty="0">
                <a:solidFill>
                  <a:schemeClr val="tx1"/>
                </a:solidFill>
                <a:latin typeface="Raleway"/>
                <a:ea typeface="Raleway"/>
                <a:cs typeface="Raleway"/>
                <a:sym typeface="Raleway"/>
              </a:rPr>
              <a:t>Sameer Jadhav</a:t>
            </a:r>
            <a:endParaRPr sz="1600" b="1" dirty="0">
              <a:solidFill>
                <a:schemeClr val="tx1"/>
              </a:solidFill>
              <a:latin typeface="Raleway"/>
              <a:ea typeface="Raleway"/>
              <a:cs typeface="Raleway"/>
              <a:sym typeface="Raleway"/>
            </a:endParaRPr>
          </a:p>
        </p:txBody>
      </p:sp>
      <p:sp>
        <p:nvSpPr>
          <p:cNvPr id="2085" name="Google Shape;2085;p69"/>
          <p:cNvSpPr txBox="1"/>
          <p:nvPr/>
        </p:nvSpPr>
        <p:spPr>
          <a:xfrm>
            <a:off x="3657600" y="2889089"/>
            <a:ext cx="1828800" cy="41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b="1" dirty="0">
                <a:solidFill>
                  <a:schemeClr val="tx1"/>
                </a:solidFill>
                <a:latin typeface="Raleway"/>
                <a:ea typeface="Raleway"/>
                <a:cs typeface="Raleway"/>
                <a:sym typeface="Raleway"/>
              </a:rPr>
              <a:t>Ranjeet Bhosale</a:t>
            </a:r>
            <a:endParaRPr sz="1600" b="1" dirty="0">
              <a:solidFill>
                <a:schemeClr val="tx1"/>
              </a:solidFill>
              <a:latin typeface="Raleway"/>
              <a:ea typeface="Raleway"/>
              <a:cs typeface="Raleway"/>
              <a:sym typeface="Raleway"/>
            </a:endParaRPr>
          </a:p>
        </p:txBody>
      </p:sp>
      <p:sp>
        <p:nvSpPr>
          <p:cNvPr id="2086" name="Google Shape;2086;p69"/>
          <p:cNvSpPr txBox="1"/>
          <p:nvPr/>
        </p:nvSpPr>
        <p:spPr>
          <a:xfrm>
            <a:off x="365716" y="2889089"/>
            <a:ext cx="2167481" cy="41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b="1" dirty="0">
                <a:solidFill>
                  <a:schemeClr val="tx1"/>
                </a:solidFill>
                <a:latin typeface="Raleway"/>
                <a:ea typeface="Raleway"/>
                <a:cs typeface="Raleway"/>
                <a:sym typeface="Raleway"/>
              </a:rPr>
              <a:t>Chaninder Singh</a:t>
            </a:r>
            <a:endParaRPr sz="1600" b="1" dirty="0">
              <a:solidFill>
                <a:schemeClr val="tx1"/>
              </a:solidFill>
              <a:latin typeface="Raleway"/>
              <a:ea typeface="Raleway"/>
              <a:cs typeface="Raleway"/>
              <a:sym typeface="Raleway"/>
            </a:endParaRPr>
          </a:p>
        </p:txBody>
      </p:sp>
      <p:sp>
        <p:nvSpPr>
          <p:cNvPr id="2088" name="Google Shape;2088;p69"/>
          <p:cNvSpPr/>
          <p:nvPr/>
        </p:nvSpPr>
        <p:spPr>
          <a:xfrm>
            <a:off x="837892" y="1523086"/>
            <a:ext cx="1112498" cy="1050479"/>
          </a:xfrm>
          <a:prstGeom prst="ellipse">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9"/>
          <p:cNvSpPr/>
          <p:nvPr/>
        </p:nvSpPr>
        <p:spPr>
          <a:xfrm>
            <a:off x="837892" y="3441635"/>
            <a:ext cx="1112498" cy="1050479"/>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9"/>
          <p:cNvSpPr/>
          <p:nvPr/>
        </p:nvSpPr>
        <p:spPr>
          <a:xfrm>
            <a:off x="4015751" y="1462055"/>
            <a:ext cx="1112498" cy="1050479"/>
          </a:xfrm>
          <a:prstGeom prst="ellipse">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9"/>
          <p:cNvSpPr/>
          <p:nvPr/>
        </p:nvSpPr>
        <p:spPr>
          <a:xfrm>
            <a:off x="4172111" y="3441635"/>
            <a:ext cx="1112498" cy="1050479"/>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9"/>
          <p:cNvSpPr/>
          <p:nvPr/>
        </p:nvSpPr>
        <p:spPr>
          <a:xfrm>
            <a:off x="7193610" y="1423421"/>
            <a:ext cx="1112498" cy="1050479"/>
          </a:xfrm>
          <a:prstGeom prst="ellipse">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85;p69">
            <a:extLst>
              <a:ext uri="{FF2B5EF4-FFF2-40B4-BE49-F238E27FC236}">
                <a16:creationId xmlns:a16="http://schemas.microsoft.com/office/drawing/2014/main" id="{E81B871A-1C69-91A2-4C24-BB108B3C12E8}"/>
              </a:ext>
            </a:extLst>
          </p:cNvPr>
          <p:cNvSpPr txBox="1"/>
          <p:nvPr/>
        </p:nvSpPr>
        <p:spPr>
          <a:xfrm>
            <a:off x="6949484" y="2883912"/>
            <a:ext cx="1828800" cy="41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b="1" dirty="0">
                <a:solidFill>
                  <a:schemeClr val="tx1"/>
                </a:solidFill>
                <a:latin typeface="Raleway"/>
                <a:ea typeface="Raleway"/>
                <a:cs typeface="Raleway"/>
                <a:sym typeface="Raleway"/>
              </a:rPr>
              <a:t>Shikha Shah</a:t>
            </a:r>
            <a:endParaRPr sz="1600" b="1" dirty="0">
              <a:solidFill>
                <a:schemeClr val="tx1"/>
              </a:solidFill>
              <a:latin typeface="Raleway"/>
              <a:ea typeface="Raleway"/>
              <a:cs typeface="Raleway"/>
              <a:sym typeface="Raleway"/>
            </a:endParaRPr>
          </a:p>
        </p:txBody>
      </p:sp>
      <p:sp>
        <p:nvSpPr>
          <p:cNvPr id="2" name="Google Shape;2093;p69">
            <a:extLst>
              <a:ext uri="{FF2B5EF4-FFF2-40B4-BE49-F238E27FC236}">
                <a16:creationId xmlns:a16="http://schemas.microsoft.com/office/drawing/2014/main" id="{A86FDF94-4997-06C4-E53A-BB5E24B27CCB}"/>
              </a:ext>
            </a:extLst>
          </p:cNvPr>
          <p:cNvSpPr/>
          <p:nvPr/>
        </p:nvSpPr>
        <p:spPr>
          <a:xfrm>
            <a:off x="7244455" y="3456926"/>
            <a:ext cx="1112498" cy="1050479"/>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3" name="Picture 2">
            <a:extLst>
              <a:ext uri="{FF2B5EF4-FFF2-40B4-BE49-F238E27FC236}">
                <a16:creationId xmlns:a16="http://schemas.microsoft.com/office/drawing/2014/main" id="{1F97D2F5-FB5B-D560-A016-B1BB59017E4F}"/>
              </a:ext>
            </a:extLst>
          </p:cNvPr>
          <p:cNvPicPr>
            <a:picLocks noChangeAspect="1"/>
          </p:cNvPicPr>
          <p:nvPr/>
        </p:nvPicPr>
        <p:blipFill rotWithShape="1">
          <a:blip r:embed="rId3"/>
          <a:srcRect l="28720" t="16775" r="22823" b="13858"/>
          <a:stretch/>
        </p:blipFill>
        <p:spPr>
          <a:xfrm>
            <a:off x="1680313" y="905484"/>
            <a:ext cx="3328035" cy="2679831"/>
          </a:xfrm>
          <a:prstGeom prst="rect">
            <a:avLst/>
          </a:prstGeom>
        </p:spPr>
      </p:pic>
      <p:grpSp>
        <p:nvGrpSpPr>
          <p:cNvPr id="885" name="Google Shape;885;p44"/>
          <p:cNvGrpSpPr/>
          <p:nvPr/>
        </p:nvGrpSpPr>
        <p:grpSpPr>
          <a:xfrm>
            <a:off x="-80518" y="3040565"/>
            <a:ext cx="2600693" cy="1820437"/>
            <a:chOff x="669609" y="2426418"/>
            <a:chExt cx="3250543" cy="2421781"/>
          </a:xfrm>
        </p:grpSpPr>
        <p:sp>
          <p:nvSpPr>
            <p:cNvPr id="886" name="Google Shape;886;p44"/>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44"/>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889" name="Google Shape;889;p44"/>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4"/>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74661F81-3F1A-7B66-182B-8C240444EC64}"/>
              </a:ext>
            </a:extLst>
          </p:cNvPr>
          <p:cNvPicPr>
            <a:picLocks noChangeAspect="1"/>
          </p:cNvPicPr>
          <p:nvPr/>
        </p:nvPicPr>
        <p:blipFill rotWithShape="1">
          <a:blip r:embed="rId4"/>
          <a:srcRect l="28291" t="14911" r="24758" b="19292"/>
          <a:stretch/>
        </p:blipFill>
        <p:spPr>
          <a:xfrm>
            <a:off x="5524740" y="888920"/>
            <a:ext cx="3352908" cy="2643071"/>
          </a:xfrm>
          <a:prstGeom prst="rect">
            <a:avLst/>
          </a:prstGeom>
        </p:spPr>
      </p:pic>
      <p:sp>
        <p:nvSpPr>
          <p:cNvPr id="2" name="Speech Bubble: Rectangle with Corners Rounded 1">
            <a:extLst>
              <a:ext uri="{FF2B5EF4-FFF2-40B4-BE49-F238E27FC236}">
                <a16:creationId xmlns:a16="http://schemas.microsoft.com/office/drawing/2014/main" id="{6E188400-EA49-0E87-8A55-8B2DB2390AA5}"/>
              </a:ext>
            </a:extLst>
          </p:cNvPr>
          <p:cNvSpPr/>
          <p:nvPr/>
        </p:nvSpPr>
        <p:spPr>
          <a:xfrm>
            <a:off x="130163" y="1082249"/>
            <a:ext cx="1850206" cy="1650467"/>
          </a:xfrm>
          <a:prstGeom prst="wedgeRoundRectCallout">
            <a:avLst>
              <a:gd name="adj1" fmla="val 90391"/>
              <a:gd name="adj2" fmla="val 34282"/>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IN" sz="1050" b="1" dirty="0">
                <a:solidFill>
                  <a:schemeClr val="tx1"/>
                </a:solidFill>
              </a:rPr>
              <a:t>Wine </a:t>
            </a:r>
            <a:r>
              <a:rPr lang="en-IN" sz="1050" dirty="0">
                <a:solidFill>
                  <a:schemeClr val="tx1"/>
                </a:solidFill>
              </a:rPr>
              <a:t>is the highest selling product for the store covering about 50% of total sales.</a:t>
            </a:r>
          </a:p>
          <a:p>
            <a:pPr marL="171450" indent="-171450" algn="just">
              <a:buFont typeface="Arial" panose="020B0604020202020204" pitchFamily="34" charset="0"/>
              <a:buChar char="•"/>
            </a:pPr>
            <a:endParaRPr lang="en-IN" sz="1050" dirty="0">
              <a:solidFill>
                <a:schemeClr val="tx1"/>
              </a:solidFill>
            </a:endParaRPr>
          </a:p>
          <a:p>
            <a:pPr marL="171450" indent="-171450" algn="just">
              <a:buFont typeface="Arial" panose="020B0604020202020204" pitchFamily="34" charset="0"/>
              <a:buChar char="•"/>
            </a:pPr>
            <a:r>
              <a:rPr lang="en-IN" sz="1050" b="1" dirty="0">
                <a:solidFill>
                  <a:schemeClr val="tx1"/>
                </a:solidFill>
              </a:rPr>
              <a:t>Meat</a:t>
            </a:r>
            <a:r>
              <a:rPr lang="en-IN" sz="1050" dirty="0">
                <a:solidFill>
                  <a:schemeClr val="tx1"/>
                </a:solidFill>
              </a:rPr>
              <a:t> is second highest selling product @ 27.6% of total sales.</a:t>
            </a:r>
          </a:p>
        </p:txBody>
      </p:sp>
      <p:sp>
        <p:nvSpPr>
          <p:cNvPr id="4" name="Speech Bubble: Rectangle with Corners Rounded 3">
            <a:extLst>
              <a:ext uri="{FF2B5EF4-FFF2-40B4-BE49-F238E27FC236}">
                <a16:creationId xmlns:a16="http://schemas.microsoft.com/office/drawing/2014/main" id="{0DB6DD26-FF31-8B4A-C493-6350B79877EB}"/>
              </a:ext>
            </a:extLst>
          </p:cNvPr>
          <p:cNvSpPr/>
          <p:nvPr/>
        </p:nvSpPr>
        <p:spPr>
          <a:xfrm>
            <a:off x="4650515" y="3120262"/>
            <a:ext cx="1850206" cy="1650467"/>
          </a:xfrm>
          <a:prstGeom prst="wedgeRoundRectCallout">
            <a:avLst>
              <a:gd name="adj1" fmla="val 87203"/>
              <a:gd name="adj2" fmla="val -87693"/>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IN" sz="1050" b="1" dirty="0">
                <a:solidFill>
                  <a:schemeClr val="tx1"/>
                </a:solidFill>
              </a:rPr>
              <a:t>Store – </a:t>
            </a:r>
            <a:r>
              <a:rPr lang="en-IN" sz="1050" dirty="0">
                <a:solidFill>
                  <a:schemeClr val="tx1"/>
                </a:solidFill>
              </a:rPr>
              <a:t>This is the most preferred channel for sales covering about 39% of total purchases.</a:t>
            </a:r>
          </a:p>
          <a:p>
            <a:pPr marL="171450" indent="-171450" algn="just">
              <a:buFont typeface="Arial" panose="020B0604020202020204" pitchFamily="34" charset="0"/>
              <a:buChar char="•"/>
            </a:pPr>
            <a:endParaRPr lang="en-IN" sz="1050" dirty="0">
              <a:solidFill>
                <a:schemeClr val="tx1"/>
              </a:solidFill>
            </a:endParaRPr>
          </a:p>
          <a:p>
            <a:pPr marL="171450" indent="-171450" algn="just">
              <a:buFont typeface="Arial" panose="020B0604020202020204" pitchFamily="34" charset="0"/>
              <a:buChar char="•"/>
            </a:pPr>
            <a:r>
              <a:rPr lang="en-IN" sz="1050" b="1" dirty="0">
                <a:solidFill>
                  <a:schemeClr val="tx1"/>
                </a:solidFill>
              </a:rPr>
              <a:t>Web</a:t>
            </a:r>
            <a:r>
              <a:rPr lang="en-IN" sz="1050" dirty="0">
                <a:solidFill>
                  <a:schemeClr val="tx1"/>
                </a:solidFill>
              </a:rPr>
              <a:t> is second highest selling product @ 27.5% of total purchases.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9" name="Picture 8">
            <a:extLst>
              <a:ext uri="{FF2B5EF4-FFF2-40B4-BE49-F238E27FC236}">
                <a16:creationId xmlns:a16="http://schemas.microsoft.com/office/drawing/2014/main" id="{171EE467-FB39-FF9C-D098-94621380F59F}"/>
              </a:ext>
            </a:extLst>
          </p:cNvPr>
          <p:cNvPicPr>
            <a:picLocks noChangeAspect="1"/>
          </p:cNvPicPr>
          <p:nvPr/>
        </p:nvPicPr>
        <p:blipFill rotWithShape="1">
          <a:blip r:embed="rId3"/>
          <a:srcRect l="19666" t="33864" r="14484" b="19736"/>
          <a:stretch/>
        </p:blipFill>
        <p:spPr>
          <a:xfrm>
            <a:off x="1084325" y="8141"/>
            <a:ext cx="8029011" cy="3938126"/>
          </a:xfrm>
          <a:prstGeom prst="rect">
            <a:avLst/>
          </a:prstGeom>
        </p:spPr>
      </p:pic>
      <p:grpSp>
        <p:nvGrpSpPr>
          <p:cNvPr id="885" name="Google Shape;885;p44"/>
          <p:cNvGrpSpPr/>
          <p:nvPr/>
        </p:nvGrpSpPr>
        <p:grpSpPr>
          <a:xfrm>
            <a:off x="-80518" y="3040565"/>
            <a:ext cx="2600693" cy="1820437"/>
            <a:chOff x="669609" y="2426418"/>
            <a:chExt cx="3250543" cy="2421781"/>
          </a:xfrm>
        </p:grpSpPr>
        <p:sp>
          <p:nvSpPr>
            <p:cNvPr id="886" name="Google Shape;886;p44"/>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44"/>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889" name="Google Shape;889;p44"/>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4"/>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93932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9" name="Picture 8">
            <a:extLst>
              <a:ext uri="{FF2B5EF4-FFF2-40B4-BE49-F238E27FC236}">
                <a16:creationId xmlns:a16="http://schemas.microsoft.com/office/drawing/2014/main" id="{171EE467-FB39-FF9C-D098-94621380F59F}"/>
              </a:ext>
            </a:extLst>
          </p:cNvPr>
          <p:cNvPicPr>
            <a:picLocks noChangeAspect="1"/>
          </p:cNvPicPr>
          <p:nvPr/>
        </p:nvPicPr>
        <p:blipFill rotWithShape="1">
          <a:blip r:embed="rId3"/>
          <a:srcRect l="19666" t="33864" r="14484" b="19736"/>
          <a:stretch/>
        </p:blipFill>
        <p:spPr>
          <a:xfrm>
            <a:off x="1084325" y="8141"/>
            <a:ext cx="8029011" cy="3938126"/>
          </a:xfrm>
          <a:prstGeom prst="rect">
            <a:avLst/>
          </a:prstGeom>
        </p:spPr>
      </p:pic>
      <p:grpSp>
        <p:nvGrpSpPr>
          <p:cNvPr id="885" name="Google Shape;885;p44"/>
          <p:cNvGrpSpPr/>
          <p:nvPr/>
        </p:nvGrpSpPr>
        <p:grpSpPr>
          <a:xfrm>
            <a:off x="-80518" y="3040565"/>
            <a:ext cx="2600693" cy="1820437"/>
            <a:chOff x="669609" y="2426418"/>
            <a:chExt cx="3250543" cy="2421781"/>
          </a:xfrm>
        </p:grpSpPr>
        <p:sp>
          <p:nvSpPr>
            <p:cNvPr id="886" name="Google Shape;886;p44"/>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44"/>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889" name="Google Shape;889;p44"/>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4"/>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peech Bubble: Rectangle with Corners Rounded 1">
            <a:extLst>
              <a:ext uri="{FF2B5EF4-FFF2-40B4-BE49-F238E27FC236}">
                <a16:creationId xmlns:a16="http://schemas.microsoft.com/office/drawing/2014/main" id="{DEDF55E5-F5D5-2A55-F713-49FA63FC7154}"/>
              </a:ext>
            </a:extLst>
          </p:cNvPr>
          <p:cNvSpPr/>
          <p:nvPr/>
        </p:nvSpPr>
        <p:spPr>
          <a:xfrm>
            <a:off x="324343" y="4195082"/>
            <a:ext cx="8029011" cy="646654"/>
          </a:xfrm>
          <a:prstGeom prst="wedgeRoundRectCallout">
            <a:avLst>
              <a:gd name="adj1" fmla="val 16804"/>
              <a:gd name="adj2" fmla="val -117995"/>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IN" sz="1000" b="1" dirty="0">
                <a:solidFill>
                  <a:schemeClr val="tx1"/>
                </a:solidFill>
              </a:rPr>
              <a:t>Income v/s Response – </a:t>
            </a:r>
            <a:r>
              <a:rPr lang="en-IN" sz="1000" dirty="0">
                <a:solidFill>
                  <a:schemeClr val="tx1"/>
                </a:solidFill>
              </a:rPr>
              <a:t>Higher number of positive response is seen in the income group of $50K to $100K.</a:t>
            </a:r>
          </a:p>
          <a:p>
            <a:pPr marL="171450" indent="-171450" algn="just">
              <a:buFont typeface="Arial" panose="020B0604020202020204" pitchFamily="34" charset="0"/>
              <a:buChar char="•"/>
            </a:pPr>
            <a:r>
              <a:rPr lang="en-IN" sz="1000" b="1" dirty="0">
                <a:solidFill>
                  <a:schemeClr val="tx1"/>
                </a:solidFill>
              </a:rPr>
              <a:t>Age v/s Response </a:t>
            </a:r>
            <a:r>
              <a:rPr lang="en-IN" sz="1000" dirty="0">
                <a:solidFill>
                  <a:schemeClr val="tx1"/>
                </a:solidFill>
              </a:rPr>
              <a:t>– There is a spike in positive response from age 50 to 57. then @ 60 and @70.</a:t>
            </a:r>
          </a:p>
          <a:p>
            <a:pPr marL="171450" indent="-171450" algn="just">
              <a:buFont typeface="Arial" panose="020B0604020202020204" pitchFamily="34" charset="0"/>
              <a:buChar char="•"/>
            </a:pPr>
            <a:r>
              <a:rPr lang="en-IN" sz="1000" b="1" dirty="0">
                <a:solidFill>
                  <a:schemeClr val="tx1"/>
                </a:solidFill>
              </a:rPr>
              <a:t>Recency v/s Response</a:t>
            </a:r>
            <a:r>
              <a:rPr lang="en-IN" sz="1000" dirty="0">
                <a:solidFill>
                  <a:schemeClr val="tx1"/>
                </a:solidFill>
              </a:rPr>
              <a:t> – Recency is mostly flat, except for a significant spike towards positive response at approx. 25 days.</a:t>
            </a:r>
          </a:p>
          <a:p>
            <a:pPr marL="171450" indent="-171450" algn="just">
              <a:buFont typeface="Arial" panose="020B0604020202020204" pitchFamily="34" charset="0"/>
              <a:buChar char="•"/>
            </a:pPr>
            <a:r>
              <a:rPr lang="en-IN" sz="1000" b="1" dirty="0">
                <a:solidFill>
                  <a:schemeClr val="tx1"/>
                </a:solidFill>
              </a:rPr>
              <a:t>Wines v/s Response </a:t>
            </a:r>
            <a:r>
              <a:rPr lang="en-IN" sz="1000" dirty="0">
                <a:solidFill>
                  <a:schemeClr val="tx1"/>
                </a:solidFill>
              </a:rPr>
              <a:t>– Almost all customers who spent more than $700 on Wines have replied positively to the campaigns.</a:t>
            </a:r>
          </a:p>
        </p:txBody>
      </p:sp>
      <p:sp>
        <p:nvSpPr>
          <p:cNvPr id="3" name="Oval 2">
            <a:extLst>
              <a:ext uri="{FF2B5EF4-FFF2-40B4-BE49-F238E27FC236}">
                <a16:creationId xmlns:a16="http://schemas.microsoft.com/office/drawing/2014/main" id="{7BC3CCF0-81A3-E944-5AEB-CC1B1FD87881}"/>
              </a:ext>
            </a:extLst>
          </p:cNvPr>
          <p:cNvSpPr/>
          <p:nvPr/>
        </p:nvSpPr>
        <p:spPr>
          <a:xfrm>
            <a:off x="1689372" y="1032387"/>
            <a:ext cx="611376" cy="104713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BB527-8C96-8413-43D7-885B290751FA}"/>
              </a:ext>
            </a:extLst>
          </p:cNvPr>
          <p:cNvSpPr/>
          <p:nvPr/>
        </p:nvSpPr>
        <p:spPr>
          <a:xfrm>
            <a:off x="5890204" y="1397410"/>
            <a:ext cx="1196395" cy="31709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C8FB4757-D465-D79A-5738-B8144D2EABB8}"/>
              </a:ext>
            </a:extLst>
          </p:cNvPr>
          <p:cNvSpPr/>
          <p:nvPr/>
        </p:nvSpPr>
        <p:spPr>
          <a:xfrm>
            <a:off x="2226749" y="3040565"/>
            <a:ext cx="531922" cy="52651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0E2843CB-2B57-669E-ED33-42696945B0C7}"/>
              </a:ext>
            </a:extLst>
          </p:cNvPr>
          <p:cNvSpPr/>
          <p:nvPr/>
        </p:nvSpPr>
        <p:spPr>
          <a:xfrm>
            <a:off x="6533045" y="3658507"/>
            <a:ext cx="2460516" cy="31709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28831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3" name="Picture 2">
            <a:extLst>
              <a:ext uri="{FF2B5EF4-FFF2-40B4-BE49-F238E27FC236}">
                <a16:creationId xmlns:a16="http://schemas.microsoft.com/office/drawing/2014/main" id="{2A0C285D-4595-ED55-315C-3CEC974C0409}"/>
              </a:ext>
            </a:extLst>
          </p:cNvPr>
          <p:cNvPicPr>
            <a:picLocks noChangeAspect="1"/>
          </p:cNvPicPr>
          <p:nvPr/>
        </p:nvPicPr>
        <p:blipFill rotWithShape="1">
          <a:blip r:embed="rId3"/>
          <a:srcRect l="19612" t="33676" r="14716" b="20837"/>
          <a:stretch/>
        </p:blipFill>
        <p:spPr>
          <a:xfrm>
            <a:off x="1508779" y="127825"/>
            <a:ext cx="7534165" cy="4016439"/>
          </a:xfrm>
          <a:prstGeom prst="rect">
            <a:avLst/>
          </a:prstGeom>
        </p:spPr>
      </p:pic>
      <p:grpSp>
        <p:nvGrpSpPr>
          <p:cNvPr id="885" name="Google Shape;885;p44"/>
          <p:cNvGrpSpPr/>
          <p:nvPr/>
        </p:nvGrpSpPr>
        <p:grpSpPr>
          <a:xfrm>
            <a:off x="-80518" y="3040565"/>
            <a:ext cx="2600693" cy="1820437"/>
            <a:chOff x="669609" y="2426418"/>
            <a:chExt cx="3250543" cy="2421781"/>
          </a:xfrm>
        </p:grpSpPr>
        <p:sp>
          <p:nvSpPr>
            <p:cNvPr id="886" name="Google Shape;886;p44"/>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44"/>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889" name="Google Shape;889;p44"/>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4"/>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10873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3" name="Picture 2">
            <a:extLst>
              <a:ext uri="{FF2B5EF4-FFF2-40B4-BE49-F238E27FC236}">
                <a16:creationId xmlns:a16="http://schemas.microsoft.com/office/drawing/2014/main" id="{2A0C285D-4595-ED55-315C-3CEC974C0409}"/>
              </a:ext>
            </a:extLst>
          </p:cNvPr>
          <p:cNvPicPr>
            <a:picLocks noChangeAspect="1"/>
          </p:cNvPicPr>
          <p:nvPr/>
        </p:nvPicPr>
        <p:blipFill rotWithShape="1">
          <a:blip r:embed="rId3"/>
          <a:srcRect l="19612" t="33676" r="14716" b="20837"/>
          <a:stretch/>
        </p:blipFill>
        <p:spPr>
          <a:xfrm>
            <a:off x="1508779" y="127825"/>
            <a:ext cx="7534165" cy="4016439"/>
          </a:xfrm>
          <a:prstGeom prst="rect">
            <a:avLst/>
          </a:prstGeom>
        </p:spPr>
      </p:pic>
      <p:grpSp>
        <p:nvGrpSpPr>
          <p:cNvPr id="885" name="Google Shape;885;p44"/>
          <p:cNvGrpSpPr/>
          <p:nvPr/>
        </p:nvGrpSpPr>
        <p:grpSpPr>
          <a:xfrm>
            <a:off x="-80518" y="3040565"/>
            <a:ext cx="2600693" cy="1820437"/>
            <a:chOff x="669609" y="2426418"/>
            <a:chExt cx="3250543" cy="2421781"/>
          </a:xfrm>
        </p:grpSpPr>
        <p:sp>
          <p:nvSpPr>
            <p:cNvPr id="886" name="Google Shape;886;p44"/>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44"/>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889" name="Google Shape;889;p44"/>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4"/>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peech Bubble: Rectangle with Corners Rounded 3">
            <a:extLst>
              <a:ext uri="{FF2B5EF4-FFF2-40B4-BE49-F238E27FC236}">
                <a16:creationId xmlns:a16="http://schemas.microsoft.com/office/drawing/2014/main" id="{566863CB-087A-5388-82AB-C3B0D4E18821}"/>
              </a:ext>
            </a:extLst>
          </p:cNvPr>
          <p:cNvSpPr/>
          <p:nvPr/>
        </p:nvSpPr>
        <p:spPr>
          <a:xfrm>
            <a:off x="163274" y="363895"/>
            <a:ext cx="1273759" cy="2582670"/>
          </a:xfrm>
          <a:prstGeom prst="wedgeRoundRectCallout">
            <a:avLst>
              <a:gd name="adj1" fmla="val 80680"/>
              <a:gd name="adj2" fmla="val 17435"/>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100" dirty="0">
                <a:solidFill>
                  <a:schemeClr val="tx1"/>
                </a:solidFill>
              </a:rPr>
              <a:t>Amount spent on products like </a:t>
            </a:r>
            <a:r>
              <a:rPr lang="en-IN" sz="1100" b="1" dirty="0">
                <a:solidFill>
                  <a:schemeClr val="tx1"/>
                </a:solidFill>
              </a:rPr>
              <a:t>Fruits, Meat, Fish </a:t>
            </a:r>
            <a:r>
              <a:rPr lang="en-IN" sz="1100" dirty="0">
                <a:solidFill>
                  <a:schemeClr val="tx1"/>
                </a:solidFill>
              </a:rPr>
              <a:t>and</a:t>
            </a:r>
            <a:r>
              <a:rPr lang="en-IN" sz="1100" b="1" dirty="0">
                <a:solidFill>
                  <a:schemeClr val="tx1"/>
                </a:solidFill>
              </a:rPr>
              <a:t> Sweet </a:t>
            </a:r>
            <a:r>
              <a:rPr lang="en-IN" sz="1100" dirty="0">
                <a:solidFill>
                  <a:schemeClr val="tx1"/>
                </a:solidFill>
              </a:rPr>
              <a:t>has comparatively lower impact on responses as compared to </a:t>
            </a:r>
            <a:r>
              <a:rPr lang="en-IN" sz="1100" b="1" dirty="0">
                <a:solidFill>
                  <a:schemeClr val="tx1"/>
                </a:solidFill>
              </a:rPr>
              <a:t>Wines</a:t>
            </a:r>
            <a:r>
              <a:rPr lang="en-IN" sz="1100" dirty="0">
                <a:solidFill>
                  <a:schemeClr val="tx1"/>
                </a:solidFill>
              </a:rPr>
              <a:t> in previous slide.</a:t>
            </a:r>
          </a:p>
          <a:p>
            <a:pPr algn="just"/>
            <a:endParaRPr lang="en-IN" sz="1100" dirty="0">
              <a:solidFill>
                <a:schemeClr val="tx1"/>
              </a:solidFill>
            </a:endParaRPr>
          </a:p>
          <a:p>
            <a:pPr algn="just"/>
            <a:r>
              <a:rPr lang="en-IN" sz="1100" dirty="0">
                <a:solidFill>
                  <a:schemeClr val="tx1"/>
                </a:solidFill>
              </a:rPr>
              <a:t>No significant spikes are seen.</a:t>
            </a:r>
          </a:p>
        </p:txBody>
      </p:sp>
    </p:spTree>
    <p:extLst>
      <p:ext uri="{BB962C8B-B14F-4D97-AF65-F5344CB8AC3E}">
        <p14:creationId xmlns:p14="http://schemas.microsoft.com/office/powerpoint/2010/main" val="1683713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4" name="Picture 3">
            <a:extLst>
              <a:ext uri="{FF2B5EF4-FFF2-40B4-BE49-F238E27FC236}">
                <a16:creationId xmlns:a16="http://schemas.microsoft.com/office/drawing/2014/main" id="{A955C6D3-D95B-86CC-BCC1-1C20B47EDE89}"/>
              </a:ext>
            </a:extLst>
          </p:cNvPr>
          <p:cNvPicPr>
            <a:picLocks noChangeAspect="1"/>
          </p:cNvPicPr>
          <p:nvPr/>
        </p:nvPicPr>
        <p:blipFill rotWithShape="1">
          <a:blip r:embed="rId3"/>
          <a:srcRect l="20127" t="28329" r="14390" b="26166"/>
          <a:stretch/>
        </p:blipFill>
        <p:spPr>
          <a:xfrm>
            <a:off x="905684" y="186692"/>
            <a:ext cx="7989474" cy="3492637"/>
          </a:xfrm>
          <a:prstGeom prst="rect">
            <a:avLst/>
          </a:prstGeom>
        </p:spPr>
      </p:pic>
      <p:grpSp>
        <p:nvGrpSpPr>
          <p:cNvPr id="2" name="Google Shape;885;p44">
            <a:extLst>
              <a:ext uri="{FF2B5EF4-FFF2-40B4-BE49-F238E27FC236}">
                <a16:creationId xmlns:a16="http://schemas.microsoft.com/office/drawing/2014/main" id="{99A28025-18B1-B559-7DB7-9C419AA080F1}"/>
              </a:ext>
            </a:extLst>
          </p:cNvPr>
          <p:cNvGrpSpPr/>
          <p:nvPr/>
        </p:nvGrpSpPr>
        <p:grpSpPr>
          <a:xfrm>
            <a:off x="-80517" y="3311013"/>
            <a:ext cx="2226408" cy="1549989"/>
            <a:chOff x="669609" y="2426418"/>
            <a:chExt cx="3250543" cy="2421781"/>
          </a:xfrm>
        </p:grpSpPr>
        <p:sp>
          <p:nvSpPr>
            <p:cNvPr id="3" name="Google Shape;886;p44">
              <a:extLst>
                <a:ext uri="{FF2B5EF4-FFF2-40B4-BE49-F238E27FC236}">
                  <a16:creationId xmlns:a16="http://schemas.microsoft.com/office/drawing/2014/main" id="{5F699529-06E5-AA51-237E-7F9DD1C6C8DD}"/>
                </a:ext>
              </a:extLst>
            </p:cNvPr>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87;p44">
              <a:extLst>
                <a:ext uri="{FF2B5EF4-FFF2-40B4-BE49-F238E27FC236}">
                  <a16:creationId xmlns:a16="http://schemas.microsoft.com/office/drawing/2014/main" id="{B5FD4E72-466A-81F2-B7C9-FE4C0CA6A6D9}"/>
                </a:ext>
              </a:extLst>
            </p:cNvPr>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888;p44">
              <a:extLst>
                <a:ext uri="{FF2B5EF4-FFF2-40B4-BE49-F238E27FC236}">
                  <a16:creationId xmlns:a16="http://schemas.microsoft.com/office/drawing/2014/main" id="{9A130E4B-2DB4-AA04-4CB5-44741E1709B9}"/>
                </a:ext>
              </a:extLst>
            </p:cNvPr>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7" name="Google Shape;889;p44">
              <a:extLst>
                <a:ext uri="{FF2B5EF4-FFF2-40B4-BE49-F238E27FC236}">
                  <a16:creationId xmlns:a16="http://schemas.microsoft.com/office/drawing/2014/main" id="{55868386-E15D-0DD7-34BF-86CB5A9FAF04}"/>
                </a:ext>
              </a:extLst>
            </p:cNvPr>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90;p44">
              <a:extLst>
                <a:ext uri="{FF2B5EF4-FFF2-40B4-BE49-F238E27FC236}">
                  <a16:creationId xmlns:a16="http://schemas.microsoft.com/office/drawing/2014/main" id="{BF74F3A9-5F0C-F398-31F4-4022CBD2CE28}"/>
                </a:ext>
              </a:extLst>
            </p:cNvPr>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91;p44">
              <a:extLst>
                <a:ext uri="{FF2B5EF4-FFF2-40B4-BE49-F238E27FC236}">
                  <a16:creationId xmlns:a16="http://schemas.microsoft.com/office/drawing/2014/main" id="{DC73EA4E-48CC-A43C-4644-C7785ED36138}"/>
                </a:ext>
              </a:extLst>
            </p:cNvPr>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92;p44">
              <a:extLst>
                <a:ext uri="{FF2B5EF4-FFF2-40B4-BE49-F238E27FC236}">
                  <a16:creationId xmlns:a16="http://schemas.microsoft.com/office/drawing/2014/main" id="{3EAE3E40-D4E9-E607-9E1B-C02DB2523929}"/>
                </a:ext>
              </a:extLst>
            </p:cNvPr>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3;p44">
              <a:extLst>
                <a:ext uri="{FF2B5EF4-FFF2-40B4-BE49-F238E27FC236}">
                  <a16:creationId xmlns:a16="http://schemas.microsoft.com/office/drawing/2014/main" id="{AC643C3D-F4B6-799B-8150-3132AC0D2C9F}"/>
                </a:ext>
              </a:extLst>
            </p:cNvPr>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94;p44">
              <a:extLst>
                <a:ext uri="{FF2B5EF4-FFF2-40B4-BE49-F238E27FC236}">
                  <a16:creationId xmlns:a16="http://schemas.microsoft.com/office/drawing/2014/main" id="{341066F1-F359-ADA1-5AD0-DCD4E9B60974}"/>
                </a:ext>
              </a:extLst>
            </p:cNvPr>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895;p44">
              <a:extLst>
                <a:ext uri="{FF2B5EF4-FFF2-40B4-BE49-F238E27FC236}">
                  <a16:creationId xmlns:a16="http://schemas.microsoft.com/office/drawing/2014/main" id="{0A5B216C-756F-301C-D750-F97D2BD2CD6B}"/>
                </a:ext>
              </a:extLst>
            </p:cNvPr>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6;p44">
              <a:extLst>
                <a:ext uri="{FF2B5EF4-FFF2-40B4-BE49-F238E27FC236}">
                  <a16:creationId xmlns:a16="http://schemas.microsoft.com/office/drawing/2014/main" id="{D88D0899-2068-E07F-1B7A-37A257D2E9E6}"/>
                </a:ext>
              </a:extLst>
            </p:cNvPr>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7;p44">
              <a:extLst>
                <a:ext uri="{FF2B5EF4-FFF2-40B4-BE49-F238E27FC236}">
                  <a16:creationId xmlns:a16="http://schemas.microsoft.com/office/drawing/2014/main" id="{2009CCF7-D571-443E-22BF-0EE0336A12E0}"/>
                </a:ext>
              </a:extLst>
            </p:cNvPr>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8;p44">
              <a:extLst>
                <a:ext uri="{FF2B5EF4-FFF2-40B4-BE49-F238E27FC236}">
                  <a16:creationId xmlns:a16="http://schemas.microsoft.com/office/drawing/2014/main" id="{1D1C24E7-D4CD-C90F-BCFC-8C257D565B5D}"/>
                </a:ext>
              </a:extLst>
            </p:cNvPr>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9;p44">
              <a:extLst>
                <a:ext uri="{FF2B5EF4-FFF2-40B4-BE49-F238E27FC236}">
                  <a16:creationId xmlns:a16="http://schemas.microsoft.com/office/drawing/2014/main" id="{108E2F66-9B3D-EEAD-C767-D03E26555FF8}"/>
                </a:ext>
              </a:extLst>
            </p:cNvPr>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00;p44">
              <a:extLst>
                <a:ext uri="{FF2B5EF4-FFF2-40B4-BE49-F238E27FC236}">
                  <a16:creationId xmlns:a16="http://schemas.microsoft.com/office/drawing/2014/main" id="{8800F2E8-603E-A914-9485-17B6F399DD8F}"/>
                </a:ext>
              </a:extLst>
            </p:cNvPr>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01;p44">
              <a:extLst>
                <a:ext uri="{FF2B5EF4-FFF2-40B4-BE49-F238E27FC236}">
                  <a16:creationId xmlns:a16="http://schemas.microsoft.com/office/drawing/2014/main" id="{5B96ED07-09B3-BE60-3412-5235406251E5}"/>
                </a:ext>
              </a:extLst>
            </p:cNvPr>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02;p44">
              <a:extLst>
                <a:ext uri="{FF2B5EF4-FFF2-40B4-BE49-F238E27FC236}">
                  <a16:creationId xmlns:a16="http://schemas.microsoft.com/office/drawing/2014/main" id="{46D80330-199E-BE17-042B-AB340BB0DD0E}"/>
                </a:ext>
              </a:extLst>
            </p:cNvPr>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03;p44">
              <a:extLst>
                <a:ext uri="{FF2B5EF4-FFF2-40B4-BE49-F238E27FC236}">
                  <a16:creationId xmlns:a16="http://schemas.microsoft.com/office/drawing/2014/main" id="{17D4ED24-69C9-9770-0F2A-919BEFE5540D}"/>
                </a:ext>
              </a:extLst>
            </p:cNvPr>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04;p44">
              <a:extLst>
                <a:ext uri="{FF2B5EF4-FFF2-40B4-BE49-F238E27FC236}">
                  <a16:creationId xmlns:a16="http://schemas.microsoft.com/office/drawing/2014/main" id="{95F606E7-733F-1BD1-7B4E-76EF1706EC13}"/>
                </a:ext>
              </a:extLst>
            </p:cNvPr>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05;p44">
              <a:extLst>
                <a:ext uri="{FF2B5EF4-FFF2-40B4-BE49-F238E27FC236}">
                  <a16:creationId xmlns:a16="http://schemas.microsoft.com/office/drawing/2014/main" id="{C73333B0-7A90-5406-257F-D2C79467AF6B}"/>
                </a:ext>
              </a:extLst>
            </p:cNvPr>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06;p44">
              <a:extLst>
                <a:ext uri="{FF2B5EF4-FFF2-40B4-BE49-F238E27FC236}">
                  <a16:creationId xmlns:a16="http://schemas.microsoft.com/office/drawing/2014/main" id="{3E1C1E5E-26E1-3B5D-AFA5-CA5C2F4461D6}"/>
                </a:ext>
              </a:extLst>
            </p:cNvPr>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07;p44">
              <a:extLst>
                <a:ext uri="{FF2B5EF4-FFF2-40B4-BE49-F238E27FC236}">
                  <a16:creationId xmlns:a16="http://schemas.microsoft.com/office/drawing/2014/main" id="{104D76CB-07A5-1FFA-2316-DE9FFFC22834}"/>
                </a:ext>
              </a:extLst>
            </p:cNvPr>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8;p44">
              <a:extLst>
                <a:ext uri="{FF2B5EF4-FFF2-40B4-BE49-F238E27FC236}">
                  <a16:creationId xmlns:a16="http://schemas.microsoft.com/office/drawing/2014/main" id="{046546C9-01CB-F1C0-1A90-D9C1A3327F2F}"/>
                </a:ext>
              </a:extLst>
            </p:cNvPr>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9;p44">
              <a:extLst>
                <a:ext uri="{FF2B5EF4-FFF2-40B4-BE49-F238E27FC236}">
                  <a16:creationId xmlns:a16="http://schemas.microsoft.com/office/drawing/2014/main" id="{D2EE9254-79E8-A84C-F80E-B4ECB5AC1EF6}"/>
                </a:ext>
              </a:extLst>
            </p:cNvPr>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10;p44">
              <a:extLst>
                <a:ext uri="{FF2B5EF4-FFF2-40B4-BE49-F238E27FC236}">
                  <a16:creationId xmlns:a16="http://schemas.microsoft.com/office/drawing/2014/main" id="{27B63396-5881-F6D0-5415-5A2BA4EB1903}"/>
                </a:ext>
              </a:extLst>
            </p:cNvPr>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11;p44">
              <a:extLst>
                <a:ext uri="{FF2B5EF4-FFF2-40B4-BE49-F238E27FC236}">
                  <a16:creationId xmlns:a16="http://schemas.microsoft.com/office/drawing/2014/main" id="{BF03D657-EFEE-43D2-9339-742E918BE984}"/>
                </a:ext>
              </a:extLst>
            </p:cNvPr>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12;p44">
              <a:extLst>
                <a:ext uri="{FF2B5EF4-FFF2-40B4-BE49-F238E27FC236}">
                  <a16:creationId xmlns:a16="http://schemas.microsoft.com/office/drawing/2014/main" id="{E9175C38-C52F-5679-E0D3-ADD0DA387C68}"/>
                </a:ext>
              </a:extLst>
            </p:cNvPr>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13;p44">
              <a:extLst>
                <a:ext uri="{FF2B5EF4-FFF2-40B4-BE49-F238E27FC236}">
                  <a16:creationId xmlns:a16="http://schemas.microsoft.com/office/drawing/2014/main" id="{1DDC3A0E-07F1-0BD7-5989-E7CC4620DB2B}"/>
                </a:ext>
              </a:extLst>
            </p:cNvPr>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14;p44">
              <a:extLst>
                <a:ext uri="{FF2B5EF4-FFF2-40B4-BE49-F238E27FC236}">
                  <a16:creationId xmlns:a16="http://schemas.microsoft.com/office/drawing/2014/main" id="{0C4D94B7-D48E-5BF2-C986-D4E4E6DB055C}"/>
                </a:ext>
              </a:extLst>
            </p:cNvPr>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15;p44">
              <a:extLst>
                <a:ext uri="{FF2B5EF4-FFF2-40B4-BE49-F238E27FC236}">
                  <a16:creationId xmlns:a16="http://schemas.microsoft.com/office/drawing/2014/main" id="{9CE38656-F2FD-9559-4918-540D743220CD}"/>
                </a:ext>
              </a:extLst>
            </p:cNvPr>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16;p44">
              <a:extLst>
                <a:ext uri="{FF2B5EF4-FFF2-40B4-BE49-F238E27FC236}">
                  <a16:creationId xmlns:a16="http://schemas.microsoft.com/office/drawing/2014/main" id="{C6B3E476-F98B-3592-55B9-01403DC59A34}"/>
                </a:ext>
              </a:extLst>
            </p:cNvPr>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17;p44">
              <a:extLst>
                <a:ext uri="{FF2B5EF4-FFF2-40B4-BE49-F238E27FC236}">
                  <a16:creationId xmlns:a16="http://schemas.microsoft.com/office/drawing/2014/main" id="{F602E13E-9776-5D7D-5A3D-131465E99950}"/>
                </a:ext>
              </a:extLst>
            </p:cNvPr>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18;p44">
              <a:extLst>
                <a:ext uri="{FF2B5EF4-FFF2-40B4-BE49-F238E27FC236}">
                  <a16:creationId xmlns:a16="http://schemas.microsoft.com/office/drawing/2014/main" id="{26F70AF7-3CAF-31E1-3C70-57EF01967DCF}"/>
                </a:ext>
              </a:extLst>
            </p:cNvPr>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19;p44">
              <a:extLst>
                <a:ext uri="{FF2B5EF4-FFF2-40B4-BE49-F238E27FC236}">
                  <a16:creationId xmlns:a16="http://schemas.microsoft.com/office/drawing/2014/main" id="{3B2360FB-2990-AFF3-D9DD-D1433D56396B}"/>
                </a:ext>
              </a:extLst>
            </p:cNvPr>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20;p44">
              <a:extLst>
                <a:ext uri="{FF2B5EF4-FFF2-40B4-BE49-F238E27FC236}">
                  <a16:creationId xmlns:a16="http://schemas.microsoft.com/office/drawing/2014/main" id="{95D6A6DD-1347-4F11-EB97-7B3BC092DD4E}"/>
                </a:ext>
              </a:extLst>
            </p:cNvPr>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21;p44">
              <a:extLst>
                <a:ext uri="{FF2B5EF4-FFF2-40B4-BE49-F238E27FC236}">
                  <a16:creationId xmlns:a16="http://schemas.microsoft.com/office/drawing/2014/main" id="{40A168E1-AC62-DF34-723F-305A50A24A10}"/>
                </a:ext>
              </a:extLst>
            </p:cNvPr>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22;p44">
              <a:extLst>
                <a:ext uri="{FF2B5EF4-FFF2-40B4-BE49-F238E27FC236}">
                  <a16:creationId xmlns:a16="http://schemas.microsoft.com/office/drawing/2014/main" id="{134D702B-63D6-2204-0D0E-4408D72103A6}"/>
                </a:ext>
              </a:extLst>
            </p:cNvPr>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23;p44">
              <a:extLst>
                <a:ext uri="{FF2B5EF4-FFF2-40B4-BE49-F238E27FC236}">
                  <a16:creationId xmlns:a16="http://schemas.microsoft.com/office/drawing/2014/main" id="{927537E1-2051-90AA-440F-9F0D04883F4A}"/>
                </a:ext>
              </a:extLst>
            </p:cNvPr>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24;p44">
              <a:extLst>
                <a:ext uri="{FF2B5EF4-FFF2-40B4-BE49-F238E27FC236}">
                  <a16:creationId xmlns:a16="http://schemas.microsoft.com/office/drawing/2014/main" id="{EBDF3891-E258-0945-0B1F-DC509BE03965}"/>
                </a:ext>
              </a:extLst>
            </p:cNvPr>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25;p44">
              <a:extLst>
                <a:ext uri="{FF2B5EF4-FFF2-40B4-BE49-F238E27FC236}">
                  <a16:creationId xmlns:a16="http://schemas.microsoft.com/office/drawing/2014/main" id="{775BC88A-6741-05FE-163B-28692DC3A025}"/>
                </a:ext>
              </a:extLst>
            </p:cNvPr>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26;p44">
              <a:extLst>
                <a:ext uri="{FF2B5EF4-FFF2-40B4-BE49-F238E27FC236}">
                  <a16:creationId xmlns:a16="http://schemas.microsoft.com/office/drawing/2014/main" id="{5607FFCD-EEB6-E7C1-B1F5-DFDC460B6E57}"/>
                </a:ext>
              </a:extLst>
            </p:cNvPr>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7;p44">
              <a:extLst>
                <a:ext uri="{FF2B5EF4-FFF2-40B4-BE49-F238E27FC236}">
                  <a16:creationId xmlns:a16="http://schemas.microsoft.com/office/drawing/2014/main" id="{643AB27E-5BAA-9672-568D-7D65EB41B0E2}"/>
                </a:ext>
              </a:extLst>
            </p:cNvPr>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28;p44">
              <a:extLst>
                <a:ext uri="{FF2B5EF4-FFF2-40B4-BE49-F238E27FC236}">
                  <a16:creationId xmlns:a16="http://schemas.microsoft.com/office/drawing/2014/main" id="{F9067FBC-BF8F-62C9-4FA4-8A5E7FBF8059}"/>
                </a:ext>
              </a:extLst>
            </p:cNvPr>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29;p44">
              <a:extLst>
                <a:ext uri="{FF2B5EF4-FFF2-40B4-BE49-F238E27FC236}">
                  <a16:creationId xmlns:a16="http://schemas.microsoft.com/office/drawing/2014/main" id="{8CF51C9C-E056-37A0-5916-FAAFD2385999}"/>
                </a:ext>
              </a:extLst>
            </p:cNvPr>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30;p44">
              <a:extLst>
                <a:ext uri="{FF2B5EF4-FFF2-40B4-BE49-F238E27FC236}">
                  <a16:creationId xmlns:a16="http://schemas.microsoft.com/office/drawing/2014/main" id="{B9B26E7B-D3C8-BF0A-13CF-F9CD336F43EF}"/>
                </a:ext>
              </a:extLst>
            </p:cNvPr>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31;p44">
              <a:extLst>
                <a:ext uri="{FF2B5EF4-FFF2-40B4-BE49-F238E27FC236}">
                  <a16:creationId xmlns:a16="http://schemas.microsoft.com/office/drawing/2014/main" id="{AEFA5209-3C5A-E71A-ADB1-80C0E7CB5820}"/>
                </a:ext>
              </a:extLst>
            </p:cNvPr>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32;p44">
              <a:extLst>
                <a:ext uri="{FF2B5EF4-FFF2-40B4-BE49-F238E27FC236}">
                  <a16:creationId xmlns:a16="http://schemas.microsoft.com/office/drawing/2014/main" id="{A07FF32E-E55C-34FD-44A0-16687761B3D8}"/>
                </a:ext>
              </a:extLst>
            </p:cNvPr>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33;p44">
              <a:extLst>
                <a:ext uri="{FF2B5EF4-FFF2-40B4-BE49-F238E27FC236}">
                  <a16:creationId xmlns:a16="http://schemas.microsoft.com/office/drawing/2014/main" id="{ED653142-3709-BB98-23B2-257F2188E769}"/>
                </a:ext>
              </a:extLst>
            </p:cNvPr>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34;p44">
              <a:extLst>
                <a:ext uri="{FF2B5EF4-FFF2-40B4-BE49-F238E27FC236}">
                  <a16:creationId xmlns:a16="http://schemas.microsoft.com/office/drawing/2014/main" id="{7F7AA8EF-F133-8ECD-981E-6D78C2F3BEDC}"/>
                </a:ext>
              </a:extLst>
            </p:cNvPr>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35;p44">
              <a:extLst>
                <a:ext uri="{FF2B5EF4-FFF2-40B4-BE49-F238E27FC236}">
                  <a16:creationId xmlns:a16="http://schemas.microsoft.com/office/drawing/2014/main" id="{010EA843-BAF0-BA66-B8C1-46F0C05BAA8E}"/>
                </a:ext>
              </a:extLst>
            </p:cNvPr>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36;p44">
              <a:extLst>
                <a:ext uri="{FF2B5EF4-FFF2-40B4-BE49-F238E27FC236}">
                  <a16:creationId xmlns:a16="http://schemas.microsoft.com/office/drawing/2014/main" id="{1EE959C5-1B56-6E17-FEB9-0772BC6FEB8C}"/>
                </a:ext>
              </a:extLst>
            </p:cNvPr>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37;p44">
              <a:extLst>
                <a:ext uri="{FF2B5EF4-FFF2-40B4-BE49-F238E27FC236}">
                  <a16:creationId xmlns:a16="http://schemas.microsoft.com/office/drawing/2014/main" id="{46883AC8-40FE-60CB-C7C0-3E931AC8810B}"/>
                </a:ext>
              </a:extLst>
            </p:cNvPr>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38;p44">
              <a:extLst>
                <a:ext uri="{FF2B5EF4-FFF2-40B4-BE49-F238E27FC236}">
                  <a16:creationId xmlns:a16="http://schemas.microsoft.com/office/drawing/2014/main" id="{286EA65E-E39F-F253-473D-DA355B2864D4}"/>
                </a:ext>
              </a:extLst>
            </p:cNvPr>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39;p44">
              <a:extLst>
                <a:ext uri="{FF2B5EF4-FFF2-40B4-BE49-F238E27FC236}">
                  <a16:creationId xmlns:a16="http://schemas.microsoft.com/office/drawing/2014/main" id="{E5C5BC78-B48D-F01A-003D-BD779A642FF8}"/>
                </a:ext>
              </a:extLst>
            </p:cNvPr>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40;p44">
              <a:extLst>
                <a:ext uri="{FF2B5EF4-FFF2-40B4-BE49-F238E27FC236}">
                  <a16:creationId xmlns:a16="http://schemas.microsoft.com/office/drawing/2014/main" id="{509119A2-5248-5C42-64FB-8E6DFFE86AF6}"/>
                </a:ext>
              </a:extLst>
            </p:cNvPr>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41;p44">
              <a:extLst>
                <a:ext uri="{FF2B5EF4-FFF2-40B4-BE49-F238E27FC236}">
                  <a16:creationId xmlns:a16="http://schemas.microsoft.com/office/drawing/2014/main" id="{FD121E53-B908-F50E-9A33-729126F061E5}"/>
                </a:ext>
              </a:extLst>
            </p:cNvPr>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42;p44">
              <a:extLst>
                <a:ext uri="{FF2B5EF4-FFF2-40B4-BE49-F238E27FC236}">
                  <a16:creationId xmlns:a16="http://schemas.microsoft.com/office/drawing/2014/main" id="{56D966AB-E50A-0573-02C5-1ECD4D42404B}"/>
                </a:ext>
              </a:extLst>
            </p:cNvPr>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43;p44">
              <a:extLst>
                <a:ext uri="{FF2B5EF4-FFF2-40B4-BE49-F238E27FC236}">
                  <a16:creationId xmlns:a16="http://schemas.microsoft.com/office/drawing/2014/main" id="{31F80478-8451-60B5-B2BD-8A669E374CF4}"/>
                </a:ext>
              </a:extLst>
            </p:cNvPr>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44;p44">
              <a:extLst>
                <a:ext uri="{FF2B5EF4-FFF2-40B4-BE49-F238E27FC236}">
                  <a16:creationId xmlns:a16="http://schemas.microsoft.com/office/drawing/2014/main" id="{AEE74987-437D-C1A6-F545-F0963CCDA1B5}"/>
                </a:ext>
              </a:extLst>
            </p:cNvPr>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45;p44">
              <a:extLst>
                <a:ext uri="{FF2B5EF4-FFF2-40B4-BE49-F238E27FC236}">
                  <a16:creationId xmlns:a16="http://schemas.microsoft.com/office/drawing/2014/main" id="{BDFD0C47-194F-9D63-917D-7278173A8BDC}"/>
                </a:ext>
              </a:extLst>
            </p:cNvPr>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46;p44">
              <a:extLst>
                <a:ext uri="{FF2B5EF4-FFF2-40B4-BE49-F238E27FC236}">
                  <a16:creationId xmlns:a16="http://schemas.microsoft.com/office/drawing/2014/main" id="{E18B8D6C-B2F7-6ABA-2EF3-4DA1F21F2272}"/>
                </a:ext>
              </a:extLst>
            </p:cNvPr>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47;p44">
              <a:extLst>
                <a:ext uri="{FF2B5EF4-FFF2-40B4-BE49-F238E27FC236}">
                  <a16:creationId xmlns:a16="http://schemas.microsoft.com/office/drawing/2014/main" id="{8BD6D5FF-97D5-F9A3-0367-83A1666A22E9}"/>
                </a:ext>
              </a:extLst>
            </p:cNvPr>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48;p44">
              <a:extLst>
                <a:ext uri="{FF2B5EF4-FFF2-40B4-BE49-F238E27FC236}">
                  <a16:creationId xmlns:a16="http://schemas.microsoft.com/office/drawing/2014/main" id="{FC7F33B4-093D-55E9-93D8-0063CCD4E553}"/>
                </a:ext>
              </a:extLst>
            </p:cNvPr>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49;p44">
              <a:extLst>
                <a:ext uri="{FF2B5EF4-FFF2-40B4-BE49-F238E27FC236}">
                  <a16:creationId xmlns:a16="http://schemas.microsoft.com/office/drawing/2014/main" id="{EA21D1F9-892C-E4AA-583F-BABB835F710F}"/>
                </a:ext>
              </a:extLst>
            </p:cNvPr>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50;p44">
              <a:extLst>
                <a:ext uri="{FF2B5EF4-FFF2-40B4-BE49-F238E27FC236}">
                  <a16:creationId xmlns:a16="http://schemas.microsoft.com/office/drawing/2014/main" id="{E47A1B80-242F-DF36-97A7-5B2E393DB3F0}"/>
                </a:ext>
              </a:extLst>
            </p:cNvPr>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51;p44">
              <a:extLst>
                <a:ext uri="{FF2B5EF4-FFF2-40B4-BE49-F238E27FC236}">
                  <a16:creationId xmlns:a16="http://schemas.microsoft.com/office/drawing/2014/main" id="{1C1F54C6-5F45-2391-8C99-04A0F20AA70C}"/>
                </a:ext>
              </a:extLst>
            </p:cNvPr>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52;p44">
              <a:extLst>
                <a:ext uri="{FF2B5EF4-FFF2-40B4-BE49-F238E27FC236}">
                  <a16:creationId xmlns:a16="http://schemas.microsoft.com/office/drawing/2014/main" id="{7B6BBC08-86F8-7C9A-0889-8B1BDFA4DA3A}"/>
                </a:ext>
              </a:extLst>
            </p:cNvPr>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953;p44">
              <a:extLst>
                <a:ext uri="{FF2B5EF4-FFF2-40B4-BE49-F238E27FC236}">
                  <a16:creationId xmlns:a16="http://schemas.microsoft.com/office/drawing/2014/main" id="{BFE8D36D-4EF8-9677-020E-DDA8909BD6C5}"/>
                </a:ext>
              </a:extLst>
            </p:cNvPr>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954;p44">
              <a:extLst>
                <a:ext uri="{FF2B5EF4-FFF2-40B4-BE49-F238E27FC236}">
                  <a16:creationId xmlns:a16="http://schemas.microsoft.com/office/drawing/2014/main" id="{43E0938B-0A72-94E0-79E7-7E360890C79A}"/>
                </a:ext>
              </a:extLst>
            </p:cNvPr>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955;p44">
              <a:extLst>
                <a:ext uri="{FF2B5EF4-FFF2-40B4-BE49-F238E27FC236}">
                  <a16:creationId xmlns:a16="http://schemas.microsoft.com/office/drawing/2014/main" id="{F9C9E70A-4615-A5BD-EF30-5FA001F87345}"/>
                </a:ext>
              </a:extLst>
            </p:cNvPr>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956;p44">
              <a:extLst>
                <a:ext uri="{FF2B5EF4-FFF2-40B4-BE49-F238E27FC236}">
                  <a16:creationId xmlns:a16="http://schemas.microsoft.com/office/drawing/2014/main" id="{A07DCAD1-625A-5514-C19E-91603EA4B1AD}"/>
                </a:ext>
              </a:extLst>
            </p:cNvPr>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957;p44">
              <a:extLst>
                <a:ext uri="{FF2B5EF4-FFF2-40B4-BE49-F238E27FC236}">
                  <a16:creationId xmlns:a16="http://schemas.microsoft.com/office/drawing/2014/main" id="{F428C840-772C-E271-B47A-B714C5157C77}"/>
                </a:ext>
              </a:extLst>
            </p:cNvPr>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958;p44">
              <a:extLst>
                <a:ext uri="{FF2B5EF4-FFF2-40B4-BE49-F238E27FC236}">
                  <a16:creationId xmlns:a16="http://schemas.microsoft.com/office/drawing/2014/main" id="{FC9E83E2-4D8E-17B4-8481-7F444BBEA161}"/>
                </a:ext>
              </a:extLst>
            </p:cNvPr>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959;p44">
              <a:extLst>
                <a:ext uri="{FF2B5EF4-FFF2-40B4-BE49-F238E27FC236}">
                  <a16:creationId xmlns:a16="http://schemas.microsoft.com/office/drawing/2014/main" id="{4B56DDE6-3F88-D094-9523-2D99FDE09492}"/>
                </a:ext>
              </a:extLst>
            </p:cNvPr>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960;p44">
              <a:extLst>
                <a:ext uri="{FF2B5EF4-FFF2-40B4-BE49-F238E27FC236}">
                  <a16:creationId xmlns:a16="http://schemas.microsoft.com/office/drawing/2014/main" id="{231B1881-3868-0DEF-1723-785D87F895AA}"/>
                </a:ext>
              </a:extLst>
            </p:cNvPr>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961;p44">
              <a:extLst>
                <a:ext uri="{FF2B5EF4-FFF2-40B4-BE49-F238E27FC236}">
                  <a16:creationId xmlns:a16="http://schemas.microsoft.com/office/drawing/2014/main" id="{44F16B03-8E17-0B05-75F9-C98C5162D812}"/>
                </a:ext>
              </a:extLst>
            </p:cNvPr>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962;p44">
              <a:extLst>
                <a:ext uri="{FF2B5EF4-FFF2-40B4-BE49-F238E27FC236}">
                  <a16:creationId xmlns:a16="http://schemas.microsoft.com/office/drawing/2014/main" id="{ADC8DC90-5202-3DC8-4473-E10DAFB42ED5}"/>
                </a:ext>
              </a:extLst>
            </p:cNvPr>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963;p44">
              <a:extLst>
                <a:ext uri="{FF2B5EF4-FFF2-40B4-BE49-F238E27FC236}">
                  <a16:creationId xmlns:a16="http://schemas.microsoft.com/office/drawing/2014/main" id="{AD2C6B4D-3EC7-6397-8ED1-6AC560BE0681}"/>
                </a:ext>
              </a:extLst>
            </p:cNvPr>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964;p44">
              <a:extLst>
                <a:ext uri="{FF2B5EF4-FFF2-40B4-BE49-F238E27FC236}">
                  <a16:creationId xmlns:a16="http://schemas.microsoft.com/office/drawing/2014/main" id="{27B03F49-16F2-B74C-7295-24F982B8D7BE}"/>
                </a:ext>
              </a:extLst>
            </p:cNvPr>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965;p44">
              <a:extLst>
                <a:ext uri="{FF2B5EF4-FFF2-40B4-BE49-F238E27FC236}">
                  <a16:creationId xmlns:a16="http://schemas.microsoft.com/office/drawing/2014/main" id="{E6DD143D-8057-DFCF-3E6A-3B4D2AE39D16}"/>
                </a:ext>
              </a:extLst>
            </p:cNvPr>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966;p44">
              <a:extLst>
                <a:ext uri="{FF2B5EF4-FFF2-40B4-BE49-F238E27FC236}">
                  <a16:creationId xmlns:a16="http://schemas.microsoft.com/office/drawing/2014/main" id="{C5F6943F-F8A0-7A0F-98D1-AC6D1F65435E}"/>
                </a:ext>
              </a:extLst>
            </p:cNvPr>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967;p44">
              <a:extLst>
                <a:ext uri="{FF2B5EF4-FFF2-40B4-BE49-F238E27FC236}">
                  <a16:creationId xmlns:a16="http://schemas.microsoft.com/office/drawing/2014/main" id="{67EA77DC-77EF-0765-EBD9-55473AD3709E}"/>
                </a:ext>
              </a:extLst>
            </p:cNvPr>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968;p44">
              <a:extLst>
                <a:ext uri="{FF2B5EF4-FFF2-40B4-BE49-F238E27FC236}">
                  <a16:creationId xmlns:a16="http://schemas.microsoft.com/office/drawing/2014/main" id="{F4ABC3D3-A9B1-E453-F4CA-3D371F4EB759}"/>
                </a:ext>
              </a:extLst>
            </p:cNvPr>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969;p44">
              <a:extLst>
                <a:ext uri="{FF2B5EF4-FFF2-40B4-BE49-F238E27FC236}">
                  <a16:creationId xmlns:a16="http://schemas.microsoft.com/office/drawing/2014/main" id="{F079D572-6FC3-0A9B-F57B-E16FBD07B9DA}"/>
                </a:ext>
              </a:extLst>
            </p:cNvPr>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970;p44">
              <a:extLst>
                <a:ext uri="{FF2B5EF4-FFF2-40B4-BE49-F238E27FC236}">
                  <a16:creationId xmlns:a16="http://schemas.microsoft.com/office/drawing/2014/main" id="{9771CDC4-A8BB-A78D-FD0F-48D72348E46D}"/>
                </a:ext>
              </a:extLst>
            </p:cNvPr>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971;p44">
              <a:extLst>
                <a:ext uri="{FF2B5EF4-FFF2-40B4-BE49-F238E27FC236}">
                  <a16:creationId xmlns:a16="http://schemas.microsoft.com/office/drawing/2014/main" id="{B56C8084-E8BA-31CA-5AC5-9A5B8DFB722B}"/>
                </a:ext>
              </a:extLst>
            </p:cNvPr>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972;p44">
              <a:extLst>
                <a:ext uri="{FF2B5EF4-FFF2-40B4-BE49-F238E27FC236}">
                  <a16:creationId xmlns:a16="http://schemas.microsoft.com/office/drawing/2014/main" id="{537C64AE-CB36-51A2-1D0B-1F505B2D414F}"/>
                </a:ext>
              </a:extLst>
            </p:cNvPr>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973;p44">
              <a:extLst>
                <a:ext uri="{FF2B5EF4-FFF2-40B4-BE49-F238E27FC236}">
                  <a16:creationId xmlns:a16="http://schemas.microsoft.com/office/drawing/2014/main" id="{855D83DC-5FB0-0DE7-235B-1F4A1D248129}"/>
                </a:ext>
              </a:extLst>
            </p:cNvPr>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974;p44">
              <a:extLst>
                <a:ext uri="{FF2B5EF4-FFF2-40B4-BE49-F238E27FC236}">
                  <a16:creationId xmlns:a16="http://schemas.microsoft.com/office/drawing/2014/main" id="{382F964D-4924-47A4-39CE-9B550F90564F}"/>
                </a:ext>
              </a:extLst>
            </p:cNvPr>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975;p44">
              <a:extLst>
                <a:ext uri="{FF2B5EF4-FFF2-40B4-BE49-F238E27FC236}">
                  <a16:creationId xmlns:a16="http://schemas.microsoft.com/office/drawing/2014/main" id="{443D2625-9DBE-F579-3B3F-80A5F605CFAB}"/>
                </a:ext>
              </a:extLst>
            </p:cNvPr>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976;p44">
              <a:extLst>
                <a:ext uri="{FF2B5EF4-FFF2-40B4-BE49-F238E27FC236}">
                  <a16:creationId xmlns:a16="http://schemas.microsoft.com/office/drawing/2014/main" id="{21BD122D-BBD3-5535-3349-F0318FC34C01}"/>
                </a:ext>
              </a:extLst>
            </p:cNvPr>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977;p44">
              <a:extLst>
                <a:ext uri="{FF2B5EF4-FFF2-40B4-BE49-F238E27FC236}">
                  <a16:creationId xmlns:a16="http://schemas.microsoft.com/office/drawing/2014/main" id="{CFC1D73C-35DD-4B66-660B-C71C2E86B464}"/>
                </a:ext>
              </a:extLst>
            </p:cNvPr>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978;p44">
              <a:extLst>
                <a:ext uri="{FF2B5EF4-FFF2-40B4-BE49-F238E27FC236}">
                  <a16:creationId xmlns:a16="http://schemas.microsoft.com/office/drawing/2014/main" id="{555DD56E-DB66-EF7B-0120-EBD9B027FA5D}"/>
                </a:ext>
              </a:extLst>
            </p:cNvPr>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979;p44">
              <a:extLst>
                <a:ext uri="{FF2B5EF4-FFF2-40B4-BE49-F238E27FC236}">
                  <a16:creationId xmlns:a16="http://schemas.microsoft.com/office/drawing/2014/main" id="{D5A324C4-876F-64D6-F211-037D8388542D}"/>
                </a:ext>
              </a:extLst>
            </p:cNvPr>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980;p44">
              <a:extLst>
                <a:ext uri="{FF2B5EF4-FFF2-40B4-BE49-F238E27FC236}">
                  <a16:creationId xmlns:a16="http://schemas.microsoft.com/office/drawing/2014/main" id="{94BA3762-A5C0-4FED-7CEB-26B2A15AA189}"/>
                </a:ext>
              </a:extLst>
            </p:cNvPr>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981;p44">
              <a:extLst>
                <a:ext uri="{FF2B5EF4-FFF2-40B4-BE49-F238E27FC236}">
                  <a16:creationId xmlns:a16="http://schemas.microsoft.com/office/drawing/2014/main" id="{619BB92A-6C85-C70A-E243-AF72F80FE129}"/>
                </a:ext>
              </a:extLst>
            </p:cNvPr>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982;p44">
              <a:extLst>
                <a:ext uri="{FF2B5EF4-FFF2-40B4-BE49-F238E27FC236}">
                  <a16:creationId xmlns:a16="http://schemas.microsoft.com/office/drawing/2014/main" id="{4200C7F4-8A5C-1F06-BEFC-FD377FEF5516}"/>
                </a:ext>
              </a:extLst>
            </p:cNvPr>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983;p44">
              <a:extLst>
                <a:ext uri="{FF2B5EF4-FFF2-40B4-BE49-F238E27FC236}">
                  <a16:creationId xmlns:a16="http://schemas.microsoft.com/office/drawing/2014/main" id="{6BB1121F-4C38-3689-8C15-C39B393E9ADF}"/>
                </a:ext>
              </a:extLst>
            </p:cNvPr>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984;p44">
              <a:extLst>
                <a:ext uri="{FF2B5EF4-FFF2-40B4-BE49-F238E27FC236}">
                  <a16:creationId xmlns:a16="http://schemas.microsoft.com/office/drawing/2014/main" id="{D451A4AA-649E-139B-45DA-CCFA3887531C}"/>
                </a:ext>
              </a:extLst>
            </p:cNvPr>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985;p44">
              <a:extLst>
                <a:ext uri="{FF2B5EF4-FFF2-40B4-BE49-F238E27FC236}">
                  <a16:creationId xmlns:a16="http://schemas.microsoft.com/office/drawing/2014/main" id="{E7F875A2-D9FA-4C77-52E1-BC0A01CB787F}"/>
                </a:ext>
              </a:extLst>
            </p:cNvPr>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986;p44">
              <a:extLst>
                <a:ext uri="{FF2B5EF4-FFF2-40B4-BE49-F238E27FC236}">
                  <a16:creationId xmlns:a16="http://schemas.microsoft.com/office/drawing/2014/main" id="{C7950EBC-EC0D-4CCD-647F-E027E496E402}"/>
                </a:ext>
              </a:extLst>
            </p:cNvPr>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987;p44">
              <a:extLst>
                <a:ext uri="{FF2B5EF4-FFF2-40B4-BE49-F238E27FC236}">
                  <a16:creationId xmlns:a16="http://schemas.microsoft.com/office/drawing/2014/main" id="{00E5B27C-1E11-63F5-A793-FACB79315F4D}"/>
                </a:ext>
              </a:extLst>
            </p:cNvPr>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988;p44">
              <a:extLst>
                <a:ext uri="{FF2B5EF4-FFF2-40B4-BE49-F238E27FC236}">
                  <a16:creationId xmlns:a16="http://schemas.microsoft.com/office/drawing/2014/main" id="{07AA61A3-2F98-08E2-797A-4A475C811334}"/>
                </a:ext>
              </a:extLst>
            </p:cNvPr>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989;p44">
              <a:extLst>
                <a:ext uri="{FF2B5EF4-FFF2-40B4-BE49-F238E27FC236}">
                  <a16:creationId xmlns:a16="http://schemas.microsoft.com/office/drawing/2014/main" id="{9C0FCA33-9705-C191-C2FE-8867EAFFDCC9}"/>
                </a:ext>
              </a:extLst>
            </p:cNvPr>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990;p44">
              <a:extLst>
                <a:ext uri="{FF2B5EF4-FFF2-40B4-BE49-F238E27FC236}">
                  <a16:creationId xmlns:a16="http://schemas.microsoft.com/office/drawing/2014/main" id="{FB8BA657-65EF-EEE7-6E49-1361770C988C}"/>
                </a:ext>
              </a:extLst>
            </p:cNvPr>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998;p44">
              <a:extLst>
                <a:ext uri="{FF2B5EF4-FFF2-40B4-BE49-F238E27FC236}">
                  <a16:creationId xmlns:a16="http://schemas.microsoft.com/office/drawing/2014/main" id="{1FF656FA-B0D7-A006-4D94-C941CB324217}"/>
                </a:ext>
              </a:extLst>
            </p:cNvPr>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999;p44">
              <a:extLst>
                <a:ext uri="{FF2B5EF4-FFF2-40B4-BE49-F238E27FC236}">
                  <a16:creationId xmlns:a16="http://schemas.microsoft.com/office/drawing/2014/main" id="{CB16E3BB-4676-F1C8-F7BF-A5471F1B6117}"/>
                </a:ext>
              </a:extLst>
            </p:cNvPr>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9529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4" name="Picture 3">
            <a:extLst>
              <a:ext uri="{FF2B5EF4-FFF2-40B4-BE49-F238E27FC236}">
                <a16:creationId xmlns:a16="http://schemas.microsoft.com/office/drawing/2014/main" id="{A955C6D3-D95B-86CC-BCC1-1C20B47EDE89}"/>
              </a:ext>
            </a:extLst>
          </p:cNvPr>
          <p:cNvPicPr>
            <a:picLocks noChangeAspect="1"/>
          </p:cNvPicPr>
          <p:nvPr/>
        </p:nvPicPr>
        <p:blipFill rotWithShape="1">
          <a:blip r:embed="rId3"/>
          <a:srcRect l="20127" t="28329" r="14390" b="26166"/>
          <a:stretch/>
        </p:blipFill>
        <p:spPr>
          <a:xfrm>
            <a:off x="905684" y="186692"/>
            <a:ext cx="7989474" cy="3492637"/>
          </a:xfrm>
          <a:prstGeom prst="rect">
            <a:avLst/>
          </a:prstGeom>
        </p:spPr>
      </p:pic>
      <p:grpSp>
        <p:nvGrpSpPr>
          <p:cNvPr id="885" name="Google Shape;885;p44"/>
          <p:cNvGrpSpPr/>
          <p:nvPr/>
        </p:nvGrpSpPr>
        <p:grpSpPr>
          <a:xfrm>
            <a:off x="-80517" y="3311013"/>
            <a:ext cx="2226408" cy="1549989"/>
            <a:chOff x="669609" y="2426418"/>
            <a:chExt cx="3250543" cy="2421781"/>
          </a:xfrm>
        </p:grpSpPr>
        <p:sp>
          <p:nvSpPr>
            <p:cNvPr id="886" name="Google Shape;886;p44"/>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44"/>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889" name="Google Shape;889;p44"/>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4"/>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DA0D322D-6C90-80E6-7607-72D9F6DA00AF}"/>
              </a:ext>
            </a:extLst>
          </p:cNvPr>
          <p:cNvSpPr/>
          <p:nvPr/>
        </p:nvSpPr>
        <p:spPr>
          <a:xfrm>
            <a:off x="1357151" y="3040565"/>
            <a:ext cx="1474539" cy="38713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C035A9E0-0473-6C3B-C49F-206AC1C356C8}"/>
              </a:ext>
            </a:extLst>
          </p:cNvPr>
          <p:cNvSpPr/>
          <p:nvPr/>
        </p:nvSpPr>
        <p:spPr>
          <a:xfrm>
            <a:off x="5094475" y="3109740"/>
            <a:ext cx="1474539" cy="38713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peech Bubble: Rectangle with Corners Rounded 4">
            <a:extLst>
              <a:ext uri="{FF2B5EF4-FFF2-40B4-BE49-F238E27FC236}">
                <a16:creationId xmlns:a16="http://schemas.microsoft.com/office/drawing/2014/main" id="{014114E5-DC3A-8B1C-203A-CBA3B58B51FB}"/>
              </a:ext>
            </a:extLst>
          </p:cNvPr>
          <p:cNvSpPr/>
          <p:nvPr/>
        </p:nvSpPr>
        <p:spPr>
          <a:xfrm>
            <a:off x="2935414" y="4279910"/>
            <a:ext cx="5967843" cy="691879"/>
          </a:xfrm>
          <a:prstGeom prst="wedgeRoundRectCallout">
            <a:avLst>
              <a:gd name="adj1" fmla="val -16566"/>
              <a:gd name="adj2" fmla="val -137109"/>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IN" sz="1100" dirty="0">
                <a:solidFill>
                  <a:schemeClr val="tx1"/>
                </a:solidFill>
              </a:rPr>
              <a:t>There is a visible rise in positive response among customers who have bought 3 to 6 products through </a:t>
            </a:r>
            <a:r>
              <a:rPr lang="en-IN" sz="1100" b="1" dirty="0">
                <a:solidFill>
                  <a:schemeClr val="tx1"/>
                </a:solidFill>
              </a:rPr>
              <a:t>web.</a:t>
            </a:r>
          </a:p>
          <a:p>
            <a:pPr marL="171450" indent="-171450" algn="just">
              <a:buFont typeface="Arial" panose="020B0604020202020204" pitchFamily="34" charset="0"/>
              <a:buChar char="•"/>
            </a:pPr>
            <a:r>
              <a:rPr lang="en-IN" sz="1100" dirty="0">
                <a:solidFill>
                  <a:schemeClr val="tx1"/>
                </a:solidFill>
              </a:rPr>
              <a:t>Similarly for people who have more than 3 items through </a:t>
            </a:r>
            <a:r>
              <a:rPr lang="en-IN" sz="1100" b="1" dirty="0">
                <a:solidFill>
                  <a:schemeClr val="tx1"/>
                </a:solidFill>
              </a:rPr>
              <a:t>catalogue.</a:t>
            </a:r>
          </a:p>
        </p:txBody>
      </p:sp>
    </p:spTree>
    <p:extLst>
      <p:ext uri="{BB962C8B-B14F-4D97-AF65-F5344CB8AC3E}">
        <p14:creationId xmlns:p14="http://schemas.microsoft.com/office/powerpoint/2010/main" val="1920666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grpSp>
        <p:nvGrpSpPr>
          <p:cNvPr id="885" name="Google Shape;885;p44"/>
          <p:cNvGrpSpPr/>
          <p:nvPr/>
        </p:nvGrpSpPr>
        <p:grpSpPr>
          <a:xfrm>
            <a:off x="-80518" y="3040565"/>
            <a:ext cx="2600693" cy="1820437"/>
            <a:chOff x="669609" y="2426418"/>
            <a:chExt cx="3250543" cy="2421781"/>
          </a:xfrm>
        </p:grpSpPr>
        <p:sp>
          <p:nvSpPr>
            <p:cNvPr id="886" name="Google Shape;886;p44"/>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44"/>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889" name="Google Shape;889;p44"/>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4"/>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65D76EE-CA23-A956-55EE-0DDAC75EB75C}"/>
              </a:ext>
            </a:extLst>
          </p:cNvPr>
          <p:cNvPicPr>
            <a:picLocks noChangeAspect="1"/>
          </p:cNvPicPr>
          <p:nvPr/>
        </p:nvPicPr>
        <p:blipFill rotWithShape="1">
          <a:blip r:embed="rId3"/>
          <a:srcRect l="19543" t="54923" r="46955" b="20668"/>
          <a:stretch/>
        </p:blipFill>
        <p:spPr>
          <a:xfrm>
            <a:off x="3203574" y="74341"/>
            <a:ext cx="5587064" cy="2289717"/>
          </a:xfrm>
          <a:prstGeom prst="rect">
            <a:avLst/>
          </a:prstGeom>
        </p:spPr>
      </p:pic>
      <p:pic>
        <p:nvPicPr>
          <p:cNvPr id="5" name="Picture 4">
            <a:extLst>
              <a:ext uri="{FF2B5EF4-FFF2-40B4-BE49-F238E27FC236}">
                <a16:creationId xmlns:a16="http://schemas.microsoft.com/office/drawing/2014/main" id="{B74D8CAA-F1B0-AC1A-C18F-5B983E47E476}"/>
              </a:ext>
            </a:extLst>
          </p:cNvPr>
          <p:cNvPicPr>
            <a:picLocks noChangeAspect="1"/>
          </p:cNvPicPr>
          <p:nvPr/>
        </p:nvPicPr>
        <p:blipFill rotWithShape="1">
          <a:blip r:embed="rId3"/>
          <a:srcRect l="52738" t="54923" r="14066" b="20668"/>
          <a:stretch/>
        </p:blipFill>
        <p:spPr>
          <a:xfrm>
            <a:off x="3458392" y="2496712"/>
            <a:ext cx="5444865" cy="2252014"/>
          </a:xfrm>
          <a:prstGeom prst="rect">
            <a:avLst/>
          </a:prstGeom>
        </p:spPr>
      </p:pic>
    </p:spTree>
    <p:extLst>
      <p:ext uri="{BB962C8B-B14F-4D97-AF65-F5344CB8AC3E}">
        <p14:creationId xmlns:p14="http://schemas.microsoft.com/office/powerpoint/2010/main" val="1959549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grpSp>
        <p:nvGrpSpPr>
          <p:cNvPr id="885" name="Google Shape;885;p44"/>
          <p:cNvGrpSpPr/>
          <p:nvPr/>
        </p:nvGrpSpPr>
        <p:grpSpPr>
          <a:xfrm>
            <a:off x="-80518" y="3040565"/>
            <a:ext cx="2600693" cy="1820437"/>
            <a:chOff x="669609" y="2426418"/>
            <a:chExt cx="3250543" cy="2421781"/>
          </a:xfrm>
        </p:grpSpPr>
        <p:sp>
          <p:nvSpPr>
            <p:cNvPr id="886" name="Google Shape;886;p44"/>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44"/>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889" name="Google Shape;889;p44"/>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4"/>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65D76EE-CA23-A956-55EE-0DDAC75EB75C}"/>
              </a:ext>
            </a:extLst>
          </p:cNvPr>
          <p:cNvPicPr>
            <a:picLocks noChangeAspect="1"/>
          </p:cNvPicPr>
          <p:nvPr/>
        </p:nvPicPr>
        <p:blipFill rotWithShape="1">
          <a:blip r:embed="rId3"/>
          <a:srcRect l="19543" t="54923" r="46955" b="20668"/>
          <a:stretch/>
        </p:blipFill>
        <p:spPr>
          <a:xfrm>
            <a:off x="3203574" y="74341"/>
            <a:ext cx="5587064" cy="2289717"/>
          </a:xfrm>
          <a:prstGeom prst="rect">
            <a:avLst/>
          </a:prstGeom>
        </p:spPr>
      </p:pic>
      <p:pic>
        <p:nvPicPr>
          <p:cNvPr id="5" name="Picture 4">
            <a:extLst>
              <a:ext uri="{FF2B5EF4-FFF2-40B4-BE49-F238E27FC236}">
                <a16:creationId xmlns:a16="http://schemas.microsoft.com/office/drawing/2014/main" id="{B74D8CAA-F1B0-AC1A-C18F-5B983E47E476}"/>
              </a:ext>
            </a:extLst>
          </p:cNvPr>
          <p:cNvPicPr>
            <a:picLocks noChangeAspect="1"/>
          </p:cNvPicPr>
          <p:nvPr/>
        </p:nvPicPr>
        <p:blipFill rotWithShape="1">
          <a:blip r:embed="rId3"/>
          <a:srcRect l="52738" t="54923" r="14066" b="20668"/>
          <a:stretch/>
        </p:blipFill>
        <p:spPr>
          <a:xfrm>
            <a:off x="3458392" y="2496712"/>
            <a:ext cx="5444865" cy="2252014"/>
          </a:xfrm>
          <a:prstGeom prst="rect">
            <a:avLst/>
          </a:prstGeom>
        </p:spPr>
      </p:pic>
      <p:sp>
        <p:nvSpPr>
          <p:cNvPr id="2" name="Speech Bubble: Rectangle with Corners Rounded 1">
            <a:extLst>
              <a:ext uri="{FF2B5EF4-FFF2-40B4-BE49-F238E27FC236}">
                <a16:creationId xmlns:a16="http://schemas.microsoft.com/office/drawing/2014/main" id="{DF056EF1-3D35-378F-862F-2182705E136C}"/>
              </a:ext>
            </a:extLst>
          </p:cNvPr>
          <p:cNvSpPr/>
          <p:nvPr/>
        </p:nvSpPr>
        <p:spPr>
          <a:xfrm>
            <a:off x="1155452" y="140111"/>
            <a:ext cx="1759408" cy="2674662"/>
          </a:xfrm>
          <a:prstGeom prst="wedgeRoundRectCallout">
            <a:avLst>
              <a:gd name="adj1" fmla="val 98489"/>
              <a:gd name="adj2" fmla="val 37864"/>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IN" sz="1100" dirty="0">
                <a:solidFill>
                  <a:schemeClr val="tx1"/>
                </a:solidFill>
              </a:rPr>
              <a:t>Response is not significantly impacted by number of </a:t>
            </a:r>
            <a:r>
              <a:rPr lang="en-IN" sz="1100" b="1" dirty="0">
                <a:solidFill>
                  <a:schemeClr val="tx1"/>
                </a:solidFill>
              </a:rPr>
              <a:t>store purchases</a:t>
            </a:r>
            <a:r>
              <a:rPr lang="en-IN" sz="1100" dirty="0">
                <a:solidFill>
                  <a:schemeClr val="tx1"/>
                </a:solidFill>
              </a:rPr>
              <a:t> by the customers.</a:t>
            </a:r>
          </a:p>
          <a:p>
            <a:pPr marL="171450" indent="-171450" algn="just">
              <a:buFont typeface="Arial" panose="020B0604020202020204" pitchFamily="34" charset="0"/>
              <a:buChar char="•"/>
            </a:pPr>
            <a:endParaRPr lang="en-IN" sz="1100" b="1" dirty="0">
              <a:solidFill>
                <a:schemeClr val="tx1"/>
              </a:solidFill>
            </a:endParaRPr>
          </a:p>
          <a:p>
            <a:pPr marL="171450" indent="-171450" algn="just">
              <a:buFont typeface="Arial" panose="020B0604020202020204" pitchFamily="34" charset="0"/>
              <a:buChar char="•"/>
            </a:pPr>
            <a:r>
              <a:rPr lang="en-IN" sz="1100" dirty="0">
                <a:solidFill>
                  <a:schemeClr val="tx1"/>
                </a:solidFill>
              </a:rPr>
              <a:t>Similarly, Response is not affected by the number of </a:t>
            </a:r>
            <a:r>
              <a:rPr lang="en-IN" sz="1100" b="1" dirty="0">
                <a:solidFill>
                  <a:schemeClr val="tx1"/>
                </a:solidFill>
              </a:rPr>
              <a:t>web visits in a month</a:t>
            </a:r>
            <a:r>
              <a:rPr lang="en-IN" sz="1100" dirty="0">
                <a:solidFill>
                  <a:schemeClr val="tx1"/>
                </a:solidFill>
              </a:rPr>
              <a:t> by a customer.</a:t>
            </a:r>
          </a:p>
        </p:txBody>
      </p:sp>
    </p:spTree>
    <p:extLst>
      <p:ext uri="{BB962C8B-B14F-4D97-AF65-F5344CB8AC3E}">
        <p14:creationId xmlns:p14="http://schemas.microsoft.com/office/powerpoint/2010/main" val="4226817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 name="Picture 7">
            <a:extLst>
              <a:ext uri="{FF2B5EF4-FFF2-40B4-BE49-F238E27FC236}">
                <a16:creationId xmlns:a16="http://schemas.microsoft.com/office/drawing/2014/main" id="{1787480C-42DF-945A-2B75-C5967460C95C}"/>
              </a:ext>
            </a:extLst>
          </p:cNvPr>
          <p:cNvPicPr>
            <a:picLocks noChangeAspect="1"/>
          </p:cNvPicPr>
          <p:nvPr/>
        </p:nvPicPr>
        <p:blipFill rotWithShape="1">
          <a:blip r:embed="rId3"/>
          <a:srcRect l="19613" t="36857" r="32032" b="16596"/>
          <a:stretch/>
        </p:blipFill>
        <p:spPr>
          <a:xfrm>
            <a:off x="4174400" y="2176160"/>
            <a:ext cx="4924054" cy="2666274"/>
          </a:xfrm>
          <a:prstGeom prst="rect">
            <a:avLst/>
          </a:prstGeom>
        </p:spPr>
      </p:pic>
      <p:grpSp>
        <p:nvGrpSpPr>
          <p:cNvPr id="885" name="Google Shape;885;p44"/>
          <p:cNvGrpSpPr/>
          <p:nvPr/>
        </p:nvGrpSpPr>
        <p:grpSpPr>
          <a:xfrm>
            <a:off x="-80518" y="3040565"/>
            <a:ext cx="2600693" cy="1820437"/>
            <a:chOff x="669609" y="2426418"/>
            <a:chExt cx="3250543" cy="2421781"/>
          </a:xfrm>
        </p:grpSpPr>
        <p:sp>
          <p:nvSpPr>
            <p:cNvPr id="886" name="Google Shape;886;p44"/>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44"/>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889" name="Google Shape;889;p44"/>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4"/>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69595512-05EA-F24E-9572-2E3AABA89B5F}"/>
              </a:ext>
            </a:extLst>
          </p:cNvPr>
          <p:cNvPicPr>
            <a:picLocks noChangeAspect="1"/>
          </p:cNvPicPr>
          <p:nvPr/>
        </p:nvPicPr>
        <p:blipFill rotWithShape="1">
          <a:blip r:embed="rId4"/>
          <a:srcRect l="19709" t="39169" r="33415" b="14607"/>
          <a:stretch/>
        </p:blipFill>
        <p:spPr>
          <a:xfrm>
            <a:off x="82719" y="84310"/>
            <a:ext cx="4678798" cy="2595224"/>
          </a:xfrm>
          <a:prstGeom prst="rect">
            <a:avLst/>
          </a:prstGeom>
        </p:spPr>
      </p:pic>
    </p:spTree>
    <p:extLst>
      <p:ext uri="{BB962C8B-B14F-4D97-AF65-F5344CB8AC3E}">
        <p14:creationId xmlns:p14="http://schemas.microsoft.com/office/powerpoint/2010/main" val="2599643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68"/>
        <p:cNvGrpSpPr/>
        <p:nvPr/>
      </p:nvGrpSpPr>
      <p:grpSpPr>
        <a:xfrm>
          <a:off x="0" y="0"/>
          <a:ext cx="0" cy="0"/>
          <a:chOff x="0" y="0"/>
          <a:chExt cx="0" cy="0"/>
        </a:xfrm>
      </p:grpSpPr>
      <p:sp>
        <p:nvSpPr>
          <p:cNvPr id="569" name="Google Shape;569;p40"/>
          <p:cNvSpPr txBox="1">
            <a:spLocks noGrp="1"/>
          </p:cNvSpPr>
          <p:nvPr>
            <p:ph type="title"/>
          </p:nvPr>
        </p:nvSpPr>
        <p:spPr>
          <a:xfrm>
            <a:off x="660527" y="1218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570" name="Google Shape;570;p40"/>
          <p:cNvSpPr txBox="1">
            <a:spLocks noGrp="1"/>
          </p:cNvSpPr>
          <p:nvPr>
            <p:ph type="title" idx="2"/>
          </p:nvPr>
        </p:nvSpPr>
        <p:spPr>
          <a:xfrm>
            <a:off x="1404582" y="1031292"/>
            <a:ext cx="8205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71" name="Google Shape;571;p40"/>
          <p:cNvSpPr txBox="1">
            <a:spLocks noGrp="1"/>
          </p:cNvSpPr>
          <p:nvPr>
            <p:ph type="subTitle" idx="1"/>
          </p:nvPr>
        </p:nvSpPr>
        <p:spPr>
          <a:xfrm>
            <a:off x="821982" y="1664024"/>
            <a:ext cx="19857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dirty="0"/>
              <a:t>Understanding Data</a:t>
            </a:r>
            <a:endParaRPr sz="1400" b="1" dirty="0"/>
          </a:p>
        </p:txBody>
      </p:sp>
      <p:sp>
        <p:nvSpPr>
          <p:cNvPr id="572" name="Google Shape;572;p40"/>
          <p:cNvSpPr txBox="1">
            <a:spLocks noGrp="1"/>
          </p:cNvSpPr>
          <p:nvPr>
            <p:ph type="title" idx="3"/>
          </p:nvPr>
        </p:nvSpPr>
        <p:spPr>
          <a:xfrm>
            <a:off x="4035369" y="1031292"/>
            <a:ext cx="8205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73" name="Google Shape;573;p40"/>
          <p:cNvSpPr txBox="1">
            <a:spLocks noGrp="1"/>
          </p:cNvSpPr>
          <p:nvPr>
            <p:ph type="subTitle" idx="4"/>
          </p:nvPr>
        </p:nvSpPr>
        <p:spPr>
          <a:xfrm>
            <a:off x="3161174" y="1858092"/>
            <a:ext cx="2568889"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dirty="0"/>
              <a:t>Cleaning, Outlier Detection, Feature Creation &amp; Binning</a:t>
            </a:r>
            <a:endParaRPr b="1" dirty="0"/>
          </a:p>
        </p:txBody>
      </p:sp>
      <p:sp>
        <p:nvSpPr>
          <p:cNvPr id="574" name="Google Shape;574;p40"/>
          <p:cNvSpPr txBox="1">
            <a:spLocks noGrp="1"/>
          </p:cNvSpPr>
          <p:nvPr>
            <p:ph type="title" idx="5"/>
          </p:nvPr>
        </p:nvSpPr>
        <p:spPr>
          <a:xfrm>
            <a:off x="6666157" y="1031292"/>
            <a:ext cx="8205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75" name="Google Shape;575;p40"/>
          <p:cNvSpPr txBox="1">
            <a:spLocks noGrp="1"/>
          </p:cNvSpPr>
          <p:nvPr>
            <p:ph type="subTitle" idx="6"/>
          </p:nvPr>
        </p:nvSpPr>
        <p:spPr>
          <a:xfrm>
            <a:off x="6083557" y="1664024"/>
            <a:ext cx="19857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dirty="0"/>
              <a:t>Bivariate &amp; Multivariate Analysis</a:t>
            </a:r>
            <a:endParaRPr b="1" dirty="0"/>
          </a:p>
        </p:txBody>
      </p:sp>
      <p:sp>
        <p:nvSpPr>
          <p:cNvPr id="576" name="Google Shape;576;p40"/>
          <p:cNvSpPr txBox="1">
            <a:spLocks noGrp="1"/>
          </p:cNvSpPr>
          <p:nvPr>
            <p:ph type="title" idx="7"/>
          </p:nvPr>
        </p:nvSpPr>
        <p:spPr>
          <a:xfrm>
            <a:off x="1404582" y="2828208"/>
            <a:ext cx="8205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77" name="Google Shape;577;p40"/>
          <p:cNvSpPr txBox="1">
            <a:spLocks noGrp="1"/>
          </p:cNvSpPr>
          <p:nvPr>
            <p:ph type="subTitle" idx="8"/>
          </p:nvPr>
        </p:nvSpPr>
        <p:spPr>
          <a:xfrm>
            <a:off x="821982" y="3617177"/>
            <a:ext cx="19857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dirty="0"/>
              <a:t>Generating Insights</a:t>
            </a:r>
            <a:endParaRPr sz="1400" b="1" dirty="0"/>
          </a:p>
        </p:txBody>
      </p:sp>
      <p:sp>
        <p:nvSpPr>
          <p:cNvPr id="578" name="Google Shape;578;p40"/>
          <p:cNvSpPr txBox="1">
            <a:spLocks noGrp="1"/>
          </p:cNvSpPr>
          <p:nvPr>
            <p:ph type="title" idx="9"/>
          </p:nvPr>
        </p:nvSpPr>
        <p:spPr>
          <a:xfrm>
            <a:off x="4035369" y="2828208"/>
            <a:ext cx="8205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579" name="Google Shape;579;p40"/>
          <p:cNvSpPr txBox="1">
            <a:spLocks noGrp="1"/>
          </p:cNvSpPr>
          <p:nvPr>
            <p:ph type="subTitle" idx="13"/>
          </p:nvPr>
        </p:nvSpPr>
        <p:spPr>
          <a:xfrm>
            <a:off x="3452768" y="3637524"/>
            <a:ext cx="19857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dirty="0"/>
              <a:t>Hypothesis Testing</a:t>
            </a:r>
            <a:endParaRPr sz="1400" b="1" dirty="0"/>
          </a:p>
        </p:txBody>
      </p:sp>
      <p:sp>
        <p:nvSpPr>
          <p:cNvPr id="580" name="Google Shape;580;p40"/>
          <p:cNvSpPr txBox="1">
            <a:spLocks noGrp="1"/>
          </p:cNvSpPr>
          <p:nvPr>
            <p:ph type="title" idx="14"/>
          </p:nvPr>
        </p:nvSpPr>
        <p:spPr>
          <a:xfrm>
            <a:off x="6666157" y="2828208"/>
            <a:ext cx="8205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581" name="Google Shape;581;p40"/>
          <p:cNvSpPr txBox="1">
            <a:spLocks noGrp="1"/>
          </p:cNvSpPr>
          <p:nvPr>
            <p:ph type="subTitle" idx="15"/>
          </p:nvPr>
        </p:nvSpPr>
        <p:spPr>
          <a:xfrm>
            <a:off x="5730063" y="3764685"/>
            <a:ext cx="2711038"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dirty="0"/>
              <a:t>Creating Clusters &amp; its Analysis</a:t>
            </a:r>
            <a:endParaRPr sz="14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 name="Picture 7">
            <a:extLst>
              <a:ext uri="{FF2B5EF4-FFF2-40B4-BE49-F238E27FC236}">
                <a16:creationId xmlns:a16="http://schemas.microsoft.com/office/drawing/2014/main" id="{1787480C-42DF-945A-2B75-C5967460C95C}"/>
              </a:ext>
            </a:extLst>
          </p:cNvPr>
          <p:cNvPicPr>
            <a:picLocks noChangeAspect="1"/>
          </p:cNvPicPr>
          <p:nvPr/>
        </p:nvPicPr>
        <p:blipFill rotWithShape="1">
          <a:blip r:embed="rId3"/>
          <a:srcRect l="19613" t="36857" r="32032" b="16596"/>
          <a:stretch/>
        </p:blipFill>
        <p:spPr>
          <a:xfrm>
            <a:off x="4174400" y="2176160"/>
            <a:ext cx="4924054" cy="2666274"/>
          </a:xfrm>
          <a:prstGeom prst="rect">
            <a:avLst/>
          </a:prstGeom>
        </p:spPr>
      </p:pic>
      <p:grpSp>
        <p:nvGrpSpPr>
          <p:cNvPr id="885" name="Google Shape;885;p44"/>
          <p:cNvGrpSpPr/>
          <p:nvPr/>
        </p:nvGrpSpPr>
        <p:grpSpPr>
          <a:xfrm>
            <a:off x="-80518" y="3040565"/>
            <a:ext cx="2600693" cy="1820437"/>
            <a:chOff x="669609" y="2426418"/>
            <a:chExt cx="3250543" cy="2421781"/>
          </a:xfrm>
        </p:grpSpPr>
        <p:sp>
          <p:nvSpPr>
            <p:cNvPr id="886" name="Google Shape;886;p44"/>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44"/>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889" name="Google Shape;889;p44"/>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4"/>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69595512-05EA-F24E-9572-2E3AABA89B5F}"/>
              </a:ext>
            </a:extLst>
          </p:cNvPr>
          <p:cNvPicPr>
            <a:picLocks noChangeAspect="1"/>
          </p:cNvPicPr>
          <p:nvPr/>
        </p:nvPicPr>
        <p:blipFill rotWithShape="1">
          <a:blip r:embed="rId4"/>
          <a:srcRect l="19709" t="39169" r="33415" b="14607"/>
          <a:stretch/>
        </p:blipFill>
        <p:spPr>
          <a:xfrm>
            <a:off x="82719" y="84310"/>
            <a:ext cx="4678798" cy="2595224"/>
          </a:xfrm>
          <a:prstGeom prst="rect">
            <a:avLst/>
          </a:prstGeom>
        </p:spPr>
      </p:pic>
      <p:sp>
        <p:nvSpPr>
          <p:cNvPr id="2" name="Oval 1">
            <a:extLst>
              <a:ext uri="{FF2B5EF4-FFF2-40B4-BE49-F238E27FC236}">
                <a16:creationId xmlns:a16="http://schemas.microsoft.com/office/drawing/2014/main" id="{6D579CD0-3C5F-5186-DFB0-33B060AACBD4}"/>
              </a:ext>
            </a:extLst>
          </p:cNvPr>
          <p:cNvSpPr/>
          <p:nvPr/>
        </p:nvSpPr>
        <p:spPr>
          <a:xfrm>
            <a:off x="1043088" y="713680"/>
            <a:ext cx="344477" cy="11430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FF7248C4-8981-74B5-1125-E164C0B28BAA}"/>
              </a:ext>
            </a:extLst>
          </p:cNvPr>
          <p:cNvSpPr/>
          <p:nvPr/>
        </p:nvSpPr>
        <p:spPr>
          <a:xfrm>
            <a:off x="5271146" y="2319964"/>
            <a:ext cx="344477" cy="11430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peech Bubble: Rectangle with Corners Rounded 3">
            <a:extLst>
              <a:ext uri="{FF2B5EF4-FFF2-40B4-BE49-F238E27FC236}">
                <a16:creationId xmlns:a16="http://schemas.microsoft.com/office/drawing/2014/main" id="{9853DCDD-7603-6C96-4F6E-69C829268573}"/>
              </a:ext>
            </a:extLst>
          </p:cNvPr>
          <p:cNvSpPr/>
          <p:nvPr/>
        </p:nvSpPr>
        <p:spPr>
          <a:xfrm>
            <a:off x="5852954" y="199104"/>
            <a:ext cx="2247958" cy="1747683"/>
          </a:xfrm>
          <a:prstGeom prst="wedgeRoundRectCallout">
            <a:avLst>
              <a:gd name="adj1" fmla="val -102511"/>
              <a:gd name="adj2" fmla="val 6640"/>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100" b="1" dirty="0">
                <a:solidFill>
                  <a:schemeClr val="tx1"/>
                </a:solidFill>
              </a:rPr>
              <a:t>Income v/s Total Purchases v/s Responses – </a:t>
            </a:r>
            <a:r>
              <a:rPr lang="en-IN" sz="1100" dirty="0">
                <a:solidFill>
                  <a:schemeClr val="tx1"/>
                </a:solidFill>
              </a:rPr>
              <a:t>We can see the cluster of positive response belongs to customers who have purchased in between 10 to 30 items and have income in between $70K to $100K.</a:t>
            </a:r>
          </a:p>
        </p:txBody>
      </p:sp>
      <p:sp>
        <p:nvSpPr>
          <p:cNvPr id="5" name="Speech Bubble: Rectangle with Corners Rounded 4">
            <a:extLst>
              <a:ext uri="{FF2B5EF4-FFF2-40B4-BE49-F238E27FC236}">
                <a16:creationId xmlns:a16="http://schemas.microsoft.com/office/drawing/2014/main" id="{CBF868D9-60C1-BB82-68D7-7F126AAB2EAE}"/>
              </a:ext>
            </a:extLst>
          </p:cNvPr>
          <p:cNvSpPr/>
          <p:nvPr/>
        </p:nvSpPr>
        <p:spPr>
          <a:xfrm>
            <a:off x="909619" y="2904478"/>
            <a:ext cx="2330546" cy="1575598"/>
          </a:xfrm>
          <a:prstGeom prst="wedgeRoundRectCallout">
            <a:avLst>
              <a:gd name="adj1" fmla="val 102922"/>
              <a:gd name="adj2" fmla="val -15861"/>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100" b="1" dirty="0">
                <a:solidFill>
                  <a:schemeClr val="tx1"/>
                </a:solidFill>
              </a:rPr>
              <a:t>Income v/s Total Amount Spent v/s Responses</a:t>
            </a:r>
            <a:r>
              <a:rPr lang="en-IN" sz="1100" dirty="0">
                <a:solidFill>
                  <a:schemeClr val="tx1"/>
                </a:solidFill>
              </a:rPr>
              <a:t> – We can see the cluster of positive response belongs to the group of customers who spend above $1500 and have income in between $70K to $100K.</a:t>
            </a:r>
          </a:p>
        </p:txBody>
      </p:sp>
    </p:spTree>
    <p:extLst>
      <p:ext uri="{BB962C8B-B14F-4D97-AF65-F5344CB8AC3E}">
        <p14:creationId xmlns:p14="http://schemas.microsoft.com/office/powerpoint/2010/main" val="1379956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90"/>
        <p:cNvGrpSpPr/>
        <p:nvPr/>
      </p:nvGrpSpPr>
      <p:grpSpPr>
        <a:xfrm>
          <a:off x="0" y="0"/>
          <a:ext cx="0" cy="0"/>
          <a:chOff x="0" y="0"/>
          <a:chExt cx="0" cy="0"/>
        </a:xfrm>
      </p:grpSpPr>
      <p:sp>
        <p:nvSpPr>
          <p:cNvPr id="691" name="Google Shape;691;p42"/>
          <p:cNvSpPr txBox="1">
            <a:spLocks noGrp="1"/>
          </p:cNvSpPr>
          <p:nvPr>
            <p:ph type="title"/>
          </p:nvPr>
        </p:nvSpPr>
        <p:spPr>
          <a:xfrm>
            <a:off x="4809860" y="1602427"/>
            <a:ext cx="3852000" cy="9541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t>Generating Insights</a:t>
            </a:r>
          </a:p>
        </p:txBody>
      </p:sp>
      <p:sp>
        <p:nvSpPr>
          <p:cNvPr id="692" name="Google Shape;692;p42"/>
          <p:cNvSpPr txBox="1">
            <a:spLocks noGrp="1"/>
          </p:cNvSpPr>
          <p:nvPr>
            <p:ph type="title" idx="2"/>
          </p:nvPr>
        </p:nvSpPr>
        <p:spPr>
          <a:xfrm>
            <a:off x="7241195" y="176224"/>
            <a:ext cx="1138200" cy="122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693" name="Google Shape;693;p42"/>
          <p:cNvGrpSpPr/>
          <p:nvPr/>
        </p:nvGrpSpPr>
        <p:grpSpPr>
          <a:xfrm>
            <a:off x="66988" y="1566539"/>
            <a:ext cx="4479885" cy="3280115"/>
            <a:chOff x="66988" y="1566539"/>
            <a:chExt cx="4479885" cy="3280115"/>
          </a:xfrm>
        </p:grpSpPr>
        <p:sp>
          <p:nvSpPr>
            <p:cNvPr id="694" name="Google Shape;694;p42"/>
            <p:cNvSpPr/>
            <p:nvPr/>
          </p:nvSpPr>
          <p:spPr>
            <a:xfrm>
              <a:off x="3587807" y="3868366"/>
              <a:ext cx="89227" cy="577602"/>
            </a:xfrm>
            <a:custGeom>
              <a:avLst/>
              <a:gdLst/>
              <a:ahLst/>
              <a:cxnLst/>
              <a:rect l="l" t="t" r="r" b="b"/>
              <a:pathLst>
                <a:path w="4637" h="30017" extrusionOk="0">
                  <a:moveTo>
                    <a:pt x="1" y="1"/>
                  </a:moveTo>
                  <a:lnTo>
                    <a:pt x="1" y="30017"/>
                  </a:lnTo>
                  <a:lnTo>
                    <a:pt x="4637" y="30017"/>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a:off x="3583959" y="3864536"/>
              <a:ext cx="96924" cy="585280"/>
            </a:xfrm>
            <a:custGeom>
              <a:avLst/>
              <a:gdLst/>
              <a:ahLst/>
              <a:cxnLst/>
              <a:rect l="l" t="t" r="r" b="b"/>
              <a:pathLst>
                <a:path w="5037" h="30416" extrusionOk="0">
                  <a:moveTo>
                    <a:pt x="4637" y="360"/>
                  </a:moveTo>
                  <a:lnTo>
                    <a:pt x="4637" y="30056"/>
                  </a:lnTo>
                  <a:lnTo>
                    <a:pt x="400" y="30056"/>
                  </a:lnTo>
                  <a:lnTo>
                    <a:pt x="400" y="360"/>
                  </a:lnTo>
                  <a:close/>
                  <a:moveTo>
                    <a:pt x="1" y="0"/>
                  </a:moveTo>
                  <a:lnTo>
                    <a:pt x="1" y="30415"/>
                  </a:lnTo>
                  <a:lnTo>
                    <a:pt x="5037" y="30415"/>
                  </a:lnTo>
                  <a:lnTo>
                    <a:pt x="5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a:off x="3563966" y="4136779"/>
              <a:ext cx="136910" cy="494532"/>
            </a:xfrm>
            <a:custGeom>
              <a:avLst/>
              <a:gdLst/>
              <a:ahLst/>
              <a:cxnLst/>
              <a:rect l="l" t="t" r="r" b="b"/>
              <a:pathLst>
                <a:path w="7115" h="25700" extrusionOk="0">
                  <a:moveTo>
                    <a:pt x="2119" y="1"/>
                  </a:moveTo>
                  <a:cubicBezTo>
                    <a:pt x="960" y="1"/>
                    <a:pt x="1" y="960"/>
                    <a:pt x="1" y="2159"/>
                  </a:cubicBezTo>
                  <a:lnTo>
                    <a:pt x="1" y="23542"/>
                  </a:lnTo>
                  <a:cubicBezTo>
                    <a:pt x="1" y="24741"/>
                    <a:pt x="960" y="25700"/>
                    <a:pt x="2119" y="25700"/>
                  </a:cubicBezTo>
                  <a:lnTo>
                    <a:pt x="4997" y="25700"/>
                  </a:lnTo>
                  <a:cubicBezTo>
                    <a:pt x="6156" y="25700"/>
                    <a:pt x="7115" y="24741"/>
                    <a:pt x="7115" y="23542"/>
                  </a:cubicBezTo>
                  <a:lnTo>
                    <a:pt x="7115" y="2159"/>
                  </a:lnTo>
                  <a:cubicBezTo>
                    <a:pt x="7115" y="960"/>
                    <a:pt x="6156" y="1"/>
                    <a:pt x="4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3250948" y="4589767"/>
              <a:ext cx="762946" cy="126154"/>
            </a:xfrm>
            <a:custGeom>
              <a:avLst/>
              <a:gdLst/>
              <a:ahLst/>
              <a:cxnLst/>
              <a:rect l="l" t="t" r="r" b="b"/>
              <a:pathLst>
                <a:path w="39649" h="6556" extrusionOk="0">
                  <a:moveTo>
                    <a:pt x="1" y="1"/>
                  </a:moveTo>
                  <a:lnTo>
                    <a:pt x="1" y="3078"/>
                  </a:lnTo>
                  <a:lnTo>
                    <a:pt x="1" y="6555"/>
                  </a:lnTo>
                  <a:lnTo>
                    <a:pt x="2679" y="6555"/>
                  </a:lnTo>
                  <a:lnTo>
                    <a:pt x="2679" y="3078"/>
                  </a:lnTo>
                  <a:lnTo>
                    <a:pt x="36971" y="3078"/>
                  </a:lnTo>
                  <a:lnTo>
                    <a:pt x="36971" y="6555"/>
                  </a:lnTo>
                  <a:lnTo>
                    <a:pt x="39649" y="6555"/>
                  </a:lnTo>
                  <a:lnTo>
                    <a:pt x="39649" y="3078"/>
                  </a:lnTo>
                  <a:lnTo>
                    <a:pt x="39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3197127" y="4680515"/>
              <a:ext cx="159212" cy="158462"/>
            </a:xfrm>
            <a:custGeom>
              <a:avLst/>
              <a:gdLst/>
              <a:ahLst/>
              <a:cxnLst/>
              <a:rect l="l" t="t" r="r" b="b"/>
              <a:pathLst>
                <a:path w="8274" h="8235" extrusionOk="0">
                  <a:moveTo>
                    <a:pt x="4117" y="1"/>
                  </a:moveTo>
                  <a:cubicBezTo>
                    <a:pt x="1839" y="1"/>
                    <a:pt x="0" y="1839"/>
                    <a:pt x="0" y="4117"/>
                  </a:cubicBezTo>
                  <a:cubicBezTo>
                    <a:pt x="0" y="6396"/>
                    <a:pt x="1839" y="8234"/>
                    <a:pt x="4117" y="8234"/>
                  </a:cubicBezTo>
                  <a:cubicBezTo>
                    <a:pt x="6395" y="8234"/>
                    <a:pt x="8273" y="6396"/>
                    <a:pt x="8273" y="4117"/>
                  </a:cubicBezTo>
                  <a:cubicBezTo>
                    <a:pt x="8273" y="1839"/>
                    <a:pt x="6395"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193278" y="4676666"/>
              <a:ext cx="166140" cy="166140"/>
            </a:xfrm>
            <a:custGeom>
              <a:avLst/>
              <a:gdLst/>
              <a:ahLst/>
              <a:cxnLst/>
              <a:rect l="l" t="t" r="r" b="b"/>
              <a:pathLst>
                <a:path w="8634" h="8634" extrusionOk="0">
                  <a:moveTo>
                    <a:pt x="4317" y="361"/>
                  </a:moveTo>
                  <a:cubicBezTo>
                    <a:pt x="6515" y="361"/>
                    <a:pt x="8274" y="2159"/>
                    <a:pt x="8274" y="4317"/>
                  </a:cubicBezTo>
                  <a:cubicBezTo>
                    <a:pt x="8274" y="6476"/>
                    <a:pt x="6515" y="8274"/>
                    <a:pt x="4317" y="8274"/>
                  </a:cubicBezTo>
                  <a:cubicBezTo>
                    <a:pt x="2158" y="8274"/>
                    <a:pt x="360" y="6476"/>
                    <a:pt x="360" y="4317"/>
                  </a:cubicBezTo>
                  <a:cubicBezTo>
                    <a:pt x="360" y="2159"/>
                    <a:pt x="2158" y="361"/>
                    <a:pt x="4317" y="361"/>
                  </a:cubicBezTo>
                  <a:close/>
                  <a:moveTo>
                    <a:pt x="4317" y="1"/>
                  </a:moveTo>
                  <a:cubicBezTo>
                    <a:pt x="1959" y="1"/>
                    <a:pt x="0" y="1919"/>
                    <a:pt x="0" y="4317"/>
                  </a:cubicBezTo>
                  <a:cubicBezTo>
                    <a:pt x="0" y="6715"/>
                    <a:pt x="1959" y="8634"/>
                    <a:pt x="4317" y="8634"/>
                  </a:cubicBezTo>
                  <a:cubicBezTo>
                    <a:pt x="6715" y="8634"/>
                    <a:pt x="8633" y="6715"/>
                    <a:pt x="8633" y="4317"/>
                  </a:cubicBezTo>
                  <a:cubicBezTo>
                    <a:pt x="8633" y="1919"/>
                    <a:pt x="671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3246349" y="4728967"/>
              <a:ext cx="60768" cy="61557"/>
            </a:xfrm>
            <a:custGeom>
              <a:avLst/>
              <a:gdLst/>
              <a:ahLst/>
              <a:cxnLst/>
              <a:rect l="l" t="t" r="r" b="b"/>
              <a:pathLst>
                <a:path w="3158" h="3199" extrusionOk="0">
                  <a:moveTo>
                    <a:pt x="1559" y="1"/>
                  </a:moveTo>
                  <a:cubicBezTo>
                    <a:pt x="679" y="1"/>
                    <a:pt x="0" y="720"/>
                    <a:pt x="0" y="1599"/>
                  </a:cubicBezTo>
                  <a:cubicBezTo>
                    <a:pt x="0" y="2479"/>
                    <a:pt x="679" y="3198"/>
                    <a:pt x="1559" y="3198"/>
                  </a:cubicBezTo>
                  <a:cubicBezTo>
                    <a:pt x="2438" y="3198"/>
                    <a:pt x="3157" y="2479"/>
                    <a:pt x="3157" y="1599"/>
                  </a:cubicBezTo>
                  <a:cubicBezTo>
                    <a:pt x="3157" y="720"/>
                    <a:pt x="2438"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3911582" y="4680515"/>
              <a:ext cx="158462" cy="158462"/>
            </a:xfrm>
            <a:custGeom>
              <a:avLst/>
              <a:gdLst/>
              <a:ahLst/>
              <a:cxnLst/>
              <a:rect l="l" t="t" r="r" b="b"/>
              <a:pathLst>
                <a:path w="8235" h="8235" extrusionOk="0">
                  <a:moveTo>
                    <a:pt x="4118" y="1"/>
                  </a:moveTo>
                  <a:cubicBezTo>
                    <a:pt x="1839" y="1"/>
                    <a:pt x="1" y="1839"/>
                    <a:pt x="1" y="4117"/>
                  </a:cubicBezTo>
                  <a:cubicBezTo>
                    <a:pt x="1" y="6396"/>
                    <a:pt x="1839" y="8234"/>
                    <a:pt x="4118" y="8234"/>
                  </a:cubicBezTo>
                  <a:cubicBezTo>
                    <a:pt x="6396" y="8234"/>
                    <a:pt x="8234" y="6396"/>
                    <a:pt x="8234" y="4117"/>
                  </a:cubicBezTo>
                  <a:cubicBezTo>
                    <a:pt x="8234" y="1839"/>
                    <a:pt x="6396" y="1"/>
                    <a:pt x="4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3907752" y="4676666"/>
              <a:ext cx="166140" cy="166140"/>
            </a:xfrm>
            <a:custGeom>
              <a:avLst/>
              <a:gdLst/>
              <a:ahLst/>
              <a:cxnLst/>
              <a:rect l="l" t="t" r="r" b="b"/>
              <a:pathLst>
                <a:path w="8634" h="8634" extrusionOk="0">
                  <a:moveTo>
                    <a:pt x="4317" y="361"/>
                  </a:moveTo>
                  <a:cubicBezTo>
                    <a:pt x="6475" y="361"/>
                    <a:pt x="8273" y="2159"/>
                    <a:pt x="8273" y="4317"/>
                  </a:cubicBezTo>
                  <a:cubicBezTo>
                    <a:pt x="8273" y="6476"/>
                    <a:pt x="6475" y="8274"/>
                    <a:pt x="4317" y="8274"/>
                  </a:cubicBezTo>
                  <a:cubicBezTo>
                    <a:pt x="2118" y="8274"/>
                    <a:pt x="360" y="6476"/>
                    <a:pt x="360" y="4317"/>
                  </a:cubicBezTo>
                  <a:cubicBezTo>
                    <a:pt x="360" y="2159"/>
                    <a:pt x="2118" y="361"/>
                    <a:pt x="4317" y="361"/>
                  </a:cubicBezTo>
                  <a:close/>
                  <a:moveTo>
                    <a:pt x="4317" y="1"/>
                  </a:moveTo>
                  <a:cubicBezTo>
                    <a:pt x="1919" y="1"/>
                    <a:pt x="0" y="1919"/>
                    <a:pt x="0" y="4317"/>
                  </a:cubicBezTo>
                  <a:cubicBezTo>
                    <a:pt x="0" y="6715"/>
                    <a:pt x="1919" y="8634"/>
                    <a:pt x="4317" y="8634"/>
                  </a:cubicBezTo>
                  <a:cubicBezTo>
                    <a:pt x="6675" y="8634"/>
                    <a:pt x="8633" y="6715"/>
                    <a:pt x="8633" y="4317"/>
                  </a:cubicBezTo>
                  <a:cubicBezTo>
                    <a:pt x="8633" y="1919"/>
                    <a:pt x="667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3960034" y="4728967"/>
              <a:ext cx="61557" cy="61557"/>
            </a:xfrm>
            <a:custGeom>
              <a:avLst/>
              <a:gdLst/>
              <a:ahLst/>
              <a:cxnLst/>
              <a:rect l="l" t="t" r="r" b="b"/>
              <a:pathLst>
                <a:path w="3199" h="3199" extrusionOk="0">
                  <a:moveTo>
                    <a:pt x="1600" y="1"/>
                  </a:moveTo>
                  <a:cubicBezTo>
                    <a:pt x="720" y="1"/>
                    <a:pt x="1" y="720"/>
                    <a:pt x="1" y="1599"/>
                  </a:cubicBezTo>
                  <a:cubicBezTo>
                    <a:pt x="1" y="2479"/>
                    <a:pt x="720" y="3198"/>
                    <a:pt x="1600" y="3198"/>
                  </a:cubicBezTo>
                  <a:cubicBezTo>
                    <a:pt x="2479" y="3198"/>
                    <a:pt x="3198" y="2479"/>
                    <a:pt x="3198" y="1599"/>
                  </a:cubicBezTo>
                  <a:cubicBezTo>
                    <a:pt x="3198" y="720"/>
                    <a:pt x="2479"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2844874" y="2846281"/>
              <a:ext cx="1358982" cy="1147526"/>
            </a:xfrm>
            <a:custGeom>
              <a:avLst/>
              <a:gdLst/>
              <a:ahLst/>
              <a:cxnLst/>
              <a:rect l="l" t="t" r="r" b="b"/>
              <a:pathLst>
                <a:path w="70624" h="59635" extrusionOk="0">
                  <a:moveTo>
                    <a:pt x="40768" y="0"/>
                  </a:moveTo>
                  <a:cubicBezTo>
                    <a:pt x="38050" y="0"/>
                    <a:pt x="35932" y="2238"/>
                    <a:pt x="36012" y="4916"/>
                  </a:cubicBezTo>
                  <a:lnTo>
                    <a:pt x="35332" y="44164"/>
                  </a:lnTo>
                  <a:cubicBezTo>
                    <a:pt x="35452" y="46842"/>
                    <a:pt x="30936" y="48441"/>
                    <a:pt x="28258" y="48441"/>
                  </a:cubicBezTo>
                  <a:lnTo>
                    <a:pt x="4957" y="49000"/>
                  </a:lnTo>
                  <a:cubicBezTo>
                    <a:pt x="2519" y="49000"/>
                    <a:pt x="481" y="50839"/>
                    <a:pt x="241" y="53277"/>
                  </a:cubicBezTo>
                  <a:cubicBezTo>
                    <a:pt x="1" y="55995"/>
                    <a:pt x="2119" y="58393"/>
                    <a:pt x="4837" y="58433"/>
                  </a:cubicBezTo>
                  <a:lnTo>
                    <a:pt x="61871" y="59632"/>
                  </a:lnTo>
                  <a:cubicBezTo>
                    <a:pt x="61921" y="59633"/>
                    <a:pt x="61972" y="59634"/>
                    <a:pt x="62022" y="59634"/>
                  </a:cubicBezTo>
                  <a:cubicBezTo>
                    <a:pt x="64473" y="59634"/>
                    <a:pt x="66511" y="57742"/>
                    <a:pt x="66707" y="55275"/>
                  </a:cubicBezTo>
                  <a:lnTo>
                    <a:pt x="70424" y="5196"/>
                  </a:lnTo>
                  <a:cubicBezTo>
                    <a:pt x="70624" y="2478"/>
                    <a:pt x="68465" y="160"/>
                    <a:pt x="65748" y="120"/>
                  </a:cubicBezTo>
                  <a:lnTo>
                    <a:pt x="407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2843354" y="2842432"/>
              <a:ext cx="1362042" cy="1155166"/>
            </a:xfrm>
            <a:custGeom>
              <a:avLst/>
              <a:gdLst/>
              <a:ahLst/>
              <a:cxnLst/>
              <a:rect l="l" t="t" r="r" b="b"/>
              <a:pathLst>
                <a:path w="70783" h="60032" extrusionOk="0">
                  <a:moveTo>
                    <a:pt x="40847" y="400"/>
                  </a:moveTo>
                  <a:lnTo>
                    <a:pt x="65827" y="520"/>
                  </a:lnTo>
                  <a:cubicBezTo>
                    <a:pt x="67105" y="520"/>
                    <a:pt x="68265" y="1039"/>
                    <a:pt x="69144" y="1999"/>
                  </a:cubicBezTo>
                  <a:cubicBezTo>
                    <a:pt x="69983" y="2918"/>
                    <a:pt x="70423" y="4117"/>
                    <a:pt x="70303" y="5396"/>
                  </a:cubicBezTo>
                  <a:lnTo>
                    <a:pt x="66586" y="55475"/>
                  </a:lnTo>
                  <a:cubicBezTo>
                    <a:pt x="66388" y="57848"/>
                    <a:pt x="64391" y="59672"/>
                    <a:pt x="62026" y="59672"/>
                  </a:cubicBezTo>
                  <a:cubicBezTo>
                    <a:pt x="62001" y="59672"/>
                    <a:pt x="61975" y="59672"/>
                    <a:pt x="61950" y="59672"/>
                  </a:cubicBezTo>
                  <a:lnTo>
                    <a:pt x="4916" y="58433"/>
                  </a:lnTo>
                  <a:cubicBezTo>
                    <a:pt x="3637" y="58433"/>
                    <a:pt x="2478" y="57873"/>
                    <a:pt x="1639" y="56914"/>
                  </a:cubicBezTo>
                  <a:cubicBezTo>
                    <a:pt x="799" y="55995"/>
                    <a:pt x="400" y="54756"/>
                    <a:pt x="520" y="53517"/>
                  </a:cubicBezTo>
                  <a:cubicBezTo>
                    <a:pt x="719" y="51159"/>
                    <a:pt x="2678" y="49400"/>
                    <a:pt x="5036" y="49400"/>
                  </a:cubicBezTo>
                  <a:lnTo>
                    <a:pt x="28337" y="48801"/>
                  </a:lnTo>
                  <a:cubicBezTo>
                    <a:pt x="30375" y="48801"/>
                    <a:pt x="33293" y="47921"/>
                    <a:pt x="34692" y="46443"/>
                  </a:cubicBezTo>
                  <a:cubicBezTo>
                    <a:pt x="35331" y="45803"/>
                    <a:pt x="35611" y="45084"/>
                    <a:pt x="35611" y="44364"/>
                  </a:cubicBezTo>
                  <a:lnTo>
                    <a:pt x="36291" y="5116"/>
                  </a:lnTo>
                  <a:cubicBezTo>
                    <a:pt x="36251" y="3837"/>
                    <a:pt x="36690" y="2678"/>
                    <a:pt x="37569" y="1759"/>
                  </a:cubicBezTo>
                  <a:cubicBezTo>
                    <a:pt x="38409" y="880"/>
                    <a:pt x="39568" y="400"/>
                    <a:pt x="40807" y="400"/>
                  </a:cubicBezTo>
                  <a:close/>
                  <a:moveTo>
                    <a:pt x="40807" y="0"/>
                  </a:moveTo>
                  <a:cubicBezTo>
                    <a:pt x="39448" y="0"/>
                    <a:pt x="38209" y="560"/>
                    <a:pt x="37290" y="1519"/>
                  </a:cubicBezTo>
                  <a:cubicBezTo>
                    <a:pt x="36330" y="2478"/>
                    <a:pt x="35851" y="3757"/>
                    <a:pt x="35891" y="5116"/>
                  </a:cubicBezTo>
                  <a:lnTo>
                    <a:pt x="35211" y="44364"/>
                  </a:lnTo>
                  <a:cubicBezTo>
                    <a:pt x="35251" y="45004"/>
                    <a:pt x="34972" y="45643"/>
                    <a:pt x="34412" y="46203"/>
                  </a:cubicBezTo>
                  <a:cubicBezTo>
                    <a:pt x="33093" y="47602"/>
                    <a:pt x="30295" y="48441"/>
                    <a:pt x="28337" y="48441"/>
                  </a:cubicBezTo>
                  <a:lnTo>
                    <a:pt x="5036" y="49000"/>
                  </a:lnTo>
                  <a:cubicBezTo>
                    <a:pt x="2478" y="49000"/>
                    <a:pt x="360" y="50919"/>
                    <a:pt x="120" y="53477"/>
                  </a:cubicBezTo>
                  <a:cubicBezTo>
                    <a:pt x="0" y="54836"/>
                    <a:pt x="440" y="56155"/>
                    <a:pt x="1359" y="57194"/>
                  </a:cubicBezTo>
                  <a:cubicBezTo>
                    <a:pt x="2278" y="58193"/>
                    <a:pt x="3557" y="58793"/>
                    <a:pt x="4916" y="58833"/>
                  </a:cubicBezTo>
                  <a:lnTo>
                    <a:pt x="61950" y="60032"/>
                  </a:lnTo>
                  <a:lnTo>
                    <a:pt x="62070" y="60032"/>
                  </a:lnTo>
                  <a:cubicBezTo>
                    <a:pt x="64627" y="60032"/>
                    <a:pt x="66746" y="58073"/>
                    <a:pt x="66946" y="55475"/>
                  </a:cubicBezTo>
                  <a:lnTo>
                    <a:pt x="70703" y="5436"/>
                  </a:lnTo>
                  <a:cubicBezTo>
                    <a:pt x="70782" y="4037"/>
                    <a:pt x="70343" y="2718"/>
                    <a:pt x="69424" y="1719"/>
                  </a:cubicBezTo>
                  <a:cubicBezTo>
                    <a:pt x="68464" y="720"/>
                    <a:pt x="67185" y="160"/>
                    <a:pt x="65827" y="160"/>
                  </a:cubicBezTo>
                  <a:lnTo>
                    <a:pt x="408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3949278" y="2948362"/>
              <a:ext cx="117687" cy="821597"/>
            </a:xfrm>
            <a:custGeom>
              <a:avLst/>
              <a:gdLst/>
              <a:ahLst/>
              <a:cxnLst/>
              <a:rect l="l" t="t" r="r" b="b"/>
              <a:pathLst>
                <a:path w="6116" h="42697" extrusionOk="0">
                  <a:moveTo>
                    <a:pt x="5896" y="0"/>
                  </a:moveTo>
                  <a:cubicBezTo>
                    <a:pt x="5810" y="0"/>
                    <a:pt x="5756" y="72"/>
                    <a:pt x="5756" y="171"/>
                  </a:cubicBezTo>
                  <a:lnTo>
                    <a:pt x="0" y="42496"/>
                  </a:lnTo>
                  <a:cubicBezTo>
                    <a:pt x="0" y="42576"/>
                    <a:pt x="40" y="42656"/>
                    <a:pt x="160" y="42696"/>
                  </a:cubicBezTo>
                  <a:lnTo>
                    <a:pt x="200" y="42696"/>
                  </a:lnTo>
                  <a:cubicBezTo>
                    <a:pt x="280" y="42696"/>
                    <a:pt x="360" y="42616"/>
                    <a:pt x="360" y="42536"/>
                  </a:cubicBezTo>
                  <a:lnTo>
                    <a:pt x="6115" y="211"/>
                  </a:lnTo>
                  <a:cubicBezTo>
                    <a:pt x="6115" y="91"/>
                    <a:pt x="6035" y="11"/>
                    <a:pt x="5955" y="11"/>
                  </a:cubicBezTo>
                  <a:cubicBezTo>
                    <a:pt x="5934" y="4"/>
                    <a:pt x="5914"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3487823" y="3755451"/>
              <a:ext cx="325352" cy="8351"/>
            </a:xfrm>
            <a:custGeom>
              <a:avLst/>
              <a:gdLst/>
              <a:ahLst/>
              <a:cxnLst/>
              <a:rect l="l" t="t" r="r" b="b"/>
              <a:pathLst>
                <a:path w="16908" h="434" extrusionOk="0">
                  <a:moveTo>
                    <a:pt x="6026" y="1"/>
                  </a:moveTo>
                  <a:cubicBezTo>
                    <a:pt x="174" y="1"/>
                    <a:pt x="137" y="57"/>
                    <a:pt x="81" y="114"/>
                  </a:cubicBezTo>
                  <a:cubicBezTo>
                    <a:pt x="1" y="194"/>
                    <a:pt x="41" y="313"/>
                    <a:pt x="121" y="393"/>
                  </a:cubicBezTo>
                  <a:cubicBezTo>
                    <a:pt x="161" y="393"/>
                    <a:pt x="201" y="433"/>
                    <a:pt x="241" y="433"/>
                  </a:cubicBezTo>
                  <a:lnTo>
                    <a:pt x="281" y="433"/>
                  </a:lnTo>
                  <a:cubicBezTo>
                    <a:pt x="517" y="400"/>
                    <a:pt x="2703" y="387"/>
                    <a:pt x="5479" y="387"/>
                  </a:cubicBezTo>
                  <a:cubicBezTo>
                    <a:pt x="9273" y="387"/>
                    <a:pt x="14169" y="410"/>
                    <a:pt x="16707" y="433"/>
                  </a:cubicBezTo>
                  <a:cubicBezTo>
                    <a:pt x="16787" y="433"/>
                    <a:pt x="16867" y="353"/>
                    <a:pt x="16907" y="234"/>
                  </a:cubicBezTo>
                  <a:cubicBezTo>
                    <a:pt x="16907" y="154"/>
                    <a:pt x="16787" y="34"/>
                    <a:pt x="16707" y="34"/>
                  </a:cubicBezTo>
                  <a:cubicBezTo>
                    <a:pt x="11873" y="10"/>
                    <a:pt x="8451" y="1"/>
                    <a:pt x="6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2372663" y="4242151"/>
              <a:ext cx="269203" cy="359950"/>
            </a:xfrm>
            <a:custGeom>
              <a:avLst/>
              <a:gdLst/>
              <a:ahLst/>
              <a:cxnLst/>
              <a:rect l="l" t="t" r="r" b="b"/>
              <a:pathLst>
                <a:path w="13990" h="18706" extrusionOk="0">
                  <a:moveTo>
                    <a:pt x="1759" y="0"/>
                  </a:moveTo>
                  <a:lnTo>
                    <a:pt x="1" y="17506"/>
                  </a:lnTo>
                  <a:lnTo>
                    <a:pt x="12191" y="18705"/>
                  </a:lnTo>
                  <a:lnTo>
                    <a:pt x="13990" y="1199"/>
                  </a:lnTo>
                  <a:lnTo>
                    <a:pt x="1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2368833" y="4238303"/>
              <a:ext cx="276880" cy="366858"/>
            </a:xfrm>
            <a:custGeom>
              <a:avLst/>
              <a:gdLst/>
              <a:ahLst/>
              <a:cxnLst/>
              <a:rect l="l" t="t" r="r" b="b"/>
              <a:pathLst>
                <a:path w="14389" h="19065" extrusionOk="0">
                  <a:moveTo>
                    <a:pt x="2118" y="400"/>
                  </a:moveTo>
                  <a:lnTo>
                    <a:pt x="13989" y="1559"/>
                  </a:lnTo>
                  <a:lnTo>
                    <a:pt x="12230" y="18705"/>
                  </a:lnTo>
                  <a:lnTo>
                    <a:pt x="400" y="17506"/>
                  </a:lnTo>
                  <a:lnTo>
                    <a:pt x="2118" y="400"/>
                  </a:lnTo>
                  <a:close/>
                  <a:moveTo>
                    <a:pt x="1958" y="0"/>
                  </a:moveTo>
                  <a:cubicBezTo>
                    <a:pt x="1839" y="0"/>
                    <a:pt x="1759" y="80"/>
                    <a:pt x="1759" y="160"/>
                  </a:cubicBezTo>
                  <a:lnTo>
                    <a:pt x="40" y="17666"/>
                  </a:lnTo>
                  <a:cubicBezTo>
                    <a:pt x="0" y="17706"/>
                    <a:pt x="40" y="17786"/>
                    <a:pt x="80" y="17826"/>
                  </a:cubicBezTo>
                  <a:cubicBezTo>
                    <a:pt x="80" y="17826"/>
                    <a:pt x="160" y="17866"/>
                    <a:pt x="200" y="17866"/>
                  </a:cubicBezTo>
                  <a:lnTo>
                    <a:pt x="12390" y="19065"/>
                  </a:lnTo>
                  <a:cubicBezTo>
                    <a:pt x="12470" y="19065"/>
                    <a:pt x="12590" y="19025"/>
                    <a:pt x="12590" y="18905"/>
                  </a:cubicBezTo>
                  <a:lnTo>
                    <a:pt x="14388" y="1439"/>
                  </a:lnTo>
                  <a:cubicBezTo>
                    <a:pt x="14388" y="1359"/>
                    <a:pt x="14388" y="1319"/>
                    <a:pt x="14348" y="1279"/>
                  </a:cubicBezTo>
                  <a:cubicBezTo>
                    <a:pt x="14308" y="1239"/>
                    <a:pt x="14268" y="1199"/>
                    <a:pt x="14229" y="1199"/>
                  </a:cubicBezTo>
                  <a:lnTo>
                    <a:pt x="1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2404971" y="4245230"/>
              <a:ext cx="33867" cy="336859"/>
            </a:xfrm>
            <a:custGeom>
              <a:avLst/>
              <a:gdLst/>
              <a:ahLst/>
              <a:cxnLst/>
              <a:rect l="l" t="t" r="r" b="b"/>
              <a:pathLst>
                <a:path w="1760" h="17506" extrusionOk="0">
                  <a:moveTo>
                    <a:pt x="1759" y="0"/>
                  </a:moveTo>
                  <a:lnTo>
                    <a:pt x="1" y="1750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2"/>
            <p:cNvSpPr/>
            <p:nvPr/>
          </p:nvSpPr>
          <p:spPr>
            <a:xfrm>
              <a:off x="2401892" y="4241381"/>
              <a:ext cx="40775" cy="343787"/>
            </a:xfrm>
            <a:custGeom>
              <a:avLst/>
              <a:gdLst/>
              <a:ahLst/>
              <a:cxnLst/>
              <a:rect l="l" t="t" r="r" b="b"/>
              <a:pathLst>
                <a:path w="2119" h="17866" extrusionOk="0">
                  <a:moveTo>
                    <a:pt x="1919" y="0"/>
                  </a:moveTo>
                  <a:cubicBezTo>
                    <a:pt x="1839" y="0"/>
                    <a:pt x="1719" y="80"/>
                    <a:pt x="1719" y="160"/>
                  </a:cubicBezTo>
                  <a:lnTo>
                    <a:pt x="1" y="17666"/>
                  </a:lnTo>
                  <a:cubicBezTo>
                    <a:pt x="1" y="17786"/>
                    <a:pt x="41" y="17866"/>
                    <a:pt x="161" y="17866"/>
                  </a:cubicBezTo>
                  <a:cubicBezTo>
                    <a:pt x="280" y="17866"/>
                    <a:pt x="360" y="17826"/>
                    <a:pt x="360" y="17706"/>
                  </a:cubicBezTo>
                  <a:lnTo>
                    <a:pt x="2079" y="200"/>
                  </a:lnTo>
                  <a:cubicBezTo>
                    <a:pt x="2119" y="120"/>
                    <a:pt x="2039" y="0"/>
                    <a:pt x="1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2454963" y="4249059"/>
              <a:ext cx="23861" cy="337648"/>
            </a:xfrm>
            <a:custGeom>
              <a:avLst/>
              <a:gdLst/>
              <a:ahLst/>
              <a:cxnLst/>
              <a:rect l="l" t="t" r="r" b="b"/>
              <a:pathLst>
                <a:path w="1240" h="17547" extrusionOk="0">
                  <a:moveTo>
                    <a:pt x="1239" y="1"/>
                  </a:moveTo>
                  <a:lnTo>
                    <a:pt x="0" y="1754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2451114" y="4245230"/>
              <a:ext cx="31558" cy="345326"/>
            </a:xfrm>
            <a:custGeom>
              <a:avLst/>
              <a:gdLst/>
              <a:ahLst/>
              <a:cxnLst/>
              <a:rect l="l" t="t" r="r" b="b"/>
              <a:pathLst>
                <a:path w="1640" h="17946" extrusionOk="0">
                  <a:moveTo>
                    <a:pt x="1439" y="0"/>
                  </a:moveTo>
                  <a:cubicBezTo>
                    <a:pt x="1359" y="0"/>
                    <a:pt x="1240" y="80"/>
                    <a:pt x="1240" y="200"/>
                  </a:cubicBezTo>
                  <a:lnTo>
                    <a:pt x="1" y="17746"/>
                  </a:lnTo>
                  <a:cubicBezTo>
                    <a:pt x="1" y="17826"/>
                    <a:pt x="81" y="17946"/>
                    <a:pt x="160" y="17946"/>
                  </a:cubicBezTo>
                  <a:lnTo>
                    <a:pt x="200" y="17946"/>
                  </a:lnTo>
                  <a:cubicBezTo>
                    <a:pt x="280" y="17946"/>
                    <a:pt x="360" y="17866"/>
                    <a:pt x="360" y="17746"/>
                  </a:cubicBezTo>
                  <a:lnTo>
                    <a:pt x="1599" y="200"/>
                  </a:lnTo>
                  <a:cubicBezTo>
                    <a:pt x="1639" y="120"/>
                    <a:pt x="1559" y="0"/>
                    <a:pt x="1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2496488" y="4252908"/>
              <a:ext cx="22321" cy="334569"/>
            </a:xfrm>
            <a:custGeom>
              <a:avLst/>
              <a:gdLst/>
              <a:ahLst/>
              <a:cxnLst/>
              <a:rect l="l" t="t" r="r" b="b"/>
              <a:pathLst>
                <a:path w="1160" h="17387" extrusionOk="0">
                  <a:moveTo>
                    <a:pt x="1160" y="1"/>
                  </a:moveTo>
                  <a:lnTo>
                    <a:pt x="1" y="173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2492640" y="4249637"/>
              <a:ext cx="30018" cy="341689"/>
            </a:xfrm>
            <a:custGeom>
              <a:avLst/>
              <a:gdLst/>
              <a:ahLst/>
              <a:cxnLst/>
              <a:rect l="l" t="t" r="r" b="b"/>
              <a:pathLst>
                <a:path w="1560" h="17757" extrusionOk="0">
                  <a:moveTo>
                    <a:pt x="1340" y="0"/>
                  </a:moveTo>
                  <a:cubicBezTo>
                    <a:pt x="1254" y="0"/>
                    <a:pt x="1200" y="72"/>
                    <a:pt x="1200" y="171"/>
                  </a:cubicBezTo>
                  <a:lnTo>
                    <a:pt x="1" y="17557"/>
                  </a:lnTo>
                  <a:cubicBezTo>
                    <a:pt x="1" y="17677"/>
                    <a:pt x="81" y="17756"/>
                    <a:pt x="161" y="17756"/>
                  </a:cubicBezTo>
                  <a:lnTo>
                    <a:pt x="201" y="17756"/>
                  </a:lnTo>
                  <a:cubicBezTo>
                    <a:pt x="281" y="17756"/>
                    <a:pt x="361" y="17677"/>
                    <a:pt x="361" y="17597"/>
                  </a:cubicBezTo>
                  <a:lnTo>
                    <a:pt x="1560" y="211"/>
                  </a:lnTo>
                  <a:cubicBezTo>
                    <a:pt x="1560" y="91"/>
                    <a:pt x="1480" y="11"/>
                    <a:pt x="1400" y="11"/>
                  </a:cubicBezTo>
                  <a:cubicBezTo>
                    <a:pt x="1378" y="4"/>
                    <a:pt x="1358" y="0"/>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2533415" y="4257526"/>
              <a:ext cx="27690" cy="333800"/>
            </a:xfrm>
            <a:custGeom>
              <a:avLst/>
              <a:gdLst/>
              <a:ahLst/>
              <a:cxnLst/>
              <a:rect l="l" t="t" r="r" b="b"/>
              <a:pathLst>
                <a:path w="1439" h="17347" extrusionOk="0">
                  <a:moveTo>
                    <a:pt x="1439" y="1"/>
                  </a:moveTo>
                  <a:lnTo>
                    <a:pt x="0" y="173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2529566" y="4253677"/>
              <a:ext cx="34617" cy="341497"/>
            </a:xfrm>
            <a:custGeom>
              <a:avLst/>
              <a:gdLst/>
              <a:ahLst/>
              <a:cxnLst/>
              <a:rect l="l" t="t" r="r" b="b"/>
              <a:pathLst>
                <a:path w="1799" h="17747" extrusionOk="0">
                  <a:moveTo>
                    <a:pt x="1639" y="1"/>
                  </a:moveTo>
                  <a:cubicBezTo>
                    <a:pt x="1519" y="1"/>
                    <a:pt x="1439" y="81"/>
                    <a:pt x="1439" y="161"/>
                  </a:cubicBezTo>
                  <a:lnTo>
                    <a:pt x="0" y="17546"/>
                  </a:lnTo>
                  <a:cubicBezTo>
                    <a:pt x="0" y="17626"/>
                    <a:pt x="80" y="17746"/>
                    <a:pt x="200" y="17746"/>
                  </a:cubicBezTo>
                  <a:cubicBezTo>
                    <a:pt x="280" y="17746"/>
                    <a:pt x="360" y="17666"/>
                    <a:pt x="400" y="17546"/>
                  </a:cubicBezTo>
                  <a:lnTo>
                    <a:pt x="1799" y="201"/>
                  </a:lnTo>
                  <a:cubicBezTo>
                    <a:pt x="1799" y="81"/>
                    <a:pt x="1759" y="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2576479" y="4261374"/>
              <a:ext cx="27709" cy="343017"/>
            </a:xfrm>
            <a:custGeom>
              <a:avLst/>
              <a:gdLst/>
              <a:ahLst/>
              <a:cxnLst/>
              <a:rect l="l" t="t" r="r" b="b"/>
              <a:pathLst>
                <a:path w="1440" h="17826" extrusionOk="0">
                  <a:moveTo>
                    <a:pt x="1439" y="0"/>
                  </a:moveTo>
                  <a:lnTo>
                    <a:pt x="0" y="1782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2572631" y="4257526"/>
              <a:ext cx="34617" cy="350714"/>
            </a:xfrm>
            <a:custGeom>
              <a:avLst/>
              <a:gdLst/>
              <a:ahLst/>
              <a:cxnLst/>
              <a:rect l="l" t="t" r="r" b="b"/>
              <a:pathLst>
                <a:path w="1799" h="18226" extrusionOk="0">
                  <a:moveTo>
                    <a:pt x="1639" y="1"/>
                  </a:moveTo>
                  <a:cubicBezTo>
                    <a:pt x="1519" y="1"/>
                    <a:pt x="1439" y="81"/>
                    <a:pt x="1439" y="200"/>
                  </a:cubicBezTo>
                  <a:lnTo>
                    <a:pt x="0" y="18026"/>
                  </a:lnTo>
                  <a:cubicBezTo>
                    <a:pt x="0" y="18146"/>
                    <a:pt x="80" y="18226"/>
                    <a:pt x="160" y="18226"/>
                  </a:cubicBezTo>
                  <a:lnTo>
                    <a:pt x="200" y="18226"/>
                  </a:lnTo>
                  <a:cubicBezTo>
                    <a:pt x="280" y="18226"/>
                    <a:pt x="360" y="18146"/>
                    <a:pt x="360" y="18066"/>
                  </a:cubicBezTo>
                  <a:lnTo>
                    <a:pt x="1799" y="200"/>
                  </a:lnTo>
                  <a:cubicBezTo>
                    <a:pt x="1799" y="120"/>
                    <a:pt x="1759" y="4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1968897" y="4520552"/>
              <a:ext cx="703737" cy="321484"/>
            </a:xfrm>
            <a:custGeom>
              <a:avLst/>
              <a:gdLst/>
              <a:ahLst/>
              <a:cxnLst/>
              <a:rect l="l" t="t" r="r" b="b"/>
              <a:pathLst>
                <a:path w="36572" h="16707" extrusionOk="0">
                  <a:moveTo>
                    <a:pt x="35652" y="0"/>
                  </a:moveTo>
                  <a:lnTo>
                    <a:pt x="18386" y="720"/>
                  </a:lnTo>
                  <a:lnTo>
                    <a:pt x="16348" y="7075"/>
                  </a:lnTo>
                  <a:lnTo>
                    <a:pt x="1" y="16547"/>
                  </a:lnTo>
                  <a:lnTo>
                    <a:pt x="36571" y="16707"/>
                  </a:lnTo>
                  <a:lnTo>
                    <a:pt x="35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1965068" y="4516703"/>
              <a:ext cx="710645" cy="329181"/>
            </a:xfrm>
            <a:custGeom>
              <a:avLst/>
              <a:gdLst/>
              <a:ahLst/>
              <a:cxnLst/>
              <a:rect l="l" t="t" r="r" b="b"/>
              <a:pathLst>
                <a:path w="36931" h="17107" extrusionOk="0">
                  <a:moveTo>
                    <a:pt x="35651" y="400"/>
                  </a:moveTo>
                  <a:lnTo>
                    <a:pt x="36570" y="16707"/>
                  </a:lnTo>
                  <a:lnTo>
                    <a:pt x="919" y="16547"/>
                  </a:lnTo>
                  <a:lnTo>
                    <a:pt x="16667" y="7435"/>
                  </a:lnTo>
                  <a:cubicBezTo>
                    <a:pt x="16707" y="7435"/>
                    <a:pt x="16747" y="7395"/>
                    <a:pt x="16747" y="7355"/>
                  </a:cubicBezTo>
                  <a:lnTo>
                    <a:pt x="18705" y="1080"/>
                  </a:lnTo>
                  <a:lnTo>
                    <a:pt x="35651" y="400"/>
                  </a:lnTo>
                  <a:close/>
                  <a:moveTo>
                    <a:pt x="35851" y="1"/>
                  </a:moveTo>
                  <a:lnTo>
                    <a:pt x="18585" y="720"/>
                  </a:lnTo>
                  <a:cubicBezTo>
                    <a:pt x="18505" y="720"/>
                    <a:pt x="18425" y="760"/>
                    <a:pt x="18385" y="840"/>
                  </a:cubicBezTo>
                  <a:lnTo>
                    <a:pt x="16427" y="7155"/>
                  </a:lnTo>
                  <a:lnTo>
                    <a:pt x="120" y="16587"/>
                  </a:lnTo>
                  <a:cubicBezTo>
                    <a:pt x="40" y="16627"/>
                    <a:pt x="0" y="16707"/>
                    <a:pt x="40" y="16787"/>
                  </a:cubicBezTo>
                  <a:cubicBezTo>
                    <a:pt x="40" y="16867"/>
                    <a:pt x="120" y="16947"/>
                    <a:pt x="200" y="16947"/>
                  </a:cubicBezTo>
                  <a:lnTo>
                    <a:pt x="36730" y="17107"/>
                  </a:lnTo>
                  <a:lnTo>
                    <a:pt x="36770" y="17107"/>
                  </a:lnTo>
                  <a:cubicBezTo>
                    <a:pt x="36810" y="17107"/>
                    <a:pt x="36850" y="17067"/>
                    <a:pt x="36890" y="17027"/>
                  </a:cubicBezTo>
                  <a:cubicBezTo>
                    <a:pt x="36930" y="16987"/>
                    <a:pt x="36930" y="16947"/>
                    <a:pt x="36930" y="16907"/>
                  </a:cubicBezTo>
                  <a:lnTo>
                    <a:pt x="36011" y="200"/>
                  </a:lnTo>
                  <a:cubicBezTo>
                    <a:pt x="36011" y="81"/>
                    <a:pt x="35971" y="1"/>
                    <a:pt x="35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2158090" y="4695100"/>
              <a:ext cx="46182" cy="78490"/>
            </a:xfrm>
            <a:custGeom>
              <a:avLst/>
              <a:gdLst/>
              <a:ahLst/>
              <a:cxnLst/>
              <a:rect l="l" t="t" r="r" b="b"/>
              <a:pathLst>
                <a:path w="2400" h="4079" extrusionOk="0">
                  <a:moveTo>
                    <a:pt x="216" y="1"/>
                  </a:moveTo>
                  <a:cubicBezTo>
                    <a:pt x="183" y="1"/>
                    <a:pt x="149" y="14"/>
                    <a:pt x="121" y="42"/>
                  </a:cubicBezTo>
                  <a:cubicBezTo>
                    <a:pt x="41" y="82"/>
                    <a:pt x="1" y="202"/>
                    <a:pt x="41" y="282"/>
                  </a:cubicBezTo>
                  <a:lnTo>
                    <a:pt x="1999" y="3999"/>
                  </a:lnTo>
                  <a:cubicBezTo>
                    <a:pt x="2039" y="4039"/>
                    <a:pt x="2119" y="4079"/>
                    <a:pt x="2159" y="4079"/>
                  </a:cubicBezTo>
                  <a:lnTo>
                    <a:pt x="2279" y="4079"/>
                  </a:lnTo>
                  <a:cubicBezTo>
                    <a:pt x="2359" y="4039"/>
                    <a:pt x="2399" y="3919"/>
                    <a:pt x="2319" y="3839"/>
                  </a:cubicBezTo>
                  <a:lnTo>
                    <a:pt x="361" y="122"/>
                  </a:lnTo>
                  <a:cubicBezTo>
                    <a:pt x="335" y="45"/>
                    <a:pt x="276"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2213470" y="4668680"/>
              <a:ext cx="46163" cy="78760"/>
            </a:xfrm>
            <a:custGeom>
              <a:avLst/>
              <a:gdLst/>
              <a:ahLst/>
              <a:cxnLst/>
              <a:rect l="l" t="t" r="r" b="b"/>
              <a:pathLst>
                <a:path w="2399" h="4093" extrusionOk="0">
                  <a:moveTo>
                    <a:pt x="231" y="1"/>
                  </a:moveTo>
                  <a:cubicBezTo>
                    <a:pt x="206" y="1"/>
                    <a:pt x="182" y="6"/>
                    <a:pt x="161" y="16"/>
                  </a:cubicBezTo>
                  <a:cubicBezTo>
                    <a:pt x="41" y="56"/>
                    <a:pt x="1" y="176"/>
                    <a:pt x="81" y="256"/>
                  </a:cubicBezTo>
                  <a:lnTo>
                    <a:pt x="2039" y="3973"/>
                  </a:lnTo>
                  <a:cubicBezTo>
                    <a:pt x="2079" y="4053"/>
                    <a:pt x="2119" y="4093"/>
                    <a:pt x="2199" y="4093"/>
                  </a:cubicBezTo>
                  <a:cubicBezTo>
                    <a:pt x="2239" y="4093"/>
                    <a:pt x="2239" y="4093"/>
                    <a:pt x="2279" y="4053"/>
                  </a:cubicBezTo>
                  <a:cubicBezTo>
                    <a:pt x="2359" y="4013"/>
                    <a:pt x="2399" y="3893"/>
                    <a:pt x="2359" y="3813"/>
                  </a:cubicBezTo>
                  <a:lnTo>
                    <a:pt x="400" y="96"/>
                  </a:lnTo>
                  <a:cubicBezTo>
                    <a:pt x="371" y="38"/>
                    <a:pt x="299"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2"/>
            <p:cNvSpPr/>
            <p:nvPr/>
          </p:nvSpPr>
          <p:spPr>
            <a:xfrm>
              <a:off x="2071960" y="4808189"/>
              <a:ext cx="519913" cy="6947"/>
            </a:xfrm>
            <a:custGeom>
              <a:avLst/>
              <a:gdLst/>
              <a:ahLst/>
              <a:cxnLst/>
              <a:rect l="l" t="t" r="r" b="b"/>
              <a:pathLst>
                <a:path w="27019" h="361" extrusionOk="0">
                  <a:moveTo>
                    <a:pt x="160" y="0"/>
                  </a:moveTo>
                  <a:cubicBezTo>
                    <a:pt x="81" y="0"/>
                    <a:pt x="1" y="80"/>
                    <a:pt x="1" y="160"/>
                  </a:cubicBezTo>
                  <a:cubicBezTo>
                    <a:pt x="1" y="280"/>
                    <a:pt x="81" y="360"/>
                    <a:pt x="160" y="360"/>
                  </a:cubicBezTo>
                  <a:lnTo>
                    <a:pt x="26819" y="360"/>
                  </a:lnTo>
                  <a:cubicBezTo>
                    <a:pt x="26899" y="360"/>
                    <a:pt x="27019" y="280"/>
                    <a:pt x="27019" y="160"/>
                  </a:cubicBezTo>
                  <a:cubicBezTo>
                    <a:pt x="27019" y="80"/>
                    <a:pt x="26899" y="0"/>
                    <a:pt x="26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2"/>
            <p:cNvSpPr/>
            <p:nvPr/>
          </p:nvSpPr>
          <p:spPr>
            <a:xfrm>
              <a:off x="2807967" y="4251368"/>
              <a:ext cx="237664" cy="338418"/>
            </a:xfrm>
            <a:custGeom>
              <a:avLst/>
              <a:gdLst/>
              <a:ahLst/>
              <a:cxnLst/>
              <a:rect l="l" t="t" r="r" b="b"/>
              <a:pathLst>
                <a:path w="12351" h="17587" extrusionOk="0">
                  <a:moveTo>
                    <a:pt x="1" y="1"/>
                  </a:moveTo>
                  <a:lnTo>
                    <a:pt x="1" y="17587"/>
                  </a:lnTo>
                  <a:lnTo>
                    <a:pt x="12271" y="17587"/>
                  </a:lnTo>
                  <a:lnTo>
                    <a:pt x="12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2804888" y="4247520"/>
              <a:ext cx="243822" cy="345345"/>
            </a:xfrm>
            <a:custGeom>
              <a:avLst/>
              <a:gdLst/>
              <a:ahLst/>
              <a:cxnLst/>
              <a:rect l="l" t="t" r="r" b="b"/>
              <a:pathLst>
                <a:path w="12671" h="17947" extrusionOk="0">
                  <a:moveTo>
                    <a:pt x="12311" y="361"/>
                  </a:moveTo>
                  <a:lnTo>
                    <a:pt x="12231" y="17587"/>
                  </a:lnTo>
                  <a:lnTo>
                    <a:pt x="360" y="17587"/>
                  </a:lnTo>
                  <a:lnTo>
                    <a:pt x="360" y="361"/>
                  </a:lnTo>
                  <a:close/>
                  <a:moveTo>
                    <a:pt x="161" y="1"/>
                  </a:moveTo>
                  <a:cubicBezTo>
                    <a:pt x="81" y="1"/>
                    <a:pt x="1" y="81"/>
                    <a:pt x="1" y="201"/>
                  </a:cubicBezTo>
                  <a:lnTo>
                    <a:pt x="1" y="17787"/>
                  </a:lnTo>
                  <a:cubicBezTo>
                    <a:pt x="1" y="17866"/>
                    <a:pt x="81" y="17946"/>
                    <a:pt x="161" y="17946"/>
                  </a:cubicBezTo>
                  <a:lnTo>
                    <a:pt x="12431" y="17946"/>
                  </a:lnTo>
                  <a:cubicBezTo>
                    <a:pt x="12510" y="17946"/>
                    <a:pt x="12590" y="17866"/>
                    <a:pt x="12590" y="17787"/>
                  </a:cubicBezTo>
                  <a:lnTo>
                    <a:pt x="12670" y="201"/>
                  </a:lnTo>
                  <a:cubicBezTo>
                    <a:pt x="12670" y="121"/>
                    <a:pt x="12670" y="81"/>
                    <a:pt x="12630" y="41"/>
                  </a:cubicBezTo>
                  <a:cubicBezTo>
                    <a:pt x="12590" y="41"/>
                    <a:pt x="12550" y="1"/>
                    <a:pt x="12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2837196" y="4247520"/>
              <a:ext cx="6927" cy="345345"/>
            </a:xfrm>
            <a:custGeom>
              <a:avLst/>
              <a:gdLst/>
              <a:ahLst/>
              <a:cxnLst/>
              <a:rect l="l" t="t" r="r" b="b"/>
              <a:pathLst>
                <a:path w="360" h="17947" extrusionOk="0">
                  <a:moveTo>
                    <a:pt x="200" y="1"/>
                  </a:moveTo>
                  <a:cubicBezTo>
                    <a:pt x="80" y="1"/>
                    <a:pt x="0" y="81"/>
                    <a:pt x="0" y="201"/>
                  </a:cubicBezTo>
                  <a:lnTo>
                    <a:pt x="0" y="17787"/>
                  </a:lnTo>
                  <a:cubicBezTo>
                    <a:pt x="0" y="17866"/>
                    <a:pt x="80" y="17946"/>
                    <a:pt x="200" y="17946"/>
                  </a:cubicBezTo>
                  <a:cubicBezTo>
                    <a:pt x="280" y="17946"/>
                    <a:pt x="360" y="17866"/>
                    <a:pt x="360" y="17787"/>
                  </a:cubicBezTo>
                  <a:lnTo>
                    <a:pt x="360" y="201"/>
                  </a:lnTo>
                  <a:cubicBezTo>
                    <a:pt x="36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2881030" y="4251368"/>
              <a:ext cx="9256" cy="338418"/>
            </a:xfrm>
            <a:custGeom>
              <a:avLst/>
              <a:gdLst/>
              <a:ahLst/>
              <a:cxnLst/>
              <a:rect l="l" t="t" r="r" b="b"/>
              <a:pathLst>
                <a:path w="481" h="17587" extrusionOk="0">
                  <a:moveTo>
                    <a:pt x="0" y="1"/>
                  </a:moveTo>
                  <a:lnTo>
                    <a:pt x="480" y="175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2877182" y="4247520"/>
              <a:ext cx="16933" cy="345345"/>
            </a:xfrm>
            <a:custGeom>
              <a:avLst/>
              <a:gdLst/>
              <a:ahLst/>
              <a:cxnLst/>
              <a:rect l="l" t="t" r="r" b="b"/>
              <a:pathLst>
                <a:path w="880" h="17947" extrusionOk="0">
                  <a:moveTo>
                    <a:pt x="200" y="1"/>
                  </a:moveTo>
                  <a:cubicBezTo>
                    <a:pt x="81" y="1"/>
                    <a:pt x="1" y="81"/>
                    <a:pt x="1" y="201"/>
                  </a:cubicBezTo>
                  <a:lnTo>
                    <a:pt x="480" y="17787"/>
                  </a:lnTo>
                  <a:cubicBezTo>
                    <a:pt x="480" y="17866"/>
                    <a:pt x="600" y="17946"/>
                    <a:pt x="680" y="17946"/>
                  </a:cubicBezTo>
                  <a:cubicBezTo>
                    <a:pt x="800" y="17946"/>
                    <a:pt x="880" y="17866"/>
                    <a:pt x="880" y="17787"/>
                  </a:cubicBezTo>
                  <a:lnTo>
                    <a:pt x="400" y="201"/>
                  </a:lnTo>
                  <a:cubicBezTo>
                    <a:pt x="40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2921786" y="4251368"/>
              <a:ext cx="10025" cy="335339"/>
            </a:xfrm>
            <a:custGeom>
              <a:avLst/>
              <a:gdLst/>
              <a:ahLst/>
              <a:cxnLst/>
              <a:rect l="l" t="t" r="r" b="b"/>
              <a:pathLst>
                <a:path w="521" h="17427" extrusionOk="0">
                  <a:moveTo>
                    <a:pt x="1" y="1"/>
                  </a:moveTo>
                  <a:lnTo>
                    <a:pt x="520"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2917937" y="4247520"/>
              <a:ext cx="17722" cy="342266"/>
            </a:xfrm>
            <a:custGeom>
              <a:avLst/>
              <a:gdLst/>
              <a:ahLst/>
              <a:cxnLst/>
              <a:rect l="l" t="t" r="r" b="b"/>
              <a:pathLst>
                <a:path w="921" h="17787" extrusionOk="0">
                  <a:moveTo>
                    <a:pt x="201" y="1"/>
                  </a:moveTo>
                  <a:cubicBezTo>
                    <a:pt x="81" y="1"/>
                    <a:pt x="1" y="81"/>
                    <a:pt x="1" y="201"/>
                  </a:cubicBezTo>
                  <a:lnTo>
                    <a:pt x="520" y="17627"/>
                  </a:lnTo>
                  <a:cubicBezTo>
                    <a:pt x="520" y="17707"/>
                    <a:pt x="600" y="17787"/>
                    <a:pt x="720" y="17787"/>
                  </a:cubicBezTo>
                  <a:cubicBezTo>
                    <a:pt x="840" y="17787"/>
                    <a:pt x="920" y="17707"/>
                    <a:pt x="920" y="17587"/>
                  </a:cubicBezTo>
                  <a:lnTo>
                    <a:pt x="361" y="201"/>
                  </a:lnTo>
                  <a:cubicBezTo>
                    <a:pt x="361" y="81"/>
                    <a:pt x="281"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2963311" y="4251368"/>
              <a:ext cx="6177" cy="335339"/>
            </a:xfrm>
            <a:custGeom>
              <a:avLst/>
              <a:gdLst/>
              <a:ahLst/>
              <a:cxnLst/>
              <a:rect l="l" t="t" r="r" b="b"/>
              <a:pathLst>
                <a:path w="321" h="17427" extrusionOk="0">
                  <a:moveTo>
                    <a:pt x="1" y="1"/>
                  </a:moveTo>
                  <a:lnTo>
                    <a:pt x="321"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2959482" y="4247520"/>
              <a:ext cx="13085" cy="342266"/>
            </a:xfrm>
            <a:custGeom>
              <a:avLst/>
              <a:gdLst/>
              <a:ahLst/>
              <a:cxnLst/>
              <a:rect l="l" t="t" r="r" b="b"/>
              <a:pathLst>
                <a:path w="680" h="17787" extrusionOk="0">
                  <a:moveTo>
                    <a:pt x="200" y="1"/>
                  </a:moveTo>
                  <a:cubicBezTo>
                    <a:pt x="80" y="1"/>
                    <a:pt x="0" y="81"/>
                    <a:pt x="0" y="201"/>
                  </a:cubicBezTo>
                  <a:lnTo>
                    <a:pt x="320" y="17627"/>
                  </a:lnTo>
                  <a:cubicBezTo>
                    <a:pt x="320" y="17707"/>
                    <a:pt x="400" y="17787"/>
                    <a:pt x="520" y="17787"/>
                  </a:cubicBezTo>
                  <a:cubicBezTo>
                    <a:pt x="600" y="17787"/>
                    <a:pt x="680" y="17707"/>
                    <a:pt x="680" y="17627"/>
                  </a:cubicBezTo>
                  <a:lnTo>
                    <a:pt x="400" y="201"/>
                  </a:lnTo>
                  <a:cubicBezTo>
                    <a:pt x="400" y="81"/>
                    <a:pt x="32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3006395" y="4251368"/>
              <a:ext cx="6927" cy="343806"/>
            </a:xfrm>
            <a:custGeom>
              <a:avLst/>
              <a:gdLst/>
              <a:ahLst/>
              <a:cxnLst/>
              <a:rect l="l" t="t" r="r" b="b"/>
              <a:pathLst>
                <a:path w="360" h="17867" extrusionOk="0">
                  <a:moveTo>
                    <a:pt x="0" y="1"/>
                  </a:moveTo>
                  <a:lnTo>
                    <a:pt x="360" y="1786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3003316" y="4247520"/>
              <a:ext cx="13085" cy="351503"/>
            </a:xfrm>
            <a:custGeom>
              <a:avLst/>
              <a:gdLst/>
              <a:ahLst/>
              <a:cxnLst/>
              <a:rect l="l" t="t" r="r" b="b"/>
              <a:pathLst>
                <a:path w="680" h="18267" extrusionOk="0">
                  <a:moveTo>
                    <a:pt x="160" y="1"/>
                  </a:moveTo>
                  <a:cubicBezTo>
                    <a:pt x="80" y="1"/>
                    <a:pt x="0" y="81"/>
                    <a:pt x="0" y="201"/>
                  </a:cubicBezTo>
                  <a:lnTo>
                    <a:pt x="320" y="18066"/>
                  </a:lnTo>
                  <a:cubicBezTo>
                    <a:pt x="320" y="18186"/>
                    <a:pt x="400" y="18266"/>
                    <a:pt x="520" y="18266"/>
                  </a:cubicBezTo>
                  <a:cubicBezTo>
                    <a:pt x="600" y="18266"/>
                    <a:pt x="680" y="18186"/>
                    <a:pt x="680" y="18066"/>
                  </a:cubicBezTo>
                  <a:lnTo>
                    <a:pt x="360" y="201"/>
                  </a:lnTo>
                  <a:cubicBezTo>
                    <a:pt x="360" y="81"/>
                    <a:pt x="280"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2432661" y="4521321"/>
              <a:ext cx="702948" cy="320715"/>
            </a:xfrm>
            <a:custGeom>
              <a:avLst/>
              <a:gdLst/>
              <a:ahLst/>
              <a:cxnLst/>
              <a:rect l="l" t="t" r="r" b="b"/>
              <a:pathLst>
                <a:path w="36531" h="16667" extrusionOk="0">
                  <a:moveTo>
                    <a:pt x="34772" y="0"/>
                  </a:moveTo>
                  <a:lnTo>
                    <a:pt x="18385" y="680"/>
                  </a:lnTo>
                  <a:lnTo>
                    <a:pt x="16347" y="7035"/>
                  </a:lnTo>
                  <a:lnTo>
                    <a:pt x="0" y="16507"/>
                  </a:lnTo>
                  <a:lnTo>
                    <a:pt x="36531" y="16667"/>
                  </a:lnTo>
                  <a:lnTo>
                    <a:pt x="347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2"/>
            <p:cNvSpPr/>
            <p:nvPr/>
          </p:nvSpPr>
          <p:spPr>
            <a:xfrm>
              <a:off x="2428812" y="4517473"/>
              <a:ext cx="710645" cy="328412"/>
            </a:xfrm>
            <a:custGeom>
              <a:avLst/>
              <a:gdLst/>
              <a:ahLst/>
              <a:cxnLst/>
              <a:rect l="l" t="t" r="r" b="b"/>
              <a:pathLst>
                <a:path w="36931" h="17067" extrusionOk="0">
                  <a:moveTo>
                    <a:pt x="34812" y="400"/>
                  </a:moveTo>
                  <a:lnTo>
                    <a:pt x="36531" y="16667"/>
                  </a:lnTo>
                  <a:lnTo>
                    <a:pt x="920" y="16507"/>
                  </a:lnTo>
                  <a:lnTo>
                    <a:pt x="16667" y="7395"/>
                  </a:lnTo>
                  <a:cubicBezTo>
                    <a:pt x="16707" y="7395"/>
                    <a:pt x="16747" y="7355"/>
                    <a:pt x="16747" y="7315"/>
                  </a:cubicBezTo>
                  <a:lnTo>
                    <a:pt x="18705" y="1040"/>
                  </a:lnTo>
                  <a:lnTo>
                    <a:pt x="34812" y="400"/>
                  </a:lnTo>
                  <a:close/>
                  <a:moveTo>
                    <a:pt x="34972" y="1"/>
                  </a:moveTo>
                  <a:lnTo>
                    <a:pt x="18585" y="680"/>
                  </a:lnTo>
                  <a:cubicBezTo>
                    <a:pt x="18506" y="680"/>
                    <a:pt x="18426" y="720"/>
                    <a:pt x="18386" y="800"/>
                  </a:cubicBezTo>
                  <a:lnTo>
                    <a:pt x="16427" y="7115"/>
                  </a:lnTo>
                  <a:lnTo>
                    <a:pt x="120" y="16547"/>
                  </a:lnTo>
                  <a:cubicBezTo>
                    <a:pt x="41" y="16587"/>
                    <a:pt x="1" y="16667"/>
                    <a:pt x="41" y="16747"/>
                  </a:cubicBezTo>
                  <a:cubicBezTo>
                    <a:pt x="41" y="16827"/>
                    <a:pt x="120" y="16907"/>
                    <a:pt x="200" y="16907"/>
                  </a:cubicBezTo>
                  <a:lnTo>
                    <a:pt x="36731" y="17067"/>
                  </a:lnTo>
                  <a:cubicBezTo>
                    <a:pt x="36811" y="17067"/>
                    <a:pt x="36851" y="17027"/>
                    <a:pt x="36891" y="16987"/>
                  </a:cubicBezTo>
                  <a:cubicBezTo>
                    <a:pt x="36931" y="16947"/>
                    <a:pt x="36931" y="16907"/>
                    <a:pt x="36931" y="16827"/>
                  </a:cubicBezTo>
                  <a:lnTo>
                    <a:pt x="35172" y="160"/>
                  </a:lnTo>
                  <a:cubicBezTo>
                    <a:pt x="35172" y="81"/>
                    <a:pt x="35092" y="1"/>
                    <a:pt x="34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2621853" y="4695100"/>
              <a:ext cx="46163" cy="78490"/>
            </a:xfrm>
            <a:custGeom>
              <a:avLst/>
              <a:gdLst/>
              <a:ahLst/>
              <a:cxnLst/>
              <a:rect l="l" t="t" r="r" b="b"/>
              <a:pathLst>
                <a:path w="2399" h="4079" extrusionOk="0">
                  <a:moveTo>
                    <a:pt x="215" y="1"/>
                  </a:moveTo>
                  <a:cubicBezTo>
                    <a:pt x="182" y="1"/>
                    <a:pt x="149" y="14"/>
                    <a:pt x="120" y="42"/>
                  </a:cubicBezTo>
                  <a:cubicBezTo>
                    <a:pt x="40" y="82"/>
                    <a:pt x="0" y="202"/>
                    <a:pt x="40" y="282"/>
                  </a:cubicBezTo>
                  <a:lnTo>
                    <a:pt x="1999" y="3999"/>
                  </a:lnTo>
                  <a:cubicBezTo>
                    <a:pt x="2039" y="4039"/>
                    <a:pt x="2119" y="4079"/>
                    <a:pt x="2159" y="4079"/>
                  </a:cubicBezTo>
                  <a:lnTo>
                    <a:pt x="2239" y="4079"/>
                  </a:lnTo>
                  <a:cubicBezTo>
                    <a:pt x="2358" y="4039"/>
                    <a:pt x="2398" y="3919"/>
                    <a:pt x="2319" y="3839"/>
                  </a:cubicBezTo>
                  <a:lnTo>
                    <a:pt x="360" y="122"/>
                  </a:lnTo>
                  <a:cubicBezTo>
                    <a:pt x="334" y="45"/>
                    <a:pt x="275"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2677233" y="4668680"/>
              <a:ext cx="46163" cy="78760"/>
            </a:xfrm>
            <a:custGeom>
              <a:avLst/>
              <a:gdLst/>
              <a:ahLst/>
              <a:cxnLst/>
              <a:rect l="l" t="t" r="r" b="b"/>
              <a:pathLst>
                <a:path w="2399" h="4093" extrusionOk="0">
                  <a:moveTo>
                    <a:pt x="230" y="1"/>
                  </a:moveTo>
                  <a:cubicBezTo>
                    <a:pt x="206" y="1"/>
                    <a:pt x="181" y="6"/>
                    <a:pt x="160" y="16"/>
                  </a:cubicBezTo>
                  <a:cubicBezTo>
                    <a:pt x="40" y="56"/>
                    <a:pt x="0" y="176"/>
                    <a:pt x="80" y="256"/>
                  </a:cubicBezTo>
                  <a:lnTo>
                    <a:pt x="2038" y="3973"/>
                  </a:lnTo>
                  <a:cubicBezTo>
                    <a:pt x="2038" y="4053"/>
                    <a:pt x="2118" y="4093"/>
                    <a:pt x="2198" y="4093"/>
                  </a:cubicBezTo>
                  <a:cubicBezTo>
                    <a:pt x="2238" y="4093"/>
                    <a:pt x="2238" y="4093"/>
                    <a:pt x="2278" y="4053"/>
                  </a:cubicBezTo>
                  <a:cubicBezTo>
                    <a:pt x="2358" y="4013"/>
                    <a:pt x="2398" y="3893"/>
                    <a:pt x="2358" y="3813"/>
                  </a:cubicBezTo>
                  <a:lnTo>
                    <a:pt x="400" y="96"/>
                  </a:lnTo>
                  <a:cubicBezTo>
                    <a:pt x="370" y="38"/>
                    <a:pt x="298"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2535724" y="4808189"/>
              <a:ext cx="519913" cy="6947"/>
            </a:xfrm>
            <a:custGeom>
              <a:avLst/>
              <a:gdLst/>
              <a:ahLst/>
              <a:cxnLst/>
              <a:rect l="l" t="t" r="r" b="b"/>
              <a:pathLst>
                <a:path w="27019" h="361" extrusionOk="0">
                  <a:moveTo>
                    <a:pt x="160" y="0"/>
                  </a:moveTo>
                  <a:cubicBezTo>
                    <a:pt x="80" y="0"/>
                    <a:pt x="0" y="80"/>
                    <a:pt x="0" y="160"/>
                  </a:cubicBezTo>
                  <a:cubicBezTo>
                    <a:pt x="0" y="280"/>
                    <a:pt x="80" y="360"/>
                    <a:pt x="160" y="360"/>
                  </a:cubicBezTo>
                  <a:lnTo>
                    <a:pt x="26818" y="360"/>
                  </a:lnTo>
                  <a:cubicBezTo>
                    <a:pt x="26898" y="360"/>
                    <a:pt x="27018" y="280"/>
                    <a:pt x="27018" y="160"/>
                  </a:cubicBezTo>
                  <a:cubicBezTo>
                    <a:pt x="27018" y="80"/>
                    <a:pt x="26898" y="0"/>
                    <a:pt x="2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2291921" y="3388477"/>
              <a:ext cx="693731" cy="951368"/>
            </a:xfrm>
            <a:custGeom>
              <a:avLst/>
              <a:gdLst/>
              <a:ahLst/>
              <a:cxnLst/>
              <a:rect l="l" t="t" r="r" b="b"/>
              <a:pathLst>
                <a:path w="36052" h="49441" extrusionOk="0">
                  <a:moveTo>
                    <a:pt x="26678" y="0"/>
                  </a:moveTo>
                  <a:cubicBezTo>
                    <a:pt x="23528" y="0"/>
                    <a:pt x="19571" y="80"/>
                    <a:pt x="14788" y="320"/>
                  </a:cubicBezTo>
                  <a:cubicBezTo>
                    <a:pt x="2878" y="919"/>
                    <a:pt x="0" y="49440"/>
                    <a:pt x="0" y="49440"/>
                  </a:cubicBezTo>
                  <a:lnTo>
                    <a:pt x="29976" y="49440"/>
                  </a:lnTo>
                  <a:lnTo>
                    <a:pt x="36051" y="320"/>
                  </a:lnTo>
                  <a:cubicBezTo>
                    <a:pt x="36051" y="320"/>
                    <a:pt x="32978" y="0"/>
                    <a:pt x="26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2301138" y="4212922"/>
              <a:ext cx="586069" cy="19243"/>
            </a:xfrm>
            <a:custGeom>
              <a:avLst/>
              <a:gdLst/>
              <a:ahLst/>
              <a:cxnLst/>
              <a:rect l="l" t="t" r="r" b="b"/>
              <a:pathLst>
                <a:path w="30457" h="1000" extrusionOk="0">
                  <a:moveTo>
                    <a:pt x="30256" y="0"/>
                  </a:moveTo>
                  <a:lnTo>
                    <a:pt x="201" y="640"/>
                  </a:lnTo>
                  <a:cubicBezTo>
                    <a:pt x="81" y="640"/>
                    <a:pt x="1" y="720"/>
                    <a:pt x="1" y="840"/>
                  </a:cubicBezTo>
                  <a:cubicBezTo>
                    <a:pt x="1" y="920"/>
                    <a:pt x="81" y="1000"/>
                    <a:pt x="201" y="1000"/>
                  </a:cubicBezTo>
                  <a:lnTo>
                    <a:pt x="30256" y="360"/>
                  </a:lnTo>
                  <a:cubicBezTo>
                    <a:pt x="30376" y="360"/>
                    <a:pt x="30456" y="280"/>
                    <a:pt x="30456" y="160"/>
                  </a:cubicBezTo>
                  <a:cubicBezTo>
                    <a:pt x="30456" y="80"/>
                    <a:pt x="30336" y="0"/>
                    <a:pt x="30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3112518" y="3707479"/>
              <a:ext cx="19242" cy="219364"/>
            </a:xfrm>
            <a:custGeom>
              <a:avLst/>
              <a:gdLst/>
              <a:ahLst/>
              <a:cxnLst/>
              <a:rect l="l" t="t" r="r" b="b"/>
              <a:pathLst>
                <a:path w="1000" h="11400" extrusionOk="0">
                  <a:moveTo>
                    <a:pt x="288" y="1"/>
                  </a:moveTo>
                  <a:cubicBezTo>
                    <a:pt x="273" y="1"/>
                    <a:pt x="257" y="3"/>
                    <a:pt x="240" y="9"/>
                  </a:cubicBezTo>
                  <a:cubicBezTo>
                    <a:pt x="81" y="9"/>
                    <a:pt x="1" y="129"/>
                    <a:pt x="1" y="249"/>
                  </a:cubicBezTo>
                  <a:lnTo>
                    <a:pt x="520" y="11160"/>
                  </a:lnTo>
                  <a:cubicBezTo>
                    <a:pt x="520" y="11280"/>
                    <a:pt x="640" y="11400"/>
                    <a:pt x="760" y="11400"/>
                  </a:cubicBezTo>
                  <a:cubicBezTo>
                    <a:pt x="920" y="11400"/>
                    <a:pt x="1000" y="11280"/>
                    <a:pt x="1000" y="11160"/>
                  </a:cubicBezTo>
                  <a:lnTo>
                    <a:pt x="480" y="209"/>
                  </a:lnTo>
                  <a:cubicBezTo>
                    <a:pt x="480" y="105"/>
                    <a:pt x="390" y="1"/>
                    <a:pt x="288" y="1"/>
                  </a:cubicBezTo>
                  <a:close/>
                </a:path>
              </a:pathLst>
            </a:custGeom>
            <a:solidFill>
              <a:srgbClr val="6FB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3120984" y="3340794"/>
              <a:ext cx="699869" cy="469671"/>
            </a:xfrm>
            <a:custGeom>
              <a:avLst/>
              <a:gdLst/>
              <a:ahLst/>
              <a:cxnLst/>
              <a:rect l="l" t="t" r="r" b="b"/>
              <a:pathLst>
                <a:path w="36371" h="24408" extrusionOk="0">
                  <a:moveTo>
                    <a:pt x="14029" y="0"/>
                  </a:moveTo>
                  <a:lnTo>
                    <a:pt x="0" y="23501"/>
                  </a:lnTo>
                  <a:cubicBezTo>
                    <a:pt x="0" y="23501"/>
                    <a:pt x="7838" y="24408"/>
                    <a:pt x="15686" y="24408"/>
                  </a:cubicBezTo>
                  <a:cubicBezTo>
                    <a:pt x="20813" y="24408"/>
                    <a:pt x="25944" y="24021"/>
                    <a:pt x="28897" y="22742"/>
                  </a:cubicBezTo>
                  <a:cubicBezTo>
                    <a:pt x="36371" y="19504"/>
                    <a:pt x="33973" y="120"/>
                    <a:pt x="33973" y="120"/>
                  </a:cubicBezTo>
                  <a:lnTo>
                    <a:pt x="140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2611847" y="3336926"/>
              <a:ext cx="779090" cy="1055201"/>
            </a:xfrm>
            <a:custGeom>
              <a:avLst/>
              <a:gdLst/>
              <a:ahLst/>
              <a:cxnLst/>
              <a:rect l="l" t="t" r="r" b="b"/>
              <a:pathLst>
                <a:path w="40488" h="54837" extrusionOk="0">
                  <a:moveTo>
                    <a:pt x="31263" y="1"/>
                  </a:moveTo>
                  <a:cubicBezTo>
                    <a:pt x="7796" y="1"/>
                    <a:pt x="4962" y="4654"/>
                    <a:pt x="2639" y="10873"/>
                  </a:cubicBezTo>
                  <a:cubicBezTo>
                    <a:pt x="1" y="17827"/>
                    <a:pt x="3158" y="54837"/>
                    <a:pt x="3158" y="54837"/>
                  </a:cubicBezTo>
                  <a:lnTo>
                    <a:pt x="29097" y="54397"/>
                  </a:lnTo>
                  <a:lnTo>
                    <a:pt x="26459" y="23702"/>
                  </a:lnTo>
                  <a:lnTo>
                    <a:pt x="40488" y="201"/>
                  </a:lnTo>
                  <a:cubicBezTo>
                    <a:pt x="37102" y="66"/>
                    <a:pt x="34038" y="1"/>
                    <a:pt x="3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2660300" y="4264299"/>
              <a:ext cx="506847" cy="16318"/>
            </a:xfrm>
            <a:custGeom>
              <a:avLst/>
              <a:gdLst/>
              <a:ahLst/>
              <a:cxnLst/>
              <a:rect l="l" t="t" r="r" b="b"/>
              <a:pathLst>
                <a:path w="26340" h="848" extrusionOk="0">
                  <a:moveTo>
                    <a:pt x="26186" y="0"/>
                  </a:moveTo>
                  <a:cubicBezTo>
                    <a:pt x="26172" y="0"/>
                    <a:pt x="26156" y="3"/>
                    <a:pt x="26140" y="8"/>
                  </a:cubicBezTo>
                  <a:lnTo>
                    <a:pt x="201" y="488"/>
                  </a:lnTo>
                  <a:cubicBezTo>
                    <a:pt x="81" y="488"/>
                    <a:pt x="1" y="568"/>
                    <a:pt x="1" y="688"/>
                  </a:cubicBezTo>
                  <a:cubicBezTo>
                    <a:pt x="1" y="768"/>
                    <a:pt x="81" y="848"/>
                    <a:pt x="201" y="848"/>
                  </a:cubicBezTo>
                  <a:lnTo>
                    <a:pt x="26140" y="368"/>
                  </a:lnTo>
                  <a:cubicBezTo>
                    <a:pt x="26259" y="368"/>
                    <a:pt x="26339" y="288"/>
                    <a:pt x="26339" y="168"/>
                  </a:cubicBezTo>
                  <a:cubicBezTo>
                    <a:pt x="26339" y="99"/>
                    <a:pt x="26280" y="0"/>
                    <a:pt x="26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3113287" y="3708403"/>
              <a:ext cx="62307" cy="679126"/>
            </a:xfrm>
            <a:custGeom>
              <a:avLst/>
              <a:gdLst/>
              <a:ahLst/>
              <a:cxnLst/>
              <a:rect l="l" t="t" r="r" b="b"/>
              <a:pathLst>
                <a:path w="3238" h="35293" extrusionOk="0">
                  <a:moveTo>
                    <a:pt x="200" y="1"/>
                  </a:moveTo>
                  <a:cubicBezTo>
                    <a:pt x="81" y="1"/>
                    <a:pt x="1" y="81"/>
                    <a:pt x="1" y="201"/>
                  </a:cubicBezTo>
                  <a:lnTo>
                    <a:pt x="200" y="4397"/>
                  </a:lnTo>
                  <a:lnTo>
                    <a:pt x="2838" y="35132"/>
                  </a:lnTo>
                  <a:cubicBezTo>
                    <a:pt x="2838" y="35212"/>
                    <a:pt x="2958" y="35292"/>
                    <a:pt x="3038" y="35292"/>
                  </a:cubicBezTo>
                  <a:cubicBezTo>
                    <a:pt x="3158" y="35292"/>
                    <a:pt x="3238" y="35212"/>
                    <a:pt x="3238" y="35092"/>
                  </a:cubicBezTo>
                  <a:lnTo>
                    <a:pt x="600" y="4397"/>
                  </a:lnTo>
                  <a:lnTo>
                    <a:pt x="400" y="201"/>
                  </a:lnTo>
                  <a:cubicBezTo>
                    <a:pt x="400" y="81"/>
                    <a:pt x="280" y="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2608768" y="3333020"/>
              <a:ext cx="786018" cy="1062956"/>
            </a:xfrm>
            <a:custGeom>
              <a:avLst/>
              <a:gdLst/>
              <a:ahLst/>
              <a:cxnLst/>
              <a:rect l="l" t="t" r="r" b="b"/>
              <a:pathLst>
                <a:path w="40848" h="55240" extrusionOk="0">
                  <a:moveTo>
                    <a:pt x="31246" y="1"/>
                  </a:moveTo>
                  <a:cubicBezTo>
                    <a:pt x="8532" y="1"/>
                    <a:pt x="5123" y="4313"/>
                    <a:pt x="2599" y="10996"/>
                  </a:cubicBezTo>
                  <a:cubicBezTo>
                    <a:pt x="1" y="17910"/>
                    <a:pt x="2999" y="53561"/>
                    <a:pt x="3118" y="55080"/>
                  </a:cubicBezTo>
                  <a:cubicBezTo>
                    <a:pt x="3158" y="55160"/>
                    <a:pt x="3238" y="55240"/>
                    <a:pt x="3318" y="55240"/>
                  </a:cubicBezTo>
                  <a:cubicBezTo>
                    <a:pt x="3438" y="55240"/>
                    <a:pt x="3518" y="55120"/>
                    <a:pt x="3518" y="55040"/>
                  </a:cubicBezTo>
                  <a:cubicBezTo>
                    <a:pt x="3478" y="54680"/>
                    <a:pt x="401" y="17950"/>
                    <a:pt x="2959" y="11155"/>
                  </a:cubicBezTo>
                  <a:cubicBezTo>
                    <a:pt x="5405" y="4596"/>
                    <a:pt x="8763" y="396"/>
                    <a:pt x="31141" y="396"/>
                  </a:cubicBezTo>
                  <a:cubicBezTo>
                    <a:pt x="33989" y="396"/>
                    <a:pt x="37146" y="464"/>
                    <a:pt x="40648" y="604"/>
                  </a:cubicBezTo>
                  <a:cubicBezTo>
                    <a:pt x="40728" y="604"/>
                    <a:pt x="40848" y="524"/>
                    <a:pt x="40848" y="404"/>
                  </a:cubicBezTo>
                  <a:cubicBezTo>
                    <a:pt x="40848" y="324"/>
                    <a:pt x="40768" y="204"/>
                    <a:pt x="40648" y="204"/>
                  </a:cubicBezTo>
                  <a:cubicBezTo>
                    <a:pt x="37192" y="67"/>
                    <a:pt x="34070" y="1"/>
                    <a:pt x="31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2564934" y="2358426"/>
              <a:ext cx="483006" cy="455566"/>
            </a:xfrm>
            <a:custGeom>
              <a:avLst/>
              <a:gdLst/>
              <a:ahLst/>
              <a:cxnLst/>
              <a:rect l="l" t="t" r="r" b="b"/>
              <a:pathLst>
                <a:path w="25101" h="23675" extrusionOk="0">
                  <a:moveTo>
                    <a:pt x="1839" y="4450"/>
                  </a:moveTo>
                  <a:lnTo>
                    <a:pt x="2079" y="4530"/>
                  </a:lnTo>
                  <a:cubicBezTo>
                    <a:pt x="1999" y="4530"/>
                    <a:pt x="1919" y="4490"/>
                    <a:pt x="1839" y="4450"/>
                  </a:cubicBezTo>
                  <a:close/>
                  <a:moveTo>
                    <a:pt x="5117" y="0"/>
                  </a:moveTo>
                  <a:cubicBezTo>
                    <a:pt x="3963" y="0"/>
                    <a:pt x="3679" y="946"/>
                    <a:pt x="3918" y="1253"/>
                  </a:cubicBezTo>
                  <a:lnTo>
                    <a:pt x="4237" y="1333"/>
                  </a:lnTo>
                  <a:lnTo>
                    <a:pt x="4197" y="1373"/>
                  </a:lnTo>
                  <a:cubicBezTo>
                    <a:pt x="3998" y="1293"/>
                    <a:pt x="3838" y="1213"/>
                    <a:pt x="3718" y="1173"/>
                  </a:cubicBezTo>
                  <a:cubicBezTo>
                    <a:pt x="3429" y="1076"/>
                    <a:pt x="3172" y="1035"/>
                    <a:pt x="2948" y="1035"/>
                  </a:cubicBezTo>
                  <a:cubicBezTo>
                    <a:pt x="1874" y="1035"/>
                    <a:pt x="1577" y="2002"/>
                    <a:pt x="2239" y="2532"/>
                  </a:cubicBezTo>
                  <a:lnTo>
                    <a:pt x="2319" y="2572"/>
                  </a:lnTo>
                  <a:cubicBezTo>
                    <a:pt x="2265" y="2561"/>
                    <a:pt x="2212" y="2556"/>
                    <a:pt x="2159" y="2556"/>
                  </a:cubicBezTo>
                  <a:cubicBezTo>
                    <a:pt x="2015" y="2556"/>
                    <a:pt x="1876" y="2593"/>
                    <a:pt x="1759" y="2651"/>
                  </a:cubicBezTo>
                  <a:cubicBezTo>
                    <a:pt x="1040" y="3211"/>
                    <a:pt x="1240" y="4050"/>
                    <a:pt x="1839" y="4450"/>
                  </a:cubicBezTo>
                  <a:cubicBezTo>
                    <a:pt x="1617" y="4372"/>
                    <a:pt x="1425" y="4336"/>
                    <a:pt x="1259" y="4336"/>
                  </a:cubicBezTo>
                  <a:cubicBezTo>
                    <a:pt x="916" y="4336"/>
                    <a:pt x="682" y="4488"/>
                    <a:pt x="520" y="4730"/>
                  </a:cubicBezTo>
                  <a:cubicBezTo>
                    <a:pt x="1" y="5489"/>
                    <a:pt x="321" y="6568"/>
                    <a:pt x="4797" y="10605"/>
                  </a:cubicBezTo>
                  <a:cubicBezTo>
                    <a:pt x="8274" y="13762"/>
                    <a:pt x="17467" y="23674"/>
                    <a:pt x="17467" y="23674"/>
                  </a:cubicBezTo>
                  <a:lnTo>
                    <a:pt x="25100" y="16320"/>
                  </a:lnTo>
                  <a:cubicBezTo>
                    <a:pt x="25100" y="16320"/>
                    <a:pt x="14829" y="3571"/>
                    <a:pt x="13110" y="2092"/>
                  </a:cubicBezTo>
                  <a:cubicBezTo>
                    <a:pt x="12614" y="1661"/>
                    <a:pt x="12177" y="1473"/>
                    <a:pt x="11822" y="1473"/>
                  </a:cubicBezTo>
                  <a:cubicBezTo>
                    <a:pt x="11092" y="1473"/>
                    <a:pt x="10711" y="2268"/>
                    <a:pt x="10872" y="3371"/>
                  </a:cubicBezTo>
                  <a:cubicBezTo>
                    <a:pt x="10432" y="3011"/>
                    <a:pt x="7395" y="533"/>
                    <a:pt x="5796" y="94"/>
                  </a:cubicBezTo>
                  <a:cubicBezTo>
                    <a:pt x="5543" y="29"/>
                    <a:pt x="5317" y="0"/>
                    <a:pt x="511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2"/>
            <p:cNvSpPr/>
            <p:nvPr/>
          </p:nvSpPr>
          <p:spPr>
            <a:xfrm>
              <a:off x="2555717" y="2383826"/>
              <a:ext cx="496072" cy="434015"/>
            </a:xfrm>
            <a:custGeom>
              <a:avLst/>
              <a:gdLst/>
              <a:ahLst/>
              <a:cxnLst/>
              <a:rect l="l" t="t" r="r" b="b"/>
              <a:pathLst>
                <a:path w="25780" h="22555" extrusionOk="0">
                  <a:moveTo>
                    <a:pt x="12381" y="0"/>
                  </a:moveTo>
                  <a:cubicBezTo>
                    <a:pt x="12125" y="0"/>
                    <a:pt x="11928" y="86"/>
                    <a:pt x="11791" y="172"/>
                  </a:cubicBezTo>
                  <a:cubicBezTo>
                    <a:pt x="11151" y="612"/>
                    <a:pt x="10991" y="1731"/>
                    <a:pt x="11351" y="2930"/>
                  </a:cubicBezTo>
                  <a:cubicBezTo>
                    <a:pt x="11911" y="4609"/>
                    <a:pt x="12270" y="5488"/>
                    <a:pt x="12350" y="5728"/>
                  </a:cubicBezTo>
                  <a:cubicBezTo>
                    <a:pt x="12270" y="6128"/>
                    <a:pt x="11911" y="8366"/>
                    <a:pt x="13629" y="10484"/>
                  </a:cubicBezTo>
                  <a:cubicBezTo>
                    <a:pt x="13649" y="10524"/>
                    <a:pt x="13689" y="10544"/>
                    <a:pt x="13734" y="10544"/>
                  </a:cubicBezTo>
                  <a:cubicBezTo>
                    <a:pt x="13779" y="10544"/>
                    <a:pt x="13829" y="10524"/>
                    <a:pt x="13869" y="10484"/>
                  </a:cubicBezTo>
                  <a:cubicBezTo>
                    <a:pt x="13949" y="10444"/>
                    <a:pt x="13989" y="10324"/>
                    <a:pt x="13909" y="10244"/>
                  </a:cubicBezTo>
                  <a:cubicBezTo>
                    <a:pt x="12150" y="8086"/>
                    <a:pt x="12750" y="5768"/>
                    <a:pt x="12750" y="5768"/>
                  </a:cubicBezTo>
                  <a:cubicBezTo>
                    <a:pt x="12750" y="5728"/>
                    <a:pt x="12750" y="5688"/>
                    <a:pt x="12750" y="5648"/>
                  </a:cubicBezTo>
                  <a:cubicBezTo>
                    <a:pt x="12710" y="5608"/>
                    <a:pt x="12350" y="4729"/>
                    <a:pt x="11711" y="2810"/>
                  </a:cubicBezTo>
                  <a:cubicBezTo>
                    <a:pt x="11391" y="1811"/>
                    <a:pt x="11511" y="812"/>
                    <a:pt x="11990" y="492"/>
                  </a:cubicBezTo>
                  <a:cubicBezTo>
                    <a:pt x="12100" y="419"/>
                    <a:pt x="12224" y="383"/>
                    <a:pt x="12361" y="383"/>
                  </a:cubicBezTo>
                  <a:cubicBezTo>
                    <a:pt x="12674" y="383"/>
                    <a:pt x="13052" y="571"/>
                    <a:pt x="13469" y="932"/>
                  </a:cubicBezTo>
                  <a:cubicBezTo>
                    <a:pt x="15068" y="2291"/>
                    <a:pt x="24220" y="13602"/>
                    <a:pt x="25340" y="14960"/>
                  </a:cubicBezTo>
                  <a:lnTo>
                    <a:pt x="17946" y="22115"/>
                  </a:lnTo>
                  <a:cubicBezTo>
                    <a:pt x="16787" y="20916"/>
                    <a:pt x="8473" y="12243"/>
                    <a:pt x="5396" y="9165"/>
                  </a:cubicBezTo>
                  <a:lnTo>
                    <a:pt x="4556" y="8326"/>
                  </a:lnTo>
                  <a:cubicBezTo>
                    <a:pt x="1919" y="5728"/>
                    <a:pt x="480" y="4329"/>
                    <a:pt x="1159" y="3530"/>
                  </a:cubicBezTo>
                  <a:cubicBezTo>
                    <a:pt x="1319" y="3330"/>
                    <a:pt x="1479" y="3250"/>
                    <a:pt x="1679" y="3250"/>
                  </a:cubicBezTo>
                  <a:cubicBezTo>
                    <a:pt x="1709" y="3247"/>
                    <a:pt x="1740" y="3246"/>
                    <a:pt x="1773" y="3246"/>
                  </a:cubicBezTo>
                  <a:cubicBezTo>
                    <a:pt x="2675" y="3246"/>
                    <a:pt x="4323" y="4329"/>
                    <a:pt x="6755" y="6567"/>
                  </a:cubicBezTo>
                  <a:cubicBezTo>
                    <a:pt x="6788" y="6584"/>
                    <a:pt x="6828" y="6593"/>
                    <a:pt x="6869" y="6593"/>
                  </a:cubicBezTo>
                  <a:cubicBezTo>
                    <a:pt x="6927" y="6593"/>
                    <a:pt x="6988" y="6574"/>
                    <a:pt x="7034" y="6527"/>
                  </a:cubicBezTo>
                  <a:cubicBezTo>
                    <a:pt x="7114" y="6447"/>
                    <a:pt x="7114" y="6327"/>
                    <a:pt x="7034" y="6287"/>
                  </a:cubicBezTo>
                  <a:cubicBezTo>
                    <a:pt x="4404" y="3932"/>
                    <a:pt x="2738" y="2849"/>
                    <a:pt x="1733" y="2849"/>
                  </a:cubicBezTo>
                  <a:cubicBezTo>
                    <a:pt x="1715" y="2849"/>
                    <a:pt x="1697" y="2850"/>
                    <a:pt x="1679" y="2850"/>
                  </a:cubicBezTo>
                  <a:cubicBezTo>
                    <a:pt x="1359" y="2890"/>
                    <a:pt x="1079" y="3010"/>
                    <a:pt x="879" y="3290"/>
                  </a:cubicBezTo>
                  <a:cubicBezTo>
                    <a:pt x="0" y="4329"/>
                    <a:pt x="1439" y="5768"/>
                    <a:pt x="4277" y="8606"/>
                  </a:cubicBezTo>
                  <a:lnTo>
                    <a:pt x="5116" y="9445"/>
                  </a:lnTo>
                  <a:cubicBezTo>
                    <a:pt x="8433" y="12722"/>
                    <a:pt x="17706" y="22394"/>
                    <a:pt x="17786" y="22514"/>
                  </a:cubicBezTo>
                  <a:cubicBezTo>
                    <a:pt x="17826" y="22554"/>
                    <a:pt x="17866" y="22554"/>
                    <a:pt x="17946" y="22554"/>
                  </a:cubicBezTo>
                  <a:cubicBezTo>
                    <a:pt x="17986" y="22554"/>
                    <a:pt x="18026" y="22554"/>
                    <a:pt x="18065" y="22514"/>
                  </a:cubicBezTo>
                  <a:lnTo>
                    <a:pt x="25699" y="15120"/>
                  </a:lnTo>
                  <a:cubicBezTo>
                    <a:pt x="25779" y="15040"/>
                    <a:pt x="25779" y="14960"/>
                    <a:pt x="25739" y="14880"/>
                  </a:cubicBezTo>
                  <a:cubicBezTo>
                    <a:pt x="25300" y="14361"/>
                    <a:pt x="15428" y="2131"/>
                    <a:pt x="13709" y="652"/>
                  </a:cubicBezTo>
                  <a:cubicBezTo>
                    <a:pt x="13163" y="151"/>
                    <a:pt x="12720" y="0"/>
                    <a:pt x="1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2"/>
            <p:cNvSpPr/>
            <p:nvPr/>
          </p:nvSpPr>
          <p:spPr>
            <a:xfrm>
              <a:off x="2585696" y="2404108"/>
              <a:ext cx="149226" cy="84571"/>
            </a:xfrm>
            <a:custGeom>
              <a:avLst/>
              <a:gdLst/>
              <a:ahLst/>
              <a:cxnLst/>
              <a:rect l="l" t="t" r="r" b="b"/>
              <a:pathLst>
                <a:path w="7755" h="4395" extrusionOk="0">
                  <a:moveTo>
                    <a:pt x="1159" y="0"/>
                  </a:moveTo>
                  <a:cubicBezTo>
                    <a:pt x="940" y="0"/>
                    <a:pt x="750" y="49"/>
                    <a:pt x="600" y="158"/>
                  </a:cubicBezTo>
                  <a:cubicBezTo>
                    <a:pt x="201" y="397"/>
                    <a:pt x="1" y="757"/>
                    <a:pt x="41" y="1157"/>
                  </a:cubicBezTo>
                  <a:cubicBezTo>
                    <a:pt x="41" y="1596"/>
                    <a:pt x="281" y="1996"/>
                    <a:pt x="680" y="2236"/>
                  </a:cubicBezTo>
                  <a:cubicBezTo>
                    <a:pt x="711" y="2266"/>
                    <a:pt x="747" y="2279"/>
                    <a:pt x="783" y="2279"/>
                  </a:cubicBezTo>
                  <a:cubicBezTo>
                    <a:pt x="840" y="2279"/>
                    <a:pt x="895" y="2245"/>
                    <a:pt x="920" y="2196"/>
                  </a:cubicBezTo>
                  <a:cubicBezTo>
                    <a:pt x="960" y="2116"/>
                    <a:pt x="960" y="1996"/>
                    <a:pt x="880" y="1916"/>
                  </a:cubicBezTo>
                  <a:cubicBezTo>
                    <a:pt x="600" y="1756"/>
                    <a:pt x="401" y="1437"/>
                    <a:pt x="401" y="1157"/>
                  </a:cubicBezTo>
                  <a:cubicBezTo>
                    <a:pt x="401" y="877"/>
                    <a:pt x="520" y="637"/>
                    <a:pt x="800" y="437"/>
                  </a:cubicBezTo>
                  <a:cubicBezTo>
                    <a:pt x="890" y="372"/>
                    <a:pt x="1008" y="342"/>
                    <a:pt x="1151" y="342"/>
                  </a:cubicBezTo>
                  <a:cubicBezTo>
                    <a:pt x="2411" y="342"/>
                    <a:pt x="5568" y="2703"/>
                    <a:pt x="7435" y="4354"/>
                  </a:cubicBezTo>
                  <a:cubicBezTo>
                    <a:pt x="7475" y="4354"/>
                    <a:pt x="7515" y="4394"/>
                    <a:pt x="7555" y="4394"/>
                  </a:cubicBezTo>
                  <a:cubicBezTo>
                    <a:pt x="7595" y="4394"/>
                    <a:pt x="7675" y="4354"/>
                    <a:pt x="7675" y="4314"/>
                  </a:cubicBezTo>
                  <a:cubicBezTo>
                    <a:pt x="7755" y="4234"/>
                    <a:pt x="7755" y="4114"/>
                    <a:pt x="7675" y="4074"/>
                  </a:cubicBezTo>
                  <a:cubicBezTo>
                    <a:pt x="7173" y="3609"/>
                    <a:pt x="3048"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2595703" y="2374763"/>
              <a:ext cx="159982" cy="83147"/>
            </a:xfrm>
            <a:custGeom>
              <a:avLst/>
              <a:gdLst/>
              <a:ahLst/>
              <a:cxnLst/>
              <a:rect l="l" t="t" r="r" b="b"/>
              <a:pathLst>
                <a:path w="8314" h="4321" extrusionOk="0">
                  <a:moveTo>
                    <a:pt x="1382" y="1"/>
                  </a:moveTo>
                  <a:cubicBezTo>
                    <a:pt x="767" y="1"/>
                    <a:pt x="386" y="272"/>
                    <a:pt x="240" y="563"/>
                  </a:cubicBezTo>
                  <a:cubicBezTo>
                    <a:pt x="0" y="1003"/>
                    <a:pt x="120" y="1483"/>
                    <a:pt x="520" y="1842"/>
                  </a:cubicBezTo>
                  <a:cubicBezTo>
                    <a:pt x="570" y="1859"/>
                    <a:pt x="613" y="1869"/>
                    <a:pt x="651" y="1869"/>
                  </a:cubicBezTo>
                  <a:cubicBezTo>
                    <a:pt x="706" y="1869"/>
                    <a:pt x="753" y="1849"/>
                    <a:pt x="800" y="1802"/>
                  </a:cubicBezTo>
                  <a:cubicBezTo>
                    <a:pt x="880" y="1723"/>
                    <a:pt x="840" y="1603"/>
                    <a:pt x="760" y="1523"/>
                  </a:cubicBezTo>
                  <a:cubicBezTo>
                    <a:pt x="520" y="1323"/>
                    <a:pt x="400" y="1003"/>
                    <a:pt x="560" y="763"/>
                  </a:cubicBezTo>
                  <a:cubicBezTo>
                    <a:pt x="670" y="543"/>
                    <a:pt x="933" y="360"/>
                    <a:pt x="1361" y="360"/>
                  </a:cubicBezTo>
                  <a:cubicBezTo>
                    <a:pt x="1553" y="360"/>
                    <a:pt x="1779" y="397"/>
                    <a:pt x="2039" y="484"/>
                  </a:cubicBezTo>
                  <a:cubicBezTo>
                    <a:pt x="3717" y="1043"/>
                    <a:pt x="7954" y="4241"/>
                    <a:pt x="7994" y="4280"/>
                  </a:cubicBezTo>
                  <a:cubicBezTo>
                    <a:pt x="7994" y="4320"/>
                    <a:pt x="8034" y="4320"/>
                    <a:pt x="8074" y="4320"/>
                  </a:cubicBezTo>
                  <a:cubicBezTo>
                    <a:pt x="8154" y="4320"/>
                    <a:pt x="8194" y="4280"/>
                    <a:pt x="8234" y="4241"/>
                  </a:cubicBezTo>
                  <a:cubicBezTo>
                    <a:pt x="8314" y="4161"/>
                    <a:pt x="8274" y="4041"/>
                    <a:pt x="8194" y="3961"/>
                  </a:cubicBezTo>
                  <a:cubicBezTo>
                    <a:pt x="8034" y="3841"/>
                    <a:pt x="3877" y="683"/>
                    <a:pt x="2159" y="124"/>
                  </a:cubicBezTo>
                  <a:cubicBezTo>
                    <a:pt x="1868" y="38"/>
                    <a:pt x="1609"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2634149" y="2352846"/>
              <a:ext cx="143068" cy="72756"/>
            </a:xfrm>
            <a:custGeom>
              <a:avLst/>
              <a:gdLst/>
              <a:ahLst/>
              <a:cxnLst/>
              <a:rect l="l" t="t" r="r" b="b"/>
              <a:pathLst>
                <a:path w="7435" h="3781" extrusionOk="0">
                  <a:moveTo>
                    <a:pt x="1530" y="0"/>
                  </a:moveTo>
                  <a:cubicBezTo>
                    <a:pt x="724" y="0"/>
                    <a:pt x="368" y="464"/>
                    <a:pt x="241" y="623"/>
                  </a:cubicBezTo>
                  <a:cubicBezTo>
                    <a:pt x="41" y="983"/>
                    <a:pt x="1" y="1423"/>
                    <a:pt x="201" y="1663"/>
                  </a:cubicBezTo>
                  <a:cubicBezTo>
                    <a:pt x="221" y="1702"/>
                    <a:pt x="261" y="1722"/>
                    <a:pt x="306" y="1722"/>
                  </a:cubicBezTo>
                  <a:cubicBezTo>
                    <a:pt x="351" y="1722"/>
                    <a:pt x="401" y="1702"/>
                    <a:pt x="441" y="1663"/>
                  </a:cubicBezTo>
                  <a:cubicBezTo>
                    <a:pt x="520" y="1623"/>
                    <a:pt x="560" y="1503"/>
                    <a:pt x="480" y="1423"/>
                  </a:cubicBezTo>
                  <a:cubicBezTo>
                    <a:pt x="401" y="1343"/>
                    <a:pt x="401" y="1103"/>
                    <a:pt x="560" y="863"/>
                  </a:cubicBezTo>
                  <a:cubicBezTo>
                    <a:pt x="653" y="678"/>
                    <a:pt x="936" y="373"/>
                    <a:pt x="1540" y="373"/>
                  </a:cubicBezTo>
                  <a:cubicBezTo>
                    <a:pt x="1717" y="373"/>
                    <a:pt x="1923" y="400"/>
                    <a:pt x="2159" y="463"/>
                  </a:cubicBezTo>
                  <a:cubicBezTo>
                    <a:pt x="3838" y="903"/>
                    <a:pt x="7035" y="3701"/>
                    <a:pt x="7075" y="3741"/>
                  </a:cubicBezTo>
                  <a:cubicBezTo>
                    <a:pt x="7115" y="3781"/>
                    <a:pt x="7155" y="3781"/>
                    <a:pt x="7195" y="3781"/>
                  </a:cubicBezTo>
                  <a:cubicBezTo>
                    <a:pt x="7275" y="3781"/>
                    <a:pt x="7315" y="3781"/>
                    <a:pt x="7355" y="3741"/>
                  </a:cubicBezTo>
                  <a:cubicBezTo>
                    <a:pt x="7435" y="3661"/>
                    <a:pt x="7395" y="3541"/>
                    <a:pt x="7315" y="3461"/>
                  </a:cubicBezTo>
                  <a:cubicBezTo>
                    <a:pt x="7195" y="3341"/>
                    <a:pt x="3998" y="583"/>
                    <a:pt x="2239" y="104"/>
                  </a:cubicBezTo>
                  <a:cubicBezTo>
                    <a:pt x="1971" y="31"/>
                    <a:pt x="1736"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2795671" y="2565552"/>
              <a:ext cx="669870" cy="702197"/>
            </a:xfrm>
            <a:custGeom>
              <a:avLst/>
              <a:gdLst/>
              <a:ahLst/>
              <a:cxnLst/>
              <a:rect l="l" t="t" r="r" b="b"/>
              <a:pathLst>
                <a:path w="34812" h="36492" extrusionOk="0">
                  <a:moveTo>
                    <a:pt x="12030" y="1"/>
                  </a:moveTo>
                  <a:lnTo>
                    <a:pt x="0" y="11232"/>
                  </a:lnTo>
                  <a:lnTo>
                    <a:pt x="16866" y="36491"/>
                  </a:lnTo>
                  <a:lnTo>
                    <a:pt x="34812" y="17307"/>
                  </a:lnTo>
                  <a:lnTo>
                    <a:pt x="12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2791822" y="2561915"/>
              <a:ext cx="677567" cy="709683"/>
            </a:xfrm>
            <a:custGeom>
              <a:avLst/>
              <a:gdLst/>
              <a:ahLst/>
              <a:cxnLst/>
              <a:rect l="l" t="t" r="r" b="b"/>
              <a:pathLst>
                <a:path w="35212" h="36881" extrusionOk="0">
                  <a:moveTo>
                    <a:pt x="12270" y="430"/>
                  </a:moveTo>
                  <a:lnTo>
                    <a:pt x="34732" y="17536"/>
                  </a:lnTo>
                  <a:lnTo>
                    <a:pt x="17066" y="36401"/>
                  </a:lnTo>
                  <a:lnTo>
                    <a:pt x="440" y="11461"/>
                  </a:lnTo>
                  <a:lnTo>
                    <a:pt x="12270" y="430"/>
                  </a:lnTo>
                  <a:close/>
                  <a:moveTo>
                    <a:pt x="12230" y="0"/>
                  </a:moveTo>
                  <a:cubicBezTo>
                    <a:pt x="12190" y="0"/>
                    <a:pt x="12150" y="10"/>
                    <a:pt x="12110" y="30"/>
                  </a:cubicBezTo>
                  <a:lnTo>
                    <a:pt x="80" y="11301"/>
                  </a:lnTo>
                  <a:cubicBezTo>
                    <a:pt x="0" y="11381"/>
                    <a:pt x="0" y="11461"/>
                    <a:pt x="40" y="11541"/>
                  </a:cubicBezTo>
                  <a:lnTo>
                    <a:pt x="16906" y="36800"/>
                  </a:lnTo>
                  <a:cubicBezTo>
                    <a:pt x="16906" y="36840"/>
                    <a:pt x="16986" y="36880"/>
                    <a:pt x="17026" y="36880"/>
                  </a:cubicBezTo>
                  <a:lnTo>
                    <a:pt x="17066" y="36880"/>
                  </a:lnTo>
                  <a:cubicBezTo>
                    <a:pt x="17106" y="36880"/>
                    <a:pt x="17146" y="36840"/>
                    <a:pt x="17186" y="36800"/>
                  </a:cubicBezTo>
                  <a:lnTo>
                    <a:pt x="35172" y="17616"/>
                  </a:lnTo>
                  <a:cubicBezTo>
                    <a:pt x="35212" y="17576"/>
                    <a:pt x="35212" y="17536"/>
                    <a:pt x="35212" y="17496"/>
                  </a:cubicBezTo>
                  <a:cubicBezTo>
                    <a:pt x="35212" y="17416"/>
                    <a:pt x="35172" y="17376"/>
                    <a:pt x="35132" y="17336"/>
                  </a:cubicBezTo>
                  <a:lnTo>
                    <a:pt x="12350" y="30"/>
                  </a:lnTo>
                  <a:cubicBezTo>
                    <a:pt x="12310" y="10"/>
                    <a:pt x="12270" y="0"/>
                    <a:pt x="1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2857189" y="2644389"/>
              <a:ext cx="191521" cy="174222"/>
            </a:xfrm>
            <a:custGeom>
              <a:avLst/>
              <a:gdLst/>
              <a:ahLst/>
              <a:cxnLst/>
              <a:rect l="l" t="t" r="r" b="b"/>
              <a:pathLst>
                <a:path w="9953" h="9054" extrusionOk="0">
                  <a:moveTo>
                    <a:pt x="9733" y="1"/>
                  </a:moveTo>
                  <a:cubicBezTo>
                    <a:pt x="9683" y="1"/>
                    <a:pt x="9633" y="21"/>
                    <a:pt x="9593" y="61"/>
                  </a:cubicBezTo>
                  <a:lnTo>
                    <a:pt x="80" y="8733"/>
                  </a:lnTo>
                  <a:cubicBezTo>
                    <a:pt x="0" y="8813"/>
                    <a:pt x="0" y="8933"/>
                    <a:pt x="80" y="9013"/>
                  </a:cubicBezTo>
                  <a:cubicBezTo>
                    <a:pt x="80" y="9053"/>
                    <a:pt x="160" y="9053"/>
                    <a:pt x="200" y="9053"/>
                  </a:cubicBezTo>
                  <a:cubicBezTo>
                    <a:pt x="240" y="9053"/>
                    <a:pt x="280" y="9053"/>
                    <a:pt x="320" y="9013"/>
                  </a:cubicBezTo>
                  <a:lnTo>
                    <a:pt x="9832" y="340"/>
                  </a:lnTo>
                  <a:cubicBezTo>
                    <a:pt x="9912" y="260"/>
                    <a:pt x="9952" y="140"/>
                    <a:pt x="9872" y="61"/>
                  </a:cubicBezTo>
                  <a:cubicBezTo>
                    <a:pt x="9832" y="21"/>
                    <a:pt x="9782" y="1"/>
                    <a:pt x="9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3158661" y="2468108"/>
              <a:ext cx="757346" cy="1021834"/>
            </a:xfrm>
            <a:custGeom>
              <a:avLst/>
              <a:gdLst/>
              <a:ahLst/>
              <a:cxnLst/>
              <a:rect l="l" t="t" r="r" b="b"/>
              <a:pathLst>
                <a:path w="39358" h="53103" extrusionOk="0">
                  <a:moveTo>
                    <a:pt x="24392" y="1"/>
                  </a:moveTo>
                  <a:cubicBezTo>
                    <a:pt x="20645" y="1"/>
                    <a:pt x="16249" y="1942"/>
                    <a:pt x="10912" y="8622"/>
                  </a:cubicBezTo>
                  <a:cubicBezTo>
                    <a:pt x="1879" y="20013"/>
                    <a:pt x="1" y="47231"/>
                    <a:pt x="1" y="47231"/>
                  </a:cubicBezTo>
                  <a:cubicBezTo>
                    <a:pt x="1" y="47231"/>
                    <a:pt x="4117" y="52506"/>
                    <a:pt x="21463" y="53066"/>
                  </a:cubicBezTo>
                  <a:cubicBezTo>
                    <a:pt x="22267" y="53090"/>
                    <a:pt x="23036" y="53102"/>
                    <a:pt x="23769" y="53102"/>
                  </a:cubicBezTo>
                  <a:cubicBezTo>
                    <a:pt x="38863" y="53102"/>
                    <a:pt x="39358" y="47852"/>
                    <a:pt x="37490" y="31044"/>
                  </a:cubicBezTo>
                  <a:cubicBezTo>
                    <a:pt x="35532" y="13458"/>
                    <a:pt x="25180" y="29"/>
                    <a:pt x="25180" y="29"/>
                  </a:cubicBezTo>
                  <a:cubicBezTo>
                    <a:pt x="24921" y="10"/>
                    <a:pt x="24658" y="1"/>
                    <a:pt x="24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2"/>
            <p:cNvSpPr/>
            <p:nvPr/>
          </p:nvSpPr>
          <p:spPr>
            <a:xfrm>
              <a:off x="3154813" y="2464875"/>
              <a:ext cx="757558" cy="1028204"/>
            </a:xfrm>
            <a:custGeom>
              <a:avLst/>
              <a:gdLst/>
              <a:ahLst/>
              <a:cxnLst/>
              <a:rect l="l" t="t" r="r" b="b"/>
              <a:pathLst>
                <a:path w="39369" h="53434" extrusionOk="0">
                  <a:moveTo>
                    <a:pt x="24554" y="372"/>
                  </a:moveTo>
                  <a:cubicBezTo>
                    <a:pt x="24789" y="372"/>
                    <a:pt x="25025" y="380"/>
                    <a:pt x="25260" y="397"/>
                  </a:cubicBezTo>
                  <a:cubicBezTo>
                    <a:pt x="26060" y="1436"/>
                    <a:pt x="35652" y="14505"/>
                    <a:pt x="37490" y="31252"/>
                  </a:cubicBezTo>
                  <a:cubicBezTo>
                    <a:pt x="38530" y="40444"/>
                    <a:pt x="38969" y="46719"/>
                    <a:pt x="35972" y="49957"/>
                  </a:cubicBezTo>
                  <a:cubicBezTo>
                    <a:pt x="33968" y="52139"/>
                    <a:pt x="30428" y="53072"/>
                    <a:pt x="24033" y="53072"/>
                  </a:cubicBezTo>
                  <a:cubicBezTo>
                    <a:pt x="23283" y="53072"/>
                    <a:pt x="22494" y="53059"/>
                    <a:pt x="21663" y="53034"/>
                  </a:cubicBezTo>
                  <a:cubicBezTo>
                    <a:pt x="5556" y="52515"/>
                    <a:pt x="880" y="47878"/>
                    <a:pt x="401" y="47359"/>
                  </a:cubicBezTo>
                  <a:cubicBezTo>
                    <a:pt x="520" y="45720"/>
                    <a:pt x="2599" y="19821"/>
                    <a:pt x="11272" y="8910"/>
                  </a:cubicBezTo>
                  <a:cubicBezTo>
                    <a:pt x="15822" y="3184"/>
                    <a:pt x="20193" y="372"/>
                    <a:pt x="24554" y="372"/>
                  </a:cubicBezTo>
                  <a:close/>
                  <a:moveTo>
                    <a:pt x="24501" y="0"/>
                  </a:moveTo>
                  <a:cubicBezTo>
                    <a:pt x="20042" y="0"/>
                    <a:pt x="15605" y="2857"/>
                    <a:pt x="10992" y="8670"/>
                  </a:cubicBezTo>
                  <a:cubicBezTo>
                    <a:pt x="1999" y="19981"/>
                    <a:pt x="41" y="47119"/>
                    <a:pt x="1" y="47399"/>
                  </a:cubicBezTo>
                  <a:cubicBezTo>
                    <a:pt x="1" y="47439"/>
                    <a:pt x="1" y="47479"/>
                    <a:pt x="41" y="47519"/>
                  </a:cubicBezTo>
                  <a:cubicBezTo>
                    <a:pt x="201" y="47718"/>
                    <a:pt x="4437" y="52874"/>
                    <a:pt x="21663" y="53394"/>
                  </a:cubicBezTo>
                  <a:cubicBezTo>
                    <a:pt x="22503" y="53434"/>
                    <a:pt x="23302" y="53434"/>
                    <a:pt x="24101" y="53434"/>
                  </a:cubicBezTo>
                  <a:cubicBezTo>
                    <a:pt x="30576" y="53434"/>
                    <a:pt x="34173" y="52475"/>
                    <a:pt x="36251" y="50196"/>
                  </a:cubicBezTo>
                  <a:cubicBezTo>
                    <a:pt x="39369" y="46839"/>
                    <a:pt x="38889" y="40524"/>
                    <a:pt x="37890" y="31212"/>
                  </a:cubicBezTo>
                  <a:cubicBezTo>
                    <a:pt x="35932" y="13746"/>
                    <a:pt x="25620" y="237"/>
                    <a:pt x="25540" y="77"/>
                  </a:cubicBezTo>
                  <a:cubicBezTo>
                    <a:pt x="25500" y="37"/>
                    <a:pt x="25460" y="37"/>
                    <a:pt x="25380" y="37"/>
                  </a:cubicBezTo>
                  <a:cubicBezTo>
                    <a:pt x="25087" y="12"/>
                    <a:pt x="24794" y="0"/>
                    <a:pt x="24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133280" y="3065453"/>
              <a:ext cx="368417" cy="237664"/>
            </a:xfrm>
            <a:custGeom>
              <a:avLst/>
              <a:gdLst/>
              <a:ahLst/>
              <a:cxnLst/>
              <a:rect l="l" t="t" r="r" b="b"/>
              <a:pathLst>
                <a:path w="19146" h="12351" extrusionOk="0">
                  <a:moveTo>
                    <a:pt x="19145" y="1"/>
                  </a:moveTo>
                  <a:cubicBezTo>
                    <a:pt x="19145" y="1"/>
                    <a:pt x="7475" y="2359"/>
                    <a:pt x="6875" y="2998"/>
                  </a:cubicBezTo>
                  <a:cubicBezTo>
                    <a:pt x="6276" y="3678"/>
                    <a:pt x="1" y="11152"/>
                    <a:pt x="1" y="11152"/>
                  </a:cubicBezTo>
                  <a:lnTo>
                    <a:pt x="18386" y="12351"/>
                  </a:lnTo>
                  <a:lnTo>
                    <a:pt x="19145"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3129432" y="3062066"/>
              <a:ext cx="376114" cy="244899"/>
            </a:xfrm>
            <a:custGeom>
              <a:avLst/>
              <a:gdLst/>
              <a:ahLst/>
              <a:cxnLst/>
              <a:rect l="l" t="t" r="r" b="b"/>
              <a:pathLst>
                <a:path w="19546" h="12727" extrusionOk="0">
                  <a:moveTo>
                    <a:pt x="19145" y="417"/>
                  </a:moveTo>
                  <a:lnTo>
                    <a:pt x="18426" y="12327"/>
                  </a:lnTo>
                  <a:lnTo>
                    <a:pt x="600" y="11168"/>
                  </a:lnTo>
                  <a:cubicBezTo>
                    <a:pt x="1760" y="9809"/>
                    <a:pt x="6715" y="3894"/>
                    <a:pt x="7235" y="3294"/>
                  </a:cubicBezTo>
                  <a:cubicBezTo>
                    <a:pt x="7635" y="2855"/>
                    <a:pt x="14669" y="1336"/>
                    <a:pt x="19145" y="417"/>
                  </a:cubicBezTo>
                  <a:close/>
                  <a:moveTo>
                    <a:pt x="19349" y="0"/>
                  </a:moveTo>
                  <a:cubicBezTo>
                    <a:pt x="19332" y="0"/>
                    <a:pt x="19317" y="5"/>
                    <a:pt x="19305" y="17"/>
                  </a:cubicBezTo>
                  <a:cubicBezTo>
                    <a:pt x="17347" y="417"/>
                    <a:pt x="7555" y="2415"/>
                    <a:pt x="6955" y="3054"/>
                  </a:cubicBezTo>
                  <a:cubicBezTo>
                    <a:pt x="6356" y="3694"/>
                    <a:pt x="321" y="10888"/>
                    <a:pt x="81" y="11208"/>
                  </a:cubicBezTo>
                  <a:cubicBezTo>
                    <a:pt x="41" y="11248"/>
                    <a:pt x="1" y="11328"/>
                    <a:pt x="41" y="11408"/>
                  </a:cubicBezTo>
                  <a:cubicBezTo>
                    <a:pt x="81" y="11488"/>
                    <a:pt x="121" y="11528"/>
                    <a:pt x="201" y="11528"/>
                  </a:cubicBezTo>
                  <a:lnTo>
                    <a:pt x="18586" y="12727"/>
                  </a:lnTo>
                  <a:cubicBezTo>
                    <a:pt x="18626" y="12727"/>
                    <a:pt x="18666" y="12687"/>
                    <a:pt x="18706" y="12687"/>
                  </a:cubicBezTo>
                  <a:cubicBezTo>
                    <a:pt x="18746" y="12647"/>
                    <a:pt x="18786" y="12607"/>
                    <a:pt x="18786" y="12527"/>
                  </a:cubicBezTo>
                  <a:lnTo>
                    <a:pt x="19545" y="217"/>
                  </a:lnTo>
                  <a:cubicBezTo>
                    <a:pt x="19545" y="137"/>
                    <a:pt x="19505" y="97"/>
                    <a:pt x="19465" y="57"/>
                  </a:cubicBezTo>
                  <a:cubicBezTo>
                    <a:pt x="19437" y="29"/>
                    <a:pt x="19389" y="0"/>
                    <a:pt x="19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p:nvPr/>
          </p:nvSpPr>
          <p:spPr>
            <a:xfrm>
              <a:off x="3457844" y="2468474"/>
              <a:ext cx="854444" cy="879806"/>
            </a:xfrm>
            <a:custGeom>
              <a:avLst/>
              <a:gdLst/>
              <a:ahLst/>
              <a:cxnLst/>
              <a:rect l="l" t="t" r="r" b="b"/>
              <a:pathLst>
                <a:path w="44404" h="45722" extrusionOk="0">
                  <a:moveTo>
                    <a:pt x="8812" y="0"/>
                  </a:moveTo>
                  <a:cubicBezTo>
                    <a:pt x="8660" y="0"/>
                    <a:pt x="8507" y="3"/>
                    <a:pt x="8353" y="10"/>
                  </a:cubicBezTo>
                  <a:lnTo>
                    <a:pt x="15068" y="15198"/>
                  </a:lnTo>
                  <a:lnTo>
                    <a:pt x="19544" y="28307"/>
                  </a:lnTo>
                  <a:lnTo>
                    <a:pt x="879" y="29346"/>
                  </a:lnTo>
                  <a:lnTo>
                    <a:pt x="0" y="43535"/>
                  </a:lnTo>
                  <a:cubicBezTo>
                    <a:pt x="0" y="43535"/>
                    <a:pt x="5480" y="45722"/>
                    <a:pt x="15323" y="45722"/>
                  </a:cubicBezTo>
                  <a:cubicBezTo>
                    <a:pt x="18033" y="45722"/>
                    <a:pt x="21073" y="45556"/>
                    <a:pt x="24420" y="45133"/>
                  </a:cubicBezTo>
                  <a:cubicBezTo>
                    <a:pt x="39928" y="43175"/>
                    <a:pt x="44404" y="35341"/>
                    <a:pt x="39448" y="23991"/>
                  </a:cubicBezTo>
                  <a:cubicBezTo>
                    <a:pt x="34452" y="12680"/>
                    <a:pt x="20823" y="4287"/>
                    <a:pt x="15827" y="1928"/>
                  </a:cubicBezTo>
                  <a:cubicBezTo>
                    <a:pt x="13750" y="946"/>
                    <a:pt x="11423" y="0"/>
                    <a:pt x="8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2"/>
            <p:cNvSpPr/>
            <p:nvPr/>
          </p:nvSpPr>
          <p:spPr>
            <a:xfrm>
              <a:off x="3453995" y="2464625"/>
              <a:ext cx="819076" cy="886945"/>
            </a:xfrm>
            <a:custGeom>
              <a:avLst/>
              <a:gdLst/>
              <a:ahLst/>
              <a:cxnLst/>
              <a:rect l="l" t="t" r="r" b="b"/>
              <a:pathLst>
                <a:path w="42566" h="46093" extrusionOk="0">
                  <a:moveTo>
                    <a:pt x="8984" y="0"/>
                  </a:moveTo>
                  <a:cubicBezTo>
                    <a:pt x="8828" y="0"/>
                    <a:pt x="8672" y="4"/>
                    <a:pt x="8513" y="10"/>
                  </a:cubicBezTo>
                  <a:cubicBezTo>
                    <a:pt x="8433" y="10"/>
                    <a:pt x="8353" y="90"/>
                    <a:pt x="8353" y="210"/>
                  </a:cubicBezTo>
                  <a:cubicBezTo>
                    <a:pt x="8353" y="279"/>
                    <a:pt x="8443" y="378"/>
                    <a:pt x="8519" y="378"/>
                  </a:cubicBezTo>
                  <a:cubicBezTo>
                    <a:pt x="8531" y="378"/>
                    <a:pt x="8542" y="375"/>
                    <a:pt x="8553" y="370"/>
                  </a:cubicBezTo>
                  <a:cubicBezTo>
                    <a:pt x="8707" y="363"/>
                    <a:pt x="8860" y="360"/>
                    <a:pt x="9011" y="360"/>
                  </a:cubicBezTo>
                  <a:cubicBezTo>
                    <a:pt x="11610" y="360"/>
                    <a:pt x="13832" y="1306"/>
                    <a:pt x="15947" y="2288"/>
                  </a:cubicBezTo>
                  <a:cubicBezTo>
                    <a:pt x="21623" y="4966"/>
                    <a:pt x="34932" y="13959"/>
                    <a:pt x="39688" y="24750"/>
                  </a:cubicBezTo>
                  <a:cubicBezTo>
                    <a:pt x="41966" y="29946"/>
                    <a:pt x="42166" y="34262"/>
                    <a:pt x="40287" y="37580"/>
                  </a:cubicBezTo>
                  <a:cubicBezTo>
                    <a:pt x="38009" y="41576"/>
                    <a:pt x="32734" y="44094"/>
                    <a:pt x="24580" y="45134"/>
                  </a:cubicBezTo>
                  <a:cubicBezTo>
                    <a:pt x="21240" y="45563"/>
                    <a:pt x="18202" y="45731"/>
                    <a:pt x="15494" y="45731"/>
                  </a:cubicBezTo>
                  <a:cubicBezTo>
                    <a:pt x="6601" y="45731"/>
                    <a:pt x="1258" y="43921"/>
                    <a:pt x="400" y="43615"/>
                  </a:cubicBezTo>
                  <a:lnTo>
                    <a:pt x="1239" y="29746"/>
                  </a:lnTo>
                  <a:lnTo>
                    <a:pt x="19744" y="28707"/>
                  </a:lnTo>
                  <a:cubicBezTo>
                    <a:pt x="19784" y="28707"/>
                    <a:pt x="19864" y="28667"/>
                    <a:pt x="19904" y="28627"/>
                  </a:cubicBezTo>
                  <a:cubicBezTo>
                    <a:pt x="19904" y="28547"/>
                    <a:pt x="19944" y="28507"/>
                    <a:pt x="19904" y="28427"/>
                  </a:cubicBezTo>
                  <a:lnTo>
                    <a:pt x="17506" y="21393"/>
                  </a:lnTo>
                  <a:cubicBezTo>
                    <a:pt x="17473" y="21328"/>
                    <a:pt x="17387" y="21262"/>
                    <a:pt x="17314" y="21262"/>
                  </a:cubicBezTo>
                  <a:cubicBezTo>
                    <a:pt x="17297" y="21262"/>
                    <a:pt x="17281" y="21266"/>
                    <a:pt x="17266" y="21273"/>
                  </a:cubicBezTo>
                  <a:cubicBezTo>
                    <a:pt x="17146" y="21313"/>
                    <a:pt x="17106" y="21433"/>
                    <a:pt x="17146" y="21513"/>
                  </a:cubicBezTo>
                  <a:lnTo>
                    <a:pt x="19464" y="28347"/>
                  </a:lnTo>
                  <a:lnTo>
                    <a:pt x="1079" y="29386"/>
                  </a:lnTo>
                  <a:cubicBezTo>
                    <a:pt x="959" y="29386"/>
                    <a:pt x="880" y="29466"/>
                    <a:pt x="880" y="29546"/>
                  </a:cubicBezTo>
                  <a:lnTo>
                    <a:pt x="0" y="43735"/>
                  </a:lnTo>
                  <a:cubicBezTo>
                    <a:pt x="0" y="43815"/>
                    <a:pt x="40" y="43855"/>
                    <a:pt x="120" y="43895"/>
                  </a:cubicBezTo>
                  <a:cubicBezTo>
                    <a:pt x="200" y="43935"/>
                    <a:pt x="5756" y="46093"/>
                    <a:pt x="15588" y="46093"/>
                  </a:cubicBezTo>
                  <a:cubicBezTo>
                    <a:pt x="18265" y="46093"/>
                    <a:pt x="21303" y="45933"/>
                    <a:pt x="24620" y="45533"/>
                  </a:cubicBezTo>
                  <a:cubicBezTo>
                    <a:pt x="32893" y="44454"/>
                    <a:pt x="38289" y="41856"/>
                    <a:pt x="40607" y="37740"/>
                  </a:cubicBezTo>
                  <a:cubicBezTo>
                    <a:pt x="42566" y="34342"/>
                    <a:pt x="42326" y="29906"/>
                    <a:pt x="40008" y="24590"/>
                  </a:cubicBezTo>
                  <a:cubicBezTo>
                    <a:pt x="35252" y="13719"/>
                    <a:pt x="21822" y="4646"/>
                    <a:pt x="16107" y="1969"/>
                  </a:cubicBezTo>
                  <a:cubicBezTo>
                    <a:pt x="13954" y="949"/>
                    <a:pt x="11659" y="0"/>
                    <a:pt x="8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3526289" y="3046230"/>
              <a:ext cx="22321" cy="266893"/>
            </a:xfrm>
            <a:custGeom>
              <a:avLst/>
              <a:gdLst/>
              <a:ahLst/>
              <a:cxnLst/>
              <a:rect l="l" t="t" r="r" b="b"/>
              <a:pathLst>
                <a:path w="1160" h="13870" extrusionOk="0">
                  <a:moveTo>
                    <a:pt x="999" y="1"/>
                  </a:moveTo>
                  <a:cubicBezTo>
                    <a:pt x="879" y="1"/>
                    <a:pt x="800" y="81"/>
                    <a:pt x="800" y="200"/>
                  </a:cubicBezTo>
                  <a:lnTo>
                    <a:pt x="0" y="13670"/>
                  </a:lnTo>
                  <a:cubicBezTo>
                    <a:pt x="0" y="13749"/>
                    <a:pt x="80" y="13829"/>
                    <a:pt x="160" y="13869"/>
                  </a:cubicBezTo>
                  <a:lnTo>
                    <a:pt x="200" y="13869"/>
                  </a:lnTo>
                  <a:cubicBezTo>
                    <a:pt x="280" y="13869"/>
                    <a:pt x="360" y="13789"/>
                    <a:pt x="360" y="13670"/>
                  </a:cubicBezTo>
                  <a:lnTo>
                    <a:pt x="1159" y="200"/>
                  </a:lnTo>
                  <a:cubicBezTo>
                    <a:pt x="1159" y="121"/>
                    <a:pt x="1119"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806999" y="3010092"/>
              <a:ext cx="103063" cy="7697"/>
            </a:xfrm>
            <a:custGeom>
              <a:avLst/>
              <a:gdLst/>
              <a:ahLst/>
              <a:cxnLst/>
              <a:rect l="l" t="t" r="r" b="b"/>
              <a:pathLst>
                <a:path w="5356" h="400" extrusionOk="0">
                  <a:moveTo>
                    <a:pt x="5196" y="0"/>
                  </a:moveTo>
                  <a:lnTo>
                    <a:pt x="200" y="40"/>
                  </a:lnTo>
                  <a:cubicBezTo>
                    <a:pt x="80" y="40"/>
                    <a:pt x="0" y="120"/>
                    <a:pt x="0" y="240"/>
                  </a:cubicBezTo>
                  <a:cubicBezTo>
                    <a:pt x="0" y="320"/>
                    <a:pt x="80" y="400"/>
                    <a:pt x="200" y="400"/>
                  </a:cubicBezTo>
                  <a:lnTo>
                    <a:pt x="5196" y="400"/>
                  </a:lnTo>
                  <a:cubicBezTo>
                    <a:pt x="5276" y="400"/>
                    <a:pt x="5356" y="280"/>
                    <a:pt x="5356" y="200"/>
                  </a:cubicBezTo>
                  <a:cubicBezTo>
                    <a:pt x="5356" y="80"/>
                    <a:pt x="5276" y="0"/>
                    <a:pt x="5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3651635" y="2001054"/>
              <a:ext cx="126924" cy="364568"/>
            </a:xfrm>
            <a:custGeom>
              <a:avLst/>
              <a:gdLst/>
              <a:ahLst/>
              <a:cxnLst/>
              <a:rect l="l" t="t" r="r" b="b"/>
              <a:pathLst>
                <a:path w="6596" h="18946" extrusionOk="0">
                  <a:moveTo>
                    <a:pt x="1560" y="1"/>
                  </a:moveTo>
                  <a:lnTo>
                    <a:pt x="1" y="9513"/>
                  </a:lnTo>
                  <a:lnTo>
                    <a:pt x="520" y="9793"/>
                  </a:lnTo>
                  <a:lnTo>
                    <a:pt x="840" y="18945"/>
                  </a:lnTo>
                  <a:cubicBezTo>
                    <a:pt x="840" y="18945"/>
                    <a:pt x="5636" y="14869"/>
                    <a:pt x="6196" y="9353"/>
                  </a:cubicBezTo>
                  <a:cubicBezTo>
                    <a:pt x="6596" y="5356"/>
                    <a:pt x="4717" y="1599"/>
                    <a:pt x="1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p:nvPr/>
          </p:nvSpPr>
          <p:spPr>
            <a:xfrm>
              <a:off x="3405542" y="2082585"/>
              <a:ext cx="361470" cy="445310"/>
            </a:xfrm>
            <a:custGeom>
              <a:avLst/>
              <a:gdLst/>
              <a:ahLst/>
              <a:cxnLst/>
              <a:rect l="l" t="t" r="r" b="b"/>
              <a:pathLst>
                <a:path w="18785" h="23142" extrusionOk="0">
                  <a:moveTo>
                    <a:pt x="4876" y="0"/>
                  </a:moveTo>
                  <a:cubicBezTo>
                    <a:pt x="2238" y="0"/>
                    <a:pt x="40" y="2478"/>
                    <a:pt x="40" y="5516"/>
                  </a:cubicBezTo>
                  <a:lnTo>
                    <a:pt x="0" y="11751"/>
                  </a:lnTo>
                  <a:cubicBezTo>
                    <a:pt x="0" y="14788"/>
                    <a:pt x="2159" y="17266"/>
                    <a:pt x="4836" y="17266"/>
                  </a:cubicBezTo>
                  <a:lnTo>
                    <a:pt x="7154" y="17266"/>
                  </a:lnTo>
                  <a:lnTo>
                    <a:pt x="7114" y="20624"/>
                  </a:lnTo>
                  <a:cubicBezTo>
                    <a:pt x="7114" y="21982"/>
                    <a:pt x="8234" y="23141"/>
                    <a:pt x="9632" y="23141"/>
                  </a:cubicBezTo>
                  <a:lnTo>
                    <a:pt x="11231" y="23141"/>
                  </a:lnTo>
                  <a:cubicBezTo>
                    <a:pt x="12590" y="23141"/>
                    <a:pt x="13709" y="22022"/>
                    <a:pt x="13709" y="20664"/>
                  </a:cubicBezTo>
                  <a:lnTo>
                    <a:pt x="13749" y="16867"/>
                  </a:lnTo>
                  <a:lnTo>
                    <a:pt x="13749" y="16667"/>
                  </a:lnTo>
                  <a:lnTo>
                    <a:pt x="13749" y="12870"/>
                  </a:lnTo>
                  <a:cubicBezTo>
                    <a:pt x="13749" y="12790"/>
                    <a:pt x="13749" y="12710"/>
                    <a:pt x="13749" y="12630"/>
                  </a:cubicBezTo>
                  <a:cubicBezTo>
                    <a:pt x="14269" y="13030"/>
                    <a:pt x="14868" y="13230"/>
                    <a:pt x="15548" y="13230"/>
                  </a:cubicBezTo>
                  <a:cubicBezTo>
                    <a:pt x="17306" y="13230"/>
                    <a:pt x="18745" y="11831"/>
                    <a:pt x="18745" y="10072"/>
                  </a:cubicBezTo>
                  <a:cubicBezTo>
                    <a:pt x="18785" y="8314"/>
                    <a:pt x="17346" y="6915"/>
                    <a:pt x="15588" y="6915"/>
                  </a:cubicBezTo>
                  <a:cubicBezTo>
                    <a:pt x="15535" y="6912"/>
                    <a:pt x="15483" y="6910"/>
                    <a:pt x="15431" y="6910"/>
                  </a:cubicBezTo>
                  <a:cubicBezTo>
                    <a:pt x="14776" y="6910"/>
                    <a:pt x="14191" y="7141"/>
                    <a:pt x="13709" y="7474"/>
                  </a:cubicBezTo>
                  <a:lnTo>
                    <a:pt x="13709" y="5556"/>
                  </a:lnTo>
                  <a:cubicBezTo>
                    <a:pt x="13749" y="2518"/>
                    <a:pt x="11551" y="40"/>
                    <a:pt x="8913" y="40"/>
                  </a:cubicBezTo>
                  <a:lnTo>
                    <a:pt x="4876" y="0"/>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3401694" y="2079506"/>
              <a:ext cx="368398" cy="452237"/>
            </a:xfrm>
            <a:custGeom>
              <a:avLst/>
              <a:gdLst/>
              <a:ahLst/>
              <a:cxnLst/>
              <a:rect l="l" t="t" r="r" b="b"/>
              <a:pathLst>
                <a:path w="19145" h="23502" extrusionOk="0">
                  <a:moveTo>
                    <a:pt x="9113" y="360"/>
                  </a:moveTo>
                  <a:cubicBezTo>
                    <a:pt x="11671" y="400"/>
                    <a:pt x="13749" y="2798"/>
                    <a:pt x="13749" y="5716"/>
                  </a:cubicBezTo>
                  <a:lnTo>
                    <a:pt x="13749" y="7634"/>
                  </a:lnTo>
                  <a:cubicBezTo>
                    <a:pt x="13749" y="7714"/>
                    <a:pt x="13789" y="7794"/>
                    <a:pt x="13829" y="7794"/>
                  </a:cubicBezTo>
                  <a:cubicBezTo>
                    <a:pt x="13869" y="7814"/>
                    <a:pt x="13909" y="7824"/>
                    <a:pt x="13944" y="7824"/>
                  </a:cubicBezTo>
                  <a:cubicBezTo>
                    <a:pt x="13979" y="7824"/>
                    <a:pt x="14009" y="7814"/>
                    <a:pt x="14029" y="7794"/>
                  </a:cubicBezTo>
                  <a:cubicBezTo>
                    <a:pt x="14549" y="7434"/>
                    <a:pt x="15148" y="7235"/>
                    <a:pt x="15788" y="7235"/>
                  </a:cubicBezTo>
                  <a:cubicBezTo>
                    <a:pt x="17426" y="7235"/>
                    <a:pt x="18785" y="8593"/>
                    <a:pt x="18785" y="10232"/>
                  </a:cubicBezTo>
                  <a:cubicBezTo>
                    <a:pt x="18785" y="11031"/>
                    <a:pt x="18465" y="11791"/>
                    <a:pt x="17906" y="12350"/>
                  </a:cubicBezTo>
                  <a:cubicBezTo>
                    <a:pt x="17306" y="12910"/>
                    <a:pt x="16587" y="13190"/>
                    <a:pt x="15788" y="13190"/>
                  </a:cubicBezTo>
                  <a:lnTo>
                    <a:pt x="15748" y="13190"/>
                  </a:lnTo>
                  <a:cubicBezTo>
                    <a:pt x="15148" y="13190"/>
                    <a:pt x="14549" y="13030"/>
                    <a:pt x="14029" y="12670"/>
                  </a:cubicBezTo>
                  <a:cubicBezTo>
                    <a:pt x="13989" y="12630"/>
                    <a:pt x="13909" y="12630"/>
                    <a:pt x="13829" y="12630"/>
                  </a:cubicBezTo>
                  <a:cubicBezTo>
                    <a:pt x="13789" y="12670"/>
                    <a:pt x="13749" y="12750"/>
                    <a:pt x="13749" y="12830"/>
                  </a:cubicBezTo>
                  <a:cubicBezTo>
                    <a:pt x="13749" y="12910"/>
                    <a:pt x="13749" y="12950"/>
                    <a:pt x="13749" y="13030"/>
                  </a:cubicBezTo>
                  <a:lnTo>
                    <a:pt x="13749" y="20824"/>
                  </a:lnTo>
                  <a:cubicBezTo>
                    <a:pt x="13709" y="22102"/>
                    <a:pt x="12710" y="23102"/>
                    <a:pt x="11431" y="23102"/>
                  </a:cubicBezTo>
                  <a:lnTo>
                    <a:pt x="9832" y="23102"/>
                  </a:lnTo>
                  <a:cubicBezTo>
                    <a:pt x="8553" y="23102"/>
                    <a:pt x="7514" y="22062"/>
                    <a:pt x="7514" y="20784"/>
                  </a:cubicBezTo>
                  <a:lnTo>
                    <a:pt x="7514" y="17426"/>
                  </a:lnTo>
                  <a:cubicBezTo>
                    <a:pt x="7514" y="17386"/>
                    <a:pt x="7514" y="17346"/>
                    <a:pt x="7474" y="17306"/>
                  </a:cubicBezTo>
                  <a:cubicBezTo>
                    <a:pt x="7434" y="17266"/>
                    <a:pt x="7394" y="17266"/>
                    <a:pt x="7354" y="17266"/>
                  </a:cubicBezTo>
                  <a:lnTo>
                    <a:pt x="5036" y="17226"/>
                  </a:lnTo>
                  <a:cubicBezTo>
                    <a:pt x="3797" y="17226"/>
                    <a:pt x="2638" y="16667"/>
                    <a:pt x="1759" y="15668"/>
                  </a:cubicBezTo>
                  <a:cubicBezTo>
                    <a:pt x="880" y="14668"/>
                    <a:pt x="400" y="13310"/>
                    <a:pt x="400" y="11911"/>
                  </a:cubicBezTo>
                  <a:lnTo>
                    <a:pt x="400" y="5676"/>
                  </a:lnTo>
                  <a:cubicBezTo>
                    <a:pt x="440" y="2758"/>
                    <a:pt x="2518" y="360"/>
                    <a:pt x="5076" y="360"/>
                  </a:cubicBezTo>
                  <a:close/>
                  <a:moveTo>
                    <a:pt x="5076" y="0"/>
                  </a:moveTo>
                  <a:cubicBezTo>
                    <a:pt x="2319" y="0"/>
                    <a:pt x="40" y="2518"/>
                    <a:pt x="40" y="5676"/>
                  </a:cubicBezTo>
                  <a:lnTo>
                    <a:pt x="0" y="11911"/>
                  </a:lnTo>
                  <a:cubicBezTo>
                    <a:pt x="0" y="13390"/>
                    <a:pt x="520" y="14828"/>
                    <a:pt x="1479" y="15907"/>
                  </a:cubicBezTo>
                  <a:cubicBezTo>
                    <a:pt x="2398" y="17027"/>
                    <a:pt x="3677" y="17626"/>
                    <a:pt x="5036" y="17626"/>
                  </a:cubicBezTo>
                  <a:lnTo>
                    <a:pt x="7155" y="17626"/>
                  </a:lnTo>
                  <a:lnTo>
                    <a:pt x="7155" y="20784"/>
                  </a:lnTo>
                  <a:cubicBezTo>
                    <a:pt x="7155" y="22262"/>
                    <a:pt x="8354" y="23461"/>
                    <a:pt x="9832" y="23501"/>
                  </a:cubicBezTo>
                  <a:lnTo>
                    <a:pt x="11431" y="23501"/>
                  </a:lnTo>
                  <a:cubicBezTo>
                    <a:pt x="12910" y="23501"/>
                    <a:pt x="14109" y="22302"/>
                    <a:pt x="14109" y="20824"/>
                  </a:cubicBezTo>
                  <a:lnTo>
                    <a:pt x="14149" y="13150"/>
                  </a:lnTo>
                  <a:cubicBezTo>
                    <a:pt x="14629" y="13429"/>
                    <a:pt x="15188" y="13589"/>
                    <a:pt x="15748" y="13589"/>
                  </a:cubicBezTo>
                  <a:lnTo>
                    <a:pt x="15788" y="13589"/>
                  </a:lnTo>
                  <a:cubicBezTo>
                    <a:pt x="16667" y="13589"/>
                    <a:pt x="17506" y="13230"/>
                    <a:pt x="18146" y="12590"/>
                  </a:cubicBezTo>
                  <a:cubicBezTo>
                    <a:pt x="18785" y="11991"/>
                    <a:pt x="19145" y="11151"/>
                    <a:pt x="19145" y="10232"/>
                  </a:cubicBezTo>
                  <a:cubicBezTo>
                    <a:pt x="19145" y="8394"/>
                    <a:pt x="17626" y="6875"/>
                    <a:pt x="15788" y="6875"/>
                  </a:cubicBezTo>
                  <a:cubicBezTo>
                    <a:pt x="15188" y="6875"/>
                    <a:pt x="14629" y="7035"/>
                    <a:pt x="14109" y="7314"/>
                  </a:cubicBezTo>
                  <a:lnTo>
                    <a:pt x="14109" y="5716"/>
                  </a:lnTo>
                  <a:cubicBezTo>
                    <a:pt x="14109" y="2598"/>
                    <a:pt x="11871" y="0"/>
                    <a:pt x="9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670877" y="2243702"/>
              <a:ext cx="48472" cy="44239"/>
            </a:xfrm>
            <a:custGeom>
              <a:avLst/>
              <a:gdLst/>
              <a:ahLst/>
              <a:cxnLst/>
              <a:rect l="l" t="t" r="r" b="b"/>
              <a:pathLst>
                <a:path w="2519" h="2299" extrusionOk="0">
                  <a:moveTo>
                    <a:pt x="2007" y="0"/>
                  </a:moveTo>
                  <a:cubicBezTo>
                    <a:pt x="1454" y="0"/>
                    <a:pt x="1012" y="161"/>
                    <a:pt x="680" y="460"/>
                  </a:cubicBezTo>
                  <a:cubicBezTo>
                    <a:pt x="0" y="1100"/>
                    <a:pt x="80" y="2099"/>
                    <a:pt x="80" y="2139"/>
                  </a:cubicBezTo>
                  <a:cubicBezTo>
                    <a:pt x="80" y="2219"/>
                    <a:pt x="160" y="2299"/>
                    <a:pt x="280" y="2299"/>
                  </a:cubicBezTo>
                  <a:cubicBezTo>
                    <a:pt x="360" y="2299"/>
                    <a:pt x="440" y="2219"/>
                    <a:pt x="440" y="2099"/>
                  </a:cubicBezTo>
                  <a:cubicBezTo>
                    <a:pt x="440" y="2099"/>
                    <a:pt x="400" y="1219"/>
                    <a:pt x="919" y="740"/>
                  </a:cubicBezTo>
                  <a:cubicBezTo>
                    <a:pt x="1199" y="495"/>
                    <a:pt x="1601" y="373"/>
                    <a:pt x="2099" y="373"/>
                  </a:cubicBezTo>
                  <a:cubicBezTo>
                    <a:pt x="2170" y="373"/>
                    <a:pt x="2243" y="375"/>
                    <a:pt x="2318" y="380"/>
                  </a:cubicBezTo>
                  <a:cubicBezTo>
                    <a:pt x="2339" y="387"/>
                    <a:pt x="2359" y="391"/>
                    <a:pt x="2378" y="391"/>
                  </a:cubicBezTo>
                  <a:cubicBezTo>
                    <a:pt x="2464" y="391"/>
                    <a:pt x="2518" y="319"/>
                    <a:pt x="2518" y="220"/>
                  </a:cubicBezTo>
                  <a:cubicBezTo>
                    <a:pt x="2518" y="140"/>
                    <a:pt x="2478" y="20"/>
                    <a:pt x="2358" y="20"/>
                  </a:cubicBezTo>
                  <a:cubicBezTo>
                    <a:pt x="2237" y="7"/>
                    <a:pt x="2119"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3343197" y="1972017"/>
              <a:ext cx="418447" cy="445887"/>
            </a:xfrm>
            <a:custGeom>
              <a:avLst/>
              <a:gdLst/>
              <a:ahLst/>
              <a:cxnLst/>
              <a:rect l="l" t="t" r="r" b="b"/>
              <a:pathLst>
                <a:path w="21746" h="23172" extrusionOk="0">
                  <a:moveTo>
                    <a:pt x="9228" y="1"/>
                  </a:moveTo>
                  <a:cubicBezTo>
                    <a:pt x="2252" y="1"/>
                    <a:pt x="0" y="7303"/>
                    <a:pt x="3080" y="9503"/>
                  </a:cubicBezTo>
                  <a:cubicBezTo>
                    <a:pt x="3555" y="9869"/>
                    <a:pt x="4923" y="10150"/>
                    <a:pt x="6467" y="10150"/>
                  </a:cubicBezTo>
                  <a:cubicBezTo>
                    <a:pt x="8302" y="10150"/>
                    <a:pt x="10385" y="9752"/>
                    <a:pt x="11514" y="8624"/>
                  </a:cubicBezTo>
                  <a:cubicBezTo>
                    <a:pt x="11673" y="9024"/>
                    <a:pt x="11873" y="9583"/>
                    <a:pt x="12193" y="10263"/>
                  </a:cubicBezTo>
                  <a:cubicBezTo>
                    <a:pt x="12872" y="11701"/>
                    <a:pt x="14391" y="12741"/>
                    <a:pt x="15550" y="13380"/>
                  </a:cubicBezTo>
                  <a:lnTo>
                    <a:pt x="14711" y="17417"/>
                  </a:lnTo>
                  <a:cubicBezTo>
                    <a:pt x="14711" y="17417"/>
                    <a:pt x="9916" y="16257"/>
                    <a:pt x="6868" y="16257"/>
                  </a:cubicBezTo>
                  <a:cubicBezTo>
                    <a:pt x="6818" y="16257"/>
                    <a:pt x="6767" y="16257"/>
                    <a:pt x="6717" y="16258"/>
                  </a:cubicBezTo>
                  <a:cubicBezTo>
                    <a:pt x="3680" y="16258"/>
                    <a:pt x="3240" y="17497"/>
                    <a:pt x="3240" y="17497"/>
                  </a:cubicBezTo>
                  <a:cubicBezTo>
                    <a:pt x="3240" y="17497"/>
                    <a:pt x="3280" y="21653"/>
                    <a:pt x="6398" y="22693"/>
                  </a:cubicBezTo>
                  <a:cubicBezTo>
                    <a:pt x="7594" y="23068"/>
                    <a:pt x="8519" y="23171"/>
                    <a:pt x="9177" y="23171"/>
                  </a:cubicBezTo>
                  <a:cubicBezTo>
                    <a:pt x="9991" y="23171"/>
                    <a:pt x="10394" y="23012"/>
                    <a:pt x="10394" y="23012"/>
                  </a:cubicBezTo>
                  <a:cubicBezTo>
                    <a:pt x="10394" y="23012"/>
                    <a:pt x="13752" y="22173"/>
                    <a:pt x="15350" y="20374"/>
                  </a:cubicBezTo>
                  <a:cubicBezTo>
                    <a:pt x="16070" y="19615"/>
                    <a:pt x="16390" y="19135"/>
                    <a:pt x="16789" y="18376"/>
                  </a:cubicBezTo>
                  <a:lnTo>
                    <a:pt x="16909" y="13500"/>
                  </a:lnTo>
                  <a:cubicBezTo>
                    <a:pt x="17029" y="13420"/>
                    <a:pt x="17109" y="13340"/>
                    <a:pt x="17229" y="13260"/>
                  </a:cubicBezTo>
                  <a:cubicBezTo>
                    <a:pt x="17229" y="13260"/>
                    <a:pt x="17988" y="12661"/>
                    <a:pt x="18788" y="12661"/>
                  </a:cubicBezTo>
                  <a:cubicBezTo>
                    <a:pt x="19547" y="12661"/>
                    <a:pt x="20266" y="12940"/>
                    <a:pt x="20826" y="13380"/>
                  </a:cubicBezTo>
                  <a:cubicBezTo>
                    <a:pt x="21745" y="11621"/>
                    <a:pt x="18908" y="2389"/>
                    <a:pt x="18908" y="2389"/>
                  </a:cubicBezTo>
                  <a:cubicBezTo>
                    <a:pt x="17644" y="1371"/>
                    <a:pt x="16042" y="754"/>
                    <a:pt x="14235" y="754"/>
                  </a:cubicBezTo>
                  <a:cubicBezTo>
                    <a:pt x="13985" y="754"/>
                    <a:pt x="13730" y="766"/>
                    <a:pt x="13472" y="790"/>
                  </a:cubicBezTo>
                  <a:cubicBezTo>
                    <a:pt x="11905" y="239"/>
                    <a:pt x="10489" y="1"/>
                    <a:pt x="92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3520208" y="2469705"/>
              <a:ext cx="144530" cy="67079"/>
            </a:xfrm>
            <a:custGeom>
              <a:avLst/>
              <a:gdLst/>
              <a:ahLst/>
              <a:cxnLst/>
              <a:rect l="l" t="t" r="r" b="b"/>
              <a:pathLst>
                <a:path w="7511" h="3486" extrusionOk="0">
                  <a:moveTo>
                    <a:pt x="2559" y="1"/>
                  </a:moveTo>
                  <a:cubicBezTo>
                    <a:pt x="1280" y="1"/>
                    <a:pt x="1" y="1327"/>
                    <a:pt x="996" y="2464"/>
                  </a:cubicBezTo>
                  <a:cubicBezTo>
                    <a:pt x="996" y="2464"/>
                    <a:pt x="1584" y="3485"/>
                    <a:pt x="3686" y="3485"/>
                  </a:cubicBezTo>
                  <a:cubicBezTo>
                    <a:pt x="3973" y="3485"/>
                    <a:pt x="4287" y="3466"/>
                    <a:pt x="4633" y="3423"/>
                  </a:cubicBezTo>
                  <a:cubicBezTo>
                    <a:pt x="7510" y="3023"/>
                    <a:pt x="4433" y="426"/>
                    <a:pt x="3034" y="66"/>
                  </a:cubicBezTo>
                  <a:cubicBezTo>
                    <a:pt x="2879" y="21"/>
                    <a:pt x="2719" y="1"/>
                    <a:pt x="2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3526289" y="2465780"/>
              <a:ext cx="110760" cy="74411"/>
            </a:xfrm>
            <a:custGeom>
              <a:avLst/>
              <a:gdLst/>
              <a:ahLst/>
              <a:cxnLst/>
              <a:rect l="l" t="t" r="r" b="b"/>
              <a:pathLst>
                <a:path w="5756" h="3867" extrusionOk="0">
                  <a:moveTo>
                    <a:pt x="2273" y="374"/>
                  </a:moveTo>
                  <a:cubicBezTo>
                    <a:pt x="2413" y="374"/>
                    <a:pt x="2550" y="392"/>
                    <a:pt x="2678" y="430"/>
                  </a:cubicBezTo>
                  <a:cubicBezTo>
                    <a:pt x="3637" y="710"/>
                    <a:pt x="5356" y="2028"/>
                    <a:pt x="5316" y="2828"/>
                  </a:cubicBezTo>
                  <a:cubicBezTo>
                    <a:pt x="5276" y="3188"/>
                    <a:pt x="4716" y="3347"/>
                    <a:pt x="4277" y="3427"/>
                  </a:cubicBezTo>
                  <a:cubicBezTo>
                    <a:pt x="3927" y="3474"/>
                    <a:pt x="3611" y="3495"/>
                    <a:pt x="3324" y="3495"/>
                  </a:cubicBezTo>
                  <a:cubicBezTo>
                    <a:pt x="1414" y="3495"/>
                    <a:pt x="839" y="2588"/>
                    <a:pt x="839" y="2588"/>
                  </a:cubicBezTo>
                  <a:cubicBezTo>
                    <a:pt x="839" y="2588"/>
                    <a:pt x="839" y="2548"/>
                    <a:pt x="800" y="2548"/>
                  </a:cubicBezTo>
                  <a:cubicBezTo>
                    <a:pt x="320" y="1988"/>
                    <a:pt x="520" y="1469"/>
                    <a:pt x="680" y="1189"/>
                  </a:cubicBezTo>
                  <a:cubicBezTo>
                    <a:pt x="1004" y="703"/>
                    <a:pt x="1670" y="374"/>
                    <a:pt x="2273" y="374"/>
                  </a:cubicBezTo>
                  <a:close/>
                  <a:moveTo>
                    <a:pt x="2247" y="1"/>
                  </a:moveTo>
                  <a:cubicBezTo>
                    <a:pt x="1533" y="1"/>
                    <a:pt x="786" y="379"/>
                    <a:pt x="400" y="989"/>
                  </a:cubicBezTo>
                  <a:cubicBezTo>
                    <a:pt x="0" y="1589"/>
                    <a:pt x="40" y="2228"/>
                    <a:pt x="520" y="2788"/>
                  </a:cubicBezTo>
                  <a:cubicBezTo>
                    <a:pt x="600" y="2948"/>
                    <a:pt x="1279" y="3867"/>
                    <a:pt x="3317" y="3867"/>
                  </a:cubicBezTo>
                  <a:cubicBezTo>
                    <a:pt x="3597" y="3867"/>
                    <a:pt x="3957" y="3827"/>
                    <a:pt x="4317" y="3787"/>
                  </a:cubicBezTo>
                  <a:cubicBezTo>
                    <a:pt x="5396" y="3667"/>
                    <a:pt x="5676" y="3188"/>
                    <a:pt x="5676" y="2828"/>
                  </a:cubicBezTo>
                  <a:cubicBezTo>
                    <a:pt x="5756" y="1789"/>
                    <a:pt x="3797" y="350"/>
                    <a:pt x="2758" y="70"/>
                  </a:cubicBezTo>
                  <a:cubicBezTo>
                    <a:pt x="2594" y="23"/>
                    <a:pt x="2421" y="1"/>
                    <a:pt x="2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3480146" y="2540883"/>
              <a:ext cx="225349" cy="48530"/>
            </a:xfrm>
            <a:custGeom>
              <a:avLst/>
              <a:gdLst/>
              <a:ahLst/>
              <a:cxnLst/>
              <a:rect l="l" t="t" r="r" b="b"/>
              <a:pathLst>
                <a:path w="11711" h="2522" extrusionOk="0">
                  <a:moveTo>
                    <a:pt x="11493" y="0"/>
                  </a:moveTo>
                  <a:cubicBezTo>
                    <a:pt x="11458" y="0"/>
                    <a:pt x="11421" y="13"/>
                    <a:pt x="11391" y="44"/>
                  </a:cubicBezTo>
                  <a:cubicBezTo>
                    <a:pt x="9799" y="1455"/>
                    <a:pt x="8012" y="2145"/>
                    <a:pt x="5938" y="2145"/>
                  </a:cubicBezTo>
                  <a:cubicBezTo>
                    <a:pt x="5721" y="2145"/>
                    <a:pt x="5500" y="2137"/>
                    <a:pt x="5276" y="2122"/>
                  </a:cubicBezTo>
                  <a:cubicBezTo>
                    <a:pt x="2358" y="1962"/>
                    <a:pt x="320" y="364"/>
                    <a:pt x="320" y="324"/>
                  </a:cubicBezTo>
                  <a:cubicBezTo>
                    <a:pt x="287" y="307"/>
                    <a:pt x="247" y="297"/>
                    <a:pt x="206" y="297"/>
                  </a:cubicBezTo>
                  <a:cubicBezTo>
                    <a:pt x="147" y="297"/>
                    <a:pt x="87" y="317"/>
                    <a:pt x="40" y="364"/>
                  </a:cubicBezTo>
                  <a:cubicBezTo>
                    <a:pt x="0" y="444"/>
                    <a:pt x="0" y="563"/>
                    <a:pt x="80" y="643"/>
                  </a:cubicBezTo>
                  <a:cubicBezTo>
                    <a:pt x="160" y="683"/>
                    <a:pt x="2238" y="2322"/>
                    <a:pt x="5276" y="2522"/>
                  </a:cubicBezTo>
                  <a:lnTo>
                    <a:pt x="5875" y="2522"/>
                  </a:lnTo>
                  <a:cubicBezTo>
                    <a:pt x="8074" y="2522"/>
                    <a:pt x="9952" y="1802"/>
                    <a:pt x="11631" y="324"/>
                  </a:cubicBezTo>
                  <a:cubicBezTo>
                    <a:pt x="11711" y="244"/>
                    <a:pt x="11711" y="124"/>
                    <a:pt x="11631" y="84"/>
                  </a:cubicBezTo>
                  <a:cubicBezTo>
                    <a:pt x="11606" y="34"/>
                    <a:pt x="11551" y="0"/>
                    <a:pt x="1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3490132" y="2417904"/>
              <a:ext cx="246901" cy="156903"/>
            </a:xfrm>
            <a:custGeom>
              <a:avLst/>
              <a:gdLst/>
              <a:ahLst/>
              <a:cxnLst/>
              <a:rect l="l" t="t" r="r" b="b"/>
              <a:pathLst>
                <a:path w="12831" h="8154" extrusionOk="0">
                  <a:moveTo>
                    <a:pt x="9353" y="0"/>
                  </a:moveTo>
                  <a:cubicBezTo>
                    <a:pt x="8839" y="1176"/>
                    <a:pt x="6232" y="2756"/>
                    <a:pt x="4882" y="2756"/>
                  </a:cubicBezTo>
                  <a:cubicBezTo>
                    <a:pt x="4763" y="2756"/>
                    <a:pt x="4654" y="2744"/>
                    <a:pt x="4557" y="2718"/>
                  </a:cubicBezTo>
                  <a:cubicBezTo>
                    <a:pt x="3358" y="2398"/>
                    <a:pt x="2679" y="1199"/>
                    <a:pt x="2679" y="1199"/>
                  </a:cubicBezTo>
                  <a:cubicBezTo>
                    <a:pt x="760" y="3158"/>
                    <a:pt x="1" y="5076"/>
                    <a:pt x="1" y="5076"/>
                  </a:cubicBezTo>
                  <a:cubicBezTo>
                    <a:pt x="1160" y="7154"/>
                    <a:pt x="3078" y="7674"/>
                    <a:pt x="3078" y="7674"/>
                  </a:cubicBezTo>
                  <a:lnTo>
                    <a:pt x="4597" y="2758"/>
                  </a:lnTo>
                  <a:lnTo>
                    <a:pt x="5796" y="8154"/>
                  </a:lnTo>
                  <a:cubicBezTo>
                    <a:pt x="10712" y="6675"/>
                    <a:pt x="12830" y="3957"/>
                    <a:pt x="12830" y="3957"/>
                  </a:cubicBezTo>
                  <a:cubicBezTo>
                    <a:pt x="11431" y="1639"/>
                    <a:pt x="9353" y="0"/>
                    <a:pt x="9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3486284" y="2414499"/>
              <a:ext cx="254598" cy="164158"/>
            </a:xfrm>
            <a:custGeom>
              <a:avLst/>
              <a:gdLst/>
              <a:ahLst/>
              <a:cxnLst/>
              <a:rect l="l" t="t" r="r" b="b"/>
              <a:pathLst>
                <a:path w="13231" h="8531" extrusionOk="0">
                  <a:moveTo>
                    <a:pt x="2839" y="1656"/>
                  </a:moveTo>
                  <a:cubicBezTo>
                    <a:pt x="3078" y="2016"/>
                    <a:pt x="3678" y="2735"/>
                    <a:pt x="4557" y="3015"/>
                  </a:cubicBezTo>
                  <a:lnTo>
                    <a:pt x="3158" y="7611"/>
                  </a:lnTo>
                  <a:cubicBezTo>
                    <a:pt x="2679" y="7411"/>
                    <a:pt x="1320" y="6772"/>
                    <a:pt x="401" y="5213"/>
                  </a:cubicBezTo>
                  <a:cubicBezTo>
                    <a:pt x="560" y="4853"/>
                    <a:pt x="1320" y="3295"/>
                    <a:pt x="2839" y="1656"/>
                  </a:cubicBezTo>
                  <a:close/>
                  <a:moveTo>
                    <a:pt x="9593" y="457"/>
                  </a:moveTo>
                  <a:cubicBezTo>
                    <a:pt x="10113" y="897"/>
                    <a:pt x="11671" y="2295"/>
                    <a:pt x="12790" y="4134"/>
                  </a:cubicBezTo>
                  <a:cubicBezTo>
                    <a:pt x="12391" y="4614"/>
                    <a:pt x="10312" y="6812"/>
                    <a:pt x="6116" y="8091"/>
                  </a:cubicBezTo>
                  <a:lnTo>
                    <a:pt x="5037" y="3135"/>
                  </a:lnTo>
                  <a:cubicBezTo>
                    <a:pt x="6396" y="3135"/>
                    <a:pt x="8874" y="1656"/>
                    <a:pt x="9593" y="457"/>
                  </a:cubicBezTo>
                  <a:close/>
                  <a:moveTo>
                    <a:pt x="9534" y="1"/>
                  </a:moveTo>
                  <a:cubicBezTo>
                    <a:pt x="9517" y="1"/>
                    <a:pt x="9497" y="6"/>
                    <a:pt x="9473" y="17"/>
                  </a:cubicBezTo>
                  <a:cubicBezTo>
                    <a:pt x="9433" y="17"/>
                    <a:pt x="9393" y="57"/>
                    <a:pt x="9353" y="97"/>
                  </a:cubicBezTo>
                  <a:cubicBezTo>
                    <a:pt x="8878" y="1232"/>
                    <a:pt x="6358" y="2735"/>
                    <a:pt x="5108" y="2735"/>
                  </a:cubicBezTo>
                  <a:cubicBezTo>
                    <a:pt x="4992" y="2735"/>
                    <a:pt x="4888" y="2722"/>
                    <a:pt x="4797" y="2695"/>
                  </a:cubicBezTo>
                  <a:cubicBezTo>
                    <a:pt x="3718" y="2415"/>
                    <a:pt x="3038" y="1296"/>
                    <a:pt x="3038" y="1256"/>
                  </a:cubicBezTo>
                  <a:cubicBezTo>
                    <a:pt x="2998" y="1216"/>
                    <a:pt x="2958" y="1176"/>
                    <a:pt x="2879" y="1176"/>
                  </a:cubicBezTo>
                  <a:cubicBezTo>
                    <a:pt x="2839" y="1176"/>
                    <a:pt x="2759" y="1216"/>
                    <a:pt x="2719" y="1256"/>
                  </a:cubicBezTo>
                  <a:cubicBezTo>
                    <a:pt x="840" y="3215"/>
                    <a:pt x="41" y="5093"/>
                    <a:pt x="1" y="5173"/>
                  </a:cubicBezTo>
                  <a:cubicBezTo>
                    <a:pt x="1" y="5213"/>
                    <a:pt x="1" y="5293"/>
                    <a:pt x="41" y="5333"/>
                  </a:cubicBezTo>
                  <a:cubicBezTo>
                    <a:pt x="1240" y="7451"/>
                    <a:pt x="3158" y="8011"/>
                    <a:pt x="3238" y="8011"/>
                  </a:cubicBezTo>
                  <a:cubicBezTo>
                    <a:pt x="3253" y="8018"/>
                    <a:pt x="3269" y="8021"/>
                    <a:pt x="3285" y="8021"/>
                  </a:cubicBezTo>
                  <a:cubicBezTo>
                    <a:pt x="3358" y="8021"/>
                    <a:pt x="3438" y="7956"/>
                    <a:pt x="3438" y="7891"/>
                  </a:cubicBezTo>
                  <a:lnTo>
                    <a:pt x="4757" y="3654"/>
                  </a:lnTo>
                  <a:lnTo>
                    <a:pt x="5796" y="8370"/>
                  </a:lnTo>
                  <a:cubicBezTo>
                    <a:pt x="5836" y="8410"/>
                    <a:pt x="5836" y="8450"/>
                    <a:pt x="5916" y="8490"/>
                  </a:cubicBezTo>
                  <a:cubicBezTo>
                    <a:pt x="5916" y="8490"/>
                    <a:pt x="5956" y="8530"/>
                    <a:pt x="5996" y="8530"/>
                  </a:cubicBezTo>
                  <a:cubicBezTo>
                    <a:pt x="5996" y="8530"/>
                    <a:pt x="6036" y="8530"/>
                    <a:pt x="6036" y="8490"/>
                  </a:cubicBezTo>
                  <a:cubicBezTo>
                    <a:pt x="10992" y="7052"/>
                    <a:pt x="13110" y="4374"/>
                    <a:pt x="13190" y="4254"/>
                  </a:cubicBezTo>
                  <a:cubicBezTo>
                    <a:pt x="13230" y="4214"/>
                    <a:pt x="13230" y="4134"/>
                    <a:pt x="13190" y="4054"/>
                  </a:cubicBezTo>
                  <a:cubicBezTo>
                    <a:pt x="11791" y="1696"/>
                    <a:pt x="9753" y="97"/>
                    <a:pt x="9633" y="57"/>
                  </a:cubicBezTo>
                  <a:cubicBezTo>
                    <a:pt x="9605" y="29"/>
                    <a:pt x="9577" y="1"/>
                    <a:pt x="9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3453225" y="2207103"/>
              <a:ext cx="39235" cy="71601"/>
            </a:xfrm>
            <a:custGeom>
              <a:avLst/>
              <a:gdLst/>
              <a:ahLst/>
              <a:cxnLst/>
              <a:rect l="l" t="t" r="r" b="b"/>
              <a:pathLst>
                <a:path w="2039" h="3721" extrusionOk="0">
                  <a:moveTo>
                    <a:pt x="1626" y="0"/>
                  </a:moveTo>
                  <a:cubicBezTo>
                    <a:pt x="1559" y="0"/>
                    <a:pt x="1504" y="35"/>
                    <a:pt x="1479" y="84"/>
                  </a:cubicBezTo>
                  <a:lnTo>
                    <a:pt x="80" y="2482"/>
                  </a:lnTo>
                  <a:cubicBezTo>
                    <a:pt x="0" y="2562"/>
                    <a:pt x="40" y="2682"/>
                    <a:pt x="120" y="2722"/>
                  </a:cubicBezTo>
                  <a:lnTo>
                    <a:pt x="1719" y="3721"/>
                  </a:lnTo>
                  <a:lnTo>
                    <a:pt x="1839" y="3721"/>
                  </a:lnTo>
                  <a:cubicBezTo>
                    <a:pt x="1879" y="3721"/>
                    <a:pt x="1959" y="3721"/>
                    <a:pt x="1999" y="3641"/>
                  </a:cubicBezTo>
                  <a:cubicBezTo>
                    <a:pt x="2039" y="3561"/>
                    <a:pt x="2039" y="3441"/>
                    <a:pt x="1919" y="3401"/>
                  </a:cubicBezTo>
                  <a:lnTo>
                    <a:pt x="480" y="2522"/>
                  </a:lnTo>
                  <a:lnTo>
                    <a:pt x="1799" y="284"/>
                  </a:lnTo>
                  <a:cubicBezTo>
                    <a:pt x="1839" y="204"/>
                    <a:pt x="1839" y="84"/>
                    <a:pt x="1759" y="44"/>
                  </a:cubicBezTo>
                  <a:cubicBezTo>
                    <a:pt x="1713" y="13"/>
                    <a:pt x="1667" y="0"/>
                    <a:pt x="1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3536276" y="2187649"/>
              <a:ext cx="40794" cy="21840"/>
            </a:xfrm>
            <a:custGeom>
              <a:avLst/>
              <a:gdLst/>
              <a:ahLst/>
              <a:cxnLst/>
              <a:rect l="l" t="t" r="r" b="b"/>
              <a:pathLst>
                <a:path w="2120" h="1135" extrusionOk="0">
                  <a:moveTo>
                    <a:pt x="266" y="1"/>
                  </a:moveTo>
                  <a:cubicBezTo>
                    <a:pt x="168" y="1"/>
                    <a:pt x="71" y="46"/>
                    <a:pt x="41" y="136"/>
                  </a:cubicBezTo>
                  <a:cubicBezTo>
                    <a:pt x="1" y="296"/>
                    <a:pt x="41" y="415"/>
                    <a:pt x="161" y="455"/>
                  </a:cubicBezTo>
                  <a:lnTo>
                    <a:pt x="1719" y="1095"/>
                  </a:lnTo>
                  <a:cubicBezTo>
                    <a:pt x="1759" y="1095"/>
                    <a:pt x="1799" y="1135"/>
                    <a:pt x="1839" y="1135"/>
                  </a:cubicBezTo>
                  <a:cubicBezTo>
                    <a:pt x="1919" y="1135"/>
                    <a:pt x="1999" y="1055"/>
                    <a:pt x="2039" y="975"/>
                  </a:cubicBezTo>
                  <a:cubicBezTo>
                    <a:pt x="2119" y="855"/>
                    <a:pt x="2039" y="695"/>
                    <a:pt x="1919" y="655"/>
                  </a:cubicBezTo>
                  <a:lnTo>
                    <a:pt x="360" y="16"/>
                  </a:lnTo>
                  <a:cubicBezTo>
                    <a:pt x="330" y="6"/>
                    <a:pt x="298"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3410161" y="2188707"/>
              <a:ext cx="38466" cy="13874"/>
            </a:xfrm>
            <a:custGeom>
              <a:avLst/>
              <a:gdLst/>
              <a:ahLst/>
              <a:cxnLst/>
              <a:rect l="l" t="t" r="r" b="b"/>
              <a:pathLst>
                <a:path w="1999" h="721" extrusionOk="0">
                  <a:moveTo>
                    <a:pt x="1719" y="1"/>
                  </a:moveTo>
                  <a:lnTo>
                    <a:pt x="240" y="241"/>
                  </a:lnTo>
                  <a:cubicBezTo>
                    <a:pt x="80" y="241"/>
                    <a:pt x="0" y="360"/>
                    <a:pt x="0" y="520"/>
                  </a:cubicBezTo>
                  <a:cubicBezTo>
                    <a:pt x="40" y="640"/>
                    <a:pt x="160" y="720"/>
                    <a:pt x="280" y="720"/>
                  </a:cubicBezTo>
                  <a:lnTo>
                    <a:pt x="1799" y="520"/>
                  </a:lnTo>
                  <a:cubicBezTo>
                    <a:pt x="1919" y="480"/>
                    <a:pt x="1998" y="360"/>
                    <a:pt x="1998" y="241"/>
                  </a:cubicBezTo>
                  <a:cubicBezTo>
                    <a:pt x="1958" y="81"/>
                    <a:pt x="1839" y="1"/>
                    <a:pt x="1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3530138" y="2216397"/>
              <a:ext cx="27690" cy="27709"/>
            </a:xfrm>
            <a:custGeom>
              <a:avLst/>
              <a:gdLst/>
              <a:ahLst/>
              <a:cxnLst/>
              <a:rect l="l" t="t" r="r" b="b"/>
              <a:pathLst>
                <a:path w="1439" h="1440" extrusionOk="0">
                  <a:moveTo>
                    <a:pt x="719" y="1"/>
                  </a:moveTo>
                  <a:cubicBezTo>
                    <a:pt x="320" y="1"/>
                    <a:pt x="0" y="320"/>
                    <a:pt x="0" y="720"/>
                  </a:cubicBezTo>
                  <a:cubicBezTo>
                    <a:pt x="0" y="1120"/>
                    <a:pt x="320" y="1439"/>
                    <a:pt x="719" y="1439"/>
                  </a:cubicBezTo>
                  <a:cubicBezTo>
                    <a:pt x="1119" y="1439"/>
                    <a:pt x="1439" y="1120"/>
                    <a:pt x="1439" y="720"/>
                  </a:cubicBezTo>
                  <a:cubicBezTo>
                    <a:pt x="1439" y="320"/>
                    <a:pt x="1119" y="1"/>
                    <a:pt x="7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3418608" y="2214858"/>
              <a:ext cx="23861" cy="23091"/>
            </a:xfrm>
            <a:custGeom>
              <a:avLst/>
              <a:gdLst/>
              <a:ahLst/>
              <a:cxnLst/>
              <a:rect l="l" t="t" r="r" b="b"/>
              <a:pathLst>
                <a:path w="1240" h="1200" extrusionOk="0">
                  <a:moveTo>
                    <a:pt x="600" y="1"/>
                  </a:moveTo>
                  <a:cubicBezTo>
                    <a:pt x="281" y="1"/>
                    <a:pt x="1" y="240"/>
                    <a:pt x="1" y="600"/>
                  </a:cubicBezTo>
                  <a:cubicBezTo>
                    <a:pt x="1" y="920"/>
                    <a:pt x="281" y="1200"/>
                    <a:pt x="600" y="1200"/>
                  </a:cubicBezTo>
                  <a:cubicBezTo>
                    <a:pt x="960" y="1200"/>
                    <a:pt x="1240" y="920"/>
                    <a:pt x="1240" y="600"/>
                  </a:cubicBezTo>
                  <a:cubicBezTo>
                    <a:pt x="1240" y="240"/>
                    <a:pt x="960" y="1"/>
                    <a:pt x="6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3455534" y="2318690"/>
              <a:ext cx="53071" cy="26940"/>
            </a:xfrm>
            <a:custGeom>
              <a:avLst/>
              <a:gdLst/>
              <a:ahLst/>
              <a:cxnLst/>
              <a:rect l="l" t="t" r="r" b="b"/>
              <a:pathLst>
                <a:path w="2758" h="1400" extrusionOk="0">
                  <a:moveTo>
                    <a:pt x="0" y="0"/>
                  </a:moveTo>
                  <a:cubicBezTo>
                    <a:pt x="0" y="760"/>
                    <a:pt x="600" y="1359"/>
                    <a:pt x="1359" y="1399"/>
                  </a:cubicBezTo>
                  <a:cubicBezTo>
                    <a:pt x="2158" y="1399"/>
                    <a:pt x="2758" y="760"/>
                    <a:pt x="275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1531304" y="2837814"/>
              <a:ext cx="716802" cy="498381"/>
            </a:xfrm>
            <a:custGeom>
              <a:avLst/>
              <a:gdLst/>
              <a:ahLst/>
              <a:cxnLst/>
              <a:rect l="l" t="t" r="r" b="b"/>
              <a:pathLst>
                <a:path w="37251" h="25900" extrusionOk="0">
                  <a:moveTo>
                    <a:pt x="12111" y="0"/>
                  </a:moveTo>
                  <a:cubicBezTo>
                    <a:pt x="11031" y="0"/>
                    <a:pt x="10072" y="640"/>
                    <a:pt x="9633" y="1599"/>
                  </a:cubicBezTo>
                  <a:lnTo>
                    <a:pt x="760" y="22182"/>
                  </a:lnTo>
                  <a:cubicBezTo>
                    <a:pt x="0" y="23941"/>
                    <a:pt x="1279" y="25899"/>
                    <a:pt x="3198" y="25899"/>
                  </a:cubicBezTo>
                  <a:lnTo>
                    <a:pt x="29217" y="25899"/>
                  </a:lnTo>
                  <a:cubicBezTo>
                    <a:pt x="30456" y="25899"/>
                    <a:pt x="31535" y="25060"/>
                    <a:pt x="31815" y="23861"/>
                  </a:cubicBezTo>
                  <a:lnTo>
                    <a:pt x="36851" y="3278"/>
                  </a:lnTo>
                  <a:cubicBezTo>
                    <a:pt x="37250" y="1599"/>
                    <a:pt x="36011" y="0"/>
                    <a:pt x="34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1571290" y="2868583"/>
              <a:ext cx="634502" cy="436843"/>
            </a:xfrm>
            <a:custGeom>
              <a:avLst/>
              <a:gdLst/>
              <a:ahLst/>
              <a:cxnLst/>
              <a:rect l="l" t="t" r="r" b="b"/>
              <a:pathLst>
                <a:path w="32974" h="22702" extrusionOk="0">
                  <a:moveTo>
                    <a:pt x="10432" y="0"/>
                  </a:moveTo>
                  <a:cubicBezTo>
                    <a:pt x="9713" y="0"/>
                    <a:pt x="9073" y="400"/>
                    <a:pt x="8794" y="1079"/>
                  </a:cubicBezTo>
                  <a:lnTo>
                    <a:pt x="520" y="20184"/>
                  </a:lnTo>
                  <a:cubicBezTo>
                    <a:pt x="1" y="21383"/>
                    <a:pt x="880" y="22702"/>
                    <a:pt x="2159" y="22702"/>
                  </a:cubicBezTo>
                  <a:lnTo>
                    <a:pt x="26259" y="22702"/>
                  </a:lnTo>
                  <a:cubicBezTo>
                    <a:pt x="27059" y="22702"/>
                    <a:pt x="27778" y="22142"/>
                    <a:pt x="27978" y="21343"/>
                  </a:cubicBezTo>
                  <a:lnTo>
                    <a:pt x="32694" y="2198"/>
                  </a:lnTo>
                  <a:cubicBezTo>
                    <a:pt x="32974" y="1079"/>
                    <a:pt x="32095" y="0"/>
                    <a:pt x="30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1575138" y="2885497"/>
              <a:ext cx="573754" cy="419929"/>
            </a:xfrm>
            <a:custGeom>
              <a:avLst/>
              <a:gdLst/>
              <a:ahLst/>
              <a:cxnLst/>
              <a:rect l="l" t="t" r="r" b="b"/>
              <a:pathLst>
                <a:path w="29817" h="21823" extrusionOk="0">
                  <a:moveTo>
                    <a:pt x="10232" y="0"/>
                  </a:moveTo>
                  <a:cubicBezTo>
                    <a:pt x="9273" y="0"/>
                    <a:pt x="8434" y="560"/>
                    <a:pt x="8034" y="1439"/>
                  </a:cubicBezTo>
                  <a:lnTo>
                    <a:pt x="680" y="18505"/>
                  </a:lnTo>
                  <a:cubicBezTo>
                    <a:pt x="1" y="20104"/>
                    <a:pt x="1160" y="21823"/>
                    <a:pt x="2878" y="21823"/>
                  </a:cubicBezTo>
                  <a:lnTo>
                    <a:pt x="22502" y="21823"/>
                  </a:lnTo>
                  <a:cubicBezTo>
                    <a:pt x="23581" y="21823"/>
                    <a:pt x="24501" y="21103"/>
                    <a:pt x="24780" y="20064"/>
                  </a:cubicBezTo>
                  <a:lnTo>
                    <a:pt x="29417" y="2998"/>
                  </a:lnTo>
                  <a:cubicBezTo>
                    <a:pt x="29816" y="1519"/>
                    <a:pt x="28657" y="0"/>
                    <a:pt x="27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1635906" y="2912417"/>
              <a:ext cx="476059" cy="6927"/>
            </a:xfrm>
            <a:custGeom>
              <a:avLst/>
              <a:gdLst/>
              <a:ahLst/>
              <a:cxnLst/>
              <a:rect l="l" t="t" r="r" b="b"/>
              <a:pathLst>
                <a:path w="24740" h="360" extrusionOk="0">
                  <a:moveTo>
                    <a:pt x="200" y="0"/>
                  </a:moveTo>
                  <a:lnTo>
                    <a:pt x="0" y="360"/>
                  </a:lnTo>
                  <a:lnTo>
                    <a:pt x="24620" y="360"/>
                  </a:lnTo>
                  <a:lnTo>
                    <a:pt x="24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1622051" y="2953173"/>
              <a:ext cx="479157" cy="6947"/>
            </a:xfrm>
            <a:custGeom>
              <a:avLst/>
              <a:gdLst/>
              <a:ahLst/>
              <a:cxnLst/>
              <a:rect l="l" t="t" r="r" b="b"/>
              <a:pathLst>
                <a:path w="24901" h="361" extrusionOk="0">
                  <a:moveTo>
                    <a:pt x="1" y="1"/>
                  </a:moveTo>
                  <a:lnTo>
                    <a:pt x="1" y="360"/>
                  </a:lnTo>
                  <a:lnTo>
                    <a:pt x="24780" y="360"/>
                  </a:lnTo>
                  <a:lnTo>
                    <a:pt x="24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1622051" y="2993159"/>
              <a:ext cx="467612" cy="6947"/>
            </a:xfrm>
            <a:custGeom>
              <a:avLst/>
              <a:gdLst/>
              <a:ahLst/>
              <a:cxnLst/>
              <a:rect l="l" t="t" r="r" b="b"/>
              <a:pathLst>
                <a:path w="24301" h="361" extrusionOk="0">
                  <a:moveTo>
                    <a:pt x="1" y="1"/>
                  </a:moveTo>
                  <a:lnTo>
                    <a:pt x="1" y="361"/>
                  </a:lnTo>
                  <a:lnTo>
                    <a:pt x="24221" y="361"/>
                  </a:lnTo>
                  <a:lnTo>
                    <a:pt x="24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1608216" y="3033934"/>
              <a:ext cx="470691" cy="6927"/>
            </a:xfrm>
            <a:custGeom>
              <a:avLst/>
              <a:gdLst/>
              <a:ahLst/>
              <a:cxnLst/>
              <a:rect l="l" t="t" r="r" b="b"/>
              <a:pathLst>
                <a:path w="24461" h="360" extrusionOk="0">
                  <a:moveTo>
                    <a:pt x="0" y="0"/>
                  </a:moveTo>
                  <a:lnTo>
                    <a:pt x="0" y="360"/>
                  </a:lnTo>
                  <a:lnTo>
                    <a:pt x="24380" y="360"/>
                  </a:lnTo>
                  <a:lnTo>
                    <a:pt x="24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1592052" y="3073920"/>
              <a:ext cx="476079" cy="6947"/>
            </a:xfrm>
            <a:custGeom>
              <a:avLst/>
              <a:gdLst/>
              <a:ahLst/>
              <a:cxnLst/>
              <a:rect l="l" t="t" r="r" b="b"/>
              <a:pathLst>
                <a:path w="24741" h="361" extrusionOk="0">
                  <a:moveTo>
                    <a:pt x="1" y="0"/>
                  </a:moveTo>
                  <a:lnTo>
                    <a:pt x="1" y="360"/>
                  </a:lnTo>
                  <a:lnTo>
                    <a:pt x="24661" y="360"/>
                  </a:lnTo>
                  <a:lnTo>
                    <a:pt x="24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1484390" y="3195436"/>
              <a:ext cx="326872" cy="6947"/>
            </a:xfrm>
            <a:custGeom>
              <a:avLst/>
              <a:gdLst/>
              <a:ahLst/>
              <a:cxnLst/>
              <a:rect l="l" t="t" r="r" b="b"/>
              <a:pathLst>
                <a:path w="16987" h="361" extrusionOk="0">
                  <a:moveTo>
                    <a:pt x="200" y="0"/>
                  </a:moveTo>
                  <a:lnTo>
                    <a:pt x="0" y="360"/>
                  </a:lnTo>
                  <a:lnTo>
                    <a:pt x="16987" y="360"/>
                  </a:lnTo>
                  <a:lnTo>
                    <a:pt x="16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1528225" y="3114675"/>
              <a:ext cx="359950" cy="6947"/>
            </a:xfrm>
            <a:custGeom>
              <a:avLst/>
              <a:gdLst/>
              <a:ahLst/>
              <a:cxnLst/>
              <a:rect l="l" t="t" r="r" b="b"/>
              <a:pathLst>
                <a:path w="18706" h="361" extrusionOk="0">
                  <a:moveTo>
                    <a:pt x="160" y="1"/>
                  </a:moveTo>
                  <a:lnTo>
                    <a:pt x="1" y="360"/>
                  </a:lnTo>
                  <a:lnTo>
                    <a:pt x="18625" y="360"/>
                  </a:lnTo>
                  <a:lnTo>
                    <a:pt x="18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1505923" y="3154681"/>
              <a:ext cx="371476" cy="6927"/>
            </a:xfrm>
            <a:custGeom>
              <a:avLst/>
              <a:gdLst/>
              <a:ahLst/>
              <a:cxnLst/>
              <a:rect l="l" t="t" r="r" b="b"/>
              <a:pathLst>
                <a:path w="19305" h="360" extrusionOk="0">
                  <a:moveTo>
                    <a:pt x="200" y="0"/>
                  </a:moveTo>
                  <a:lnTo>
                    <a:pt x="1" y="360"/>
                  </a:lnTo>
                  <a:lnTo>
                    <a:pt x="19185" y="360"/>
                  </a:lnTo>
                  <a:lnTo>
                    <a:pt x="19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209267" y="3423075"/>
              <a:ext cx="100773" cy="1418961"/>
            </a:xfrm>
            <a:custGeom>
              <a:avLst/>
              <a:gdLst/>
              <a:ahLst/>
              <a:cxnLst/>
              <a:rect l="l" t="t" r="r" b="b"/>
              <a:pathLst>
                <a:path w="5237" h="73741" extrusionOk="0">
                  <a:moveTo>
                    <a:pt x="0" y="1"/>
                  </a:moveTo>
                  <a:lnTo>
                    <a:pt x="0" y="73741"/>
                  </a:lnTo>
                  <a:lnTo>
                    <a:pt x="5236" y="73741"/>
                  </a:lnTo>
                  <a:lnTo>
                    <a:pt x="5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205418" y="3419226"/>
              <a:ext cx="108451" cy="1426658"/>
            </a:xfrm>
            <a:custGeom>
              <a:avLst/>
              <a:gdLst/>
              <a:ahLst/>
              <a:cxnLst/>
              <a:rect l="l" t="t" r="r" b="b"/>
              <a:pathLst>
                <a:path w="5636" h="74141" extrusionOk="0">
                  <a:moveTo>
                    <a:pt x="5236" y="401"/>
                  </a:moveTo>
                  <a:lnTo>
                    <a:pt x="5236" y="73741"/>
                  </a:lnTo>
                  <a:lnTo>
                    <a:pt x="360" y="73741"/>
                  </a:lnTo>
                  <a:lnTo>
                    <a:pt x="360" y="401"/>
                  </a:lnTo>
                  <a:close/>
                  <a:moveTo>
                    <a:pt x="200" y="1"/>
                  </a:moveTo>
                  <a:cubicBezTo>
                    <a:pt x="80" y="1"/>
                    <a:pt x="0" y="81"/>
                    <a:pt x="0" y="201"/>
                  </a:cubicBezTo>
                  <a:lnTo>
                    <a:pt x="0" y="73941"/>
                  </a:lnTo>
                  <a:cubicBezTo>
                    <a:pt x="0" y="74021"/>
                    <a:pt x="80" y="74141"/>
                    <a:pt x="200" y="74141"/>
                  </a:cubicBezTo>
                  <a:lnTo>
                    <a:pt x="5436" y="74141"/>
                  </a:lnTo>
                  <a:cubicBezTo>
                    <a:pt x="5516" y="74141"/>
                    <a:pt x="5636" y="74021"/>
                    <a:pt x="5636" y="73941"/>
                  </a:cubicBezTo>
                  <a:lnTo>
                    <a:pt x="5636" y="201"/>
                  </a:lnTo>
                  <a:cubicBezTo>
                    <a:pt x="563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4300742" y="3423075"/>
              <a:ext cx="101543" cy="1418961"/>
            </a:xfrm>
            <a:custGeom>
              <a:avLst/>
              <a:gdLst/>
              <a:ahLst/>
              <a:cxnLst/>
              <a:rect l="l" t="t" r="r" b="b"/>
              <a:pathLst>
                <a:path w="5277" h="73741" extrusionOk="0">
                  <a:moveTo>
                    <a:pt x="0" y="1"/>
                  </a:moveTo>
                  <a:lnTo>
                    <a:pt x="0" y="73741"/>
                  </a:lnTo>
                  <a:lnTo>
                    <a:pt x="5276" y="73741"/>
                  </a:lnTo>
                  <a:lnTo>
                    <a:pt x="5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4297663" y="3419226"/>
              <a:ext cx="107700" cy="1426658"/>
            </a:xfrm>
            <a:custGeom>
              <a:avLst/>
              <a:gdLst/>
              <a:ahLst/>
              <a:cxnLst/>
              <a:rect l="l" t="t" r="r" b="b"/>
              <a:pathLst>
                <a:path w="5597" h="74141" extrusionOk="0">
                  <a:moveTo>
                    <a:pt x="5236" y="401"/>
                  </a:moveTo>
                  <a:lnTo>
                    <a:pt x="5236" y="73741"/>
                  </a:lnTo>
                  <a:lnTo>
                    <a:pt x="360" y="73741"/>
                  </a:lnTo>
                  <a:lnTo>
                    <a:pt x="360" y="401"/>
                  </a:lnTo>
                  <a:close/>
                  <a:moveTo>
                    <a:pt x="160" y="1"/>
                  </a:moveTo>
                  <a:cubicBezTo>
                    <a:pt x="81" y="1"/>
                    <a:pt x="1" y="81"/>
                    <a:pt x="1" y="201"/>
                  </a:cubicBezTo>
                  <a:lnTo>
                    <a:pt x="1" y="73941"/>
                  </a:lnTo>
                  <a:cubicBezTo>
                    <a:pt x="1" y="74021"/>
                    <a:pt x="81" y="74141"/>
                    <a:pt x="160" y="74141"/>
                  </a:cubicBezTo>
                  <a:lnTo>
                    <a:pt x="5436" y="74141"/>
                  </a:lnTo>
                  <a:cubicBezTo>
                    <a:pt x="5516" y="74141"/>
                    <a:pt x="5596" y="74021"/>
                    <a:pt x="5596" y="73941"/>
                  </a:cubicBezTo>
                  <a:lnTo>
                    <a:pt x="5596" y="201"/>
                  </a:lnTo>
                  <a:cubicBezTo>
                    <a:pt x="559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70067" y="3343873"/>
              <a:ext cx="4473727" cy="101523"/>
            </a:xfrm>
            <a:custGeom>
              <a:avLst/>
              <a:gdLst/>
              <a:ahLst/>
              <a:cxnLst/>
              <a:rect l="l" t="t" r="r" b="b"/>
              <a:pathLst>
                <a:path w="232492" h="5276" extrusionOk="0">
                  <a:moveTo>
                    <a:pt x="2278" y="0"/>
                  </a:moveTo>
                  <a:cubicBezTo>
                    <a:pt x="1039" y="0"/>
                    <a:pt x="0" y="1199"/>
                    <a:pt x="0" y="2638"/>
                  </a:cubicBezTo>
                  <a:cubicBezTo>
                    <a:pt x="0" y="4117"/>
                    <a:pt x="1039" y="5276"/>
                    <a:pt x="2278" y="5276"/>
                  </a:cubicBezTo>
                  <a:lnTo>
                    <a:pt x="230213" y="5276"/>
                  </a:lnTo>
                  <a:cubicBezTo>
                    <a:pt x="231492" y="5276"/>
                    <a:pt x="232491" y="4117"/>
                    <a:pt x="232491" y="2638"/>
                  </a:cubicBezTo>
                  <a:cubicBezTo>
                    <a:pt x="232491" y="1199"/>
                    <a:pt x="231492" y="0"/>
                    <a:pt x="230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66988" y="3340794"/>
              <a:ext cx="4479885" cy="108451"/>
            </a:xfrm>
            <a:custGeom>
              <a:avLst/>
              <a:gdLst/>
              <a:ahLst/>
              <a:cxnLst/>
              <a:rect l="l" t="t" r="r" b="b"/>
              <a:pathLst>
                <a:path w="232812" h="5636" extrusionOk="0">
                  <a:moveTo>
                    <a:pt x="230373" y="320"/>
                  </a:moveTo>
                  <a:cubicBezTo>
                    <a:pt x="231532" y="320"/>
                    <a:pt x="232491" y="1439"/>
                    <a:pt x="232491" y="2798"/>
                  </a:cubicBezTo>
                  <a:cubicBezTo>
                    <a:pt x="232491" y="4157"/>
                    <a:pt x="231532" y="5276"/>
                    <a:pt x="230373" y="5276"/>
                  </a:cubicBezTo>
                  <a:lnTo>
                    <a:pt x="2438" y="5276"/>
                  </a:lnTo>
                  <a:cubicBezTo>
                    <a:pt x="1279" y="5276"/>
                    <a:pt x="320" y="4157"/>
                    <a:pt x="320" y="2798"/>
                  </a:cubicBezTo>
                  <a:cubicBezTo>
                    <a:pt x="320" y="1439"/>
                    <a:pt x="1279" y="320"/>
                    <a:pt x="2438" y="320"/>
                  </a:cubicBezTo>
                  <a:close/>
                  <a:moveTo>
                    <a:pt x="2438" y="0"/>
                  </a:moveTo>
                  <a:cubicBezTo>
                    <a:pt x="1119" y="0"/>
                    <a:pt x="0" y="1239"/>
                    <a:pt x="0" y="2798"/>
                  </a:cubicBezTo>
                  <a:cubicBezTo>
                    <a:pt x="0" y="4357"/>
                    <a:pt x="1119" y="5636"/>
                    <a:pt x="2438" y="5636"/>
                  </a:cubicBezTo>
                  <a:lnTo>
                    <a:pt x="230373" y="5636"/>
                  </a:lnTo>
                  <a:cubicBezTo>
                    <a:pt x="231732" y="5636"/>
                    <a:pt x="232811" y="4357"/>
                    <a:pt x="232811" y="2798"/>
                  </a:cubicBezTo>
                  <a:cubicBezTo>
                    <a:pt x="232811" y="1239"/>
                    <a:pt x="231732" y="0"/>
                    <a:pt x="230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1622051" y="2516580"/>
              <a:ext cx="484545" cy="369706"/>
            </a:xfrm>
            <a:custGeom>
              <a:avLst/>
              <a:gdLst/>
              <a:ahLst/>
              <a:cxnLst/>
              <a:rect l="l" t="t" r="r" b="b"/>
              <a:pathLst>
                <a:path w="25181" h="19213" extrusionOk="0">
                  <a:moveTo>
                    <a:pt x="23485" y="0"/>
                  </a:moveTo>
                  <a:cubicBezTo>
                    <a:pt x="22580" y="0"/>
                    <a:pt x="21324" y="922"/>
                    <a:pt x="19585" y="2786"/>
                  </a:cubicBezTo>
                  <a:cubicBezTo>
                    <a:pt x="17147" y="5384"/>
                    <a:pt x="12111" y="7182"/>
                    <a:pt x="12111" y="7182"/>
                  </a:cubicBezTo>
                  <a:cubicBezTo>
                    <a:pt x="12750" y="5424"/>
                    <a:pt x="13590" y="587"/>
                    <a:pt x="12151" y="508"/>
                  </a:cubicBezTo>
                  <a:cubicBezTo>
                    <a:pt x="12125" y="506"/>
                    <a:pt x="12099" y="505"/>
                    <a:pt x="12073" y="505"/>
                  </a:cubicBezTo>
                  <a:cubicBezTo>
                    <a:pt x="9974" y="505"/>
                    <a:pt x="9216" y="5285"/>
                    <a:pt x="7834" y="6982"/>
                  </a:cubicBezTo>
                  <a:cubicBezTo>
                    <a:pt x="6435" y="8661"/>
                    <a:pt x="1" y="15735"/>
                    <a:pt x="1" y="15735"/>
                  </a:cubicBezTo>
                  <a:lnTo>
                    <a:pt x="9793" y="19212"/>
                  </a:lnTo>
                  <a:cubicBezTo>
                    <a:pt x="9793" y="19212"/>
                    <a:pt x="14269" y="13417"/>
                    <a:pt x="18825" y="11379"/>
                  </a:cubicBezTo>
                  <a:cubicBezTo>
                    <a:pt x="23382" y="9340"/>
                    <a:pt x="24940" y="5863"/>
                    <a:pt x="25060" y="4584"/>
                  </a:cubicBezTo>
                  <a:cubicBezTo>
                    <a:pt x="25180" y="3305"/>
                    <a:pt x="24701" y="2746"/>
                    <a:pt x="24701" y="2746"/>
                  </a:cubicBezTo>
                  <a:cubicBezTo>
                    <a:pt x="24940" y="1267"/>
                    <a:pt x="24541" y="1027"/>
                    <a:pt x="24541" y="1027"/>
                  </a:cubicBezTo>
                  <a:lnTo>
                    <a:pt x="24261" y="1387"/>
                  </a:lnTo>
                  <a:cubicBezTo>
                    <a:pt x="24421" y="827"/>
                    <a:pt x="24421" y="428"/>
                    <a:pt x="24181" y="228"/>
                  </a:cubicBezTo>
                  <a:cubicBezTo>
                    <a:pt x="23976" y="76"/>
                    <a:pt x="23745" y="0"/>
                    <a:pt x="23485"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2036592" y="2532955"/>
              <a:ext cx="70004" cy="143376"/>
            </a:xfrm>
            <a:custGeom>
              <a:avLst/>
              <a:gdLst/>
              <a:ahLst/>
              <a:cxnLst/>
              <a:rect l="l" t="t" r="r" b="b"/>
              <a:pathLst>
                <a:path w="3638" h="7451" extrusionOk="0">
                  <a:moveTo>
                    <a:pt x="3006" y="1"/>
                  </a:moveTo>
                  <a:cubicBezTo>
                    <a:pt x="2936" y="1"/>
                    <a:pt x="2856" y="38"/>
                    <a:pt x="2798" y="96"/>
                  </a:cubicBezTo>
                  <a:cubicBezTo>
                    <a:pt x="2758" y="176"/>
                    <a:pt x="2798" y="296"/>
                    <a:pt x="2878" y="336"/>
                  </a:cubicBezTo>
                  <a:cubicBezTo>
                    <a:pt x="2878" y="336"/>
                    <a:pt x="3237" y="656"/>
                    <a:pt x="2918" y="2175"/>
                  </a:cubicBezTo>
                  <a:cubicBezTo>
                    <a:pt x="2558" y="3893"/>
                    <a:pt x="80" y="7130"/>
                    <a:pt x="40" y="7170"/>
                  </a:cubicBezTo>
                  <a:cubicBezTo>
                    <a:pt x="0" y="7250"/>
                    <a:pt x="0" y="7370"/>
                    <a:pt x="80" y="7410"/>
                  </a:cubicBezTo>
                  <a:cubicBezTo>
                    <a:pt x="120" y="7450"/>
                    <a:pt x="160" y="7450"/>
                    <a:pt x="200" y="7450"/>
                  </a:cubicBezTo>
                  <a:cubicBezTo>
                    <a:pt x="280" y="7450"/>
                    <a:pt x="320" y="7450"/>
                    <a:pt x="360" y="7410"/>
                  </a:cubicBezTo>
                  <a:cubicBezTo>
                    <a:pt x="440" y="7250"/>
                    <a:pt x="2918" y="4053"/>
                    <a:pt x="3277" y="2254"/>
                  </a:cubicBezTo>
                  <a:cubicBezTo>
                    <a:pt x="3637" y="456"/>
                    <a:pt x="3158" y="96"/>
                    <a:pt x="3078" y="16"/>
                  </a:cubicBezTo>
                  <a:cubicBezTo>
                    <a:pt x="3056" y="6"/>
                    <a:pt x="3032" y="1"/>
                    <a:pt x="3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618203" y="2510942"/>
              <a:ext cx="491473" cy="378423"/>
            </a:xfrm>
            <a:custGeom>
              <a:avLst/>
              <a:gdLst/>
              <a:ahLst/>
              <a:cxnLst/>
              <a:rect l="l" t="t" r="r" b="b"/>
              <a:pathLst>
                <a:path w="25541" h="19666" extrusionOk="0">
                  <a:moveTo>
                    <a:pt x="23650" y="0"/>
                  </a:moveTo>
                  <a:cubicBezTo>
                    <a:pt x="22782" y="0"/>
                    <a:pt x="21754" y="987"/>
                    <a:pt x="20304" y="2319"/>
                  </a:cubicBezTo>
                  <a:cubicBezTo>
                    <a:pt x="19865" y="2759"/>
                    <a:pt x="19385" y="3199"/>
                    <a:pt x="18865" y="3678"/>
                  </a:cubicBezTo>
                  <a:cubicBezTo>
                    <a:pt x="16787" y="5517"/>
                    <a:pt x="13670" y="6756"/>
                    <a:pt x="12631" y="7155"/>
                  </a:cubicBezTo>
                  <a:cubicBezTo>
                    <a:pt x="13110" y="5557"/>
                    <a:pt x="13750" y="2119"/>
                    <a:pt x="12990" y="1000"/>
                  </a:cubicBezTo>
                  <a:cubicBezTo>
                    <a:pt x="12830" y="761"/>
                    <a:pt x="12631" y="601"/>
                    <a:pt x="12391" y="601"/>
                  </a:cubicBezTo>
                  <a:cubicBezTo>
                    <a:pt x="12361" y="599"/>
                    <a:pt x="12332" y="598"/>
                    <a:pt x="12303" y="598"/>
                  </a:cubicBezTo>
                  <a:cubicBezTo>
                    <a:pt x="10839" y="598"/>
                    <a:pt x="10017" y="2557"/>
                    <a:pt x="9233" y="4478"/>
                  </a:cubicBezTo>
                  <a:cubicBezTo>
                    <a:pt x="8794" y="5557"/>
                    <a:pt x="8394" y="6556"/>
                    <a:pt x="7874" y="7155"/>
                  </a:cubicBezTo>
                  <a:cubicBezTo>
                    <a:pt x="6515" y="8794"/>
                    <a:pt x="121" y="15868"/>
                    <a:pt x="81" y="15908"/>
                  </a:cubicBezTo>
                  <a:cubicBezTo>
                    <a:pt x="41" y="15948"/>
                    <a:pt x="1" y="16028"/>
                    <a:pt x="41" y="16108"/>
                  </a:cubicBezTo>
                  <a:cubicBezTo>
                    <a:pt x="41" y="16148"/>
                    <a:pt x="81" y="16188"/>
                    <a:pt x="161" y="16228"/>
                  </a:cubicBezTo>
                  <a:lnTo>
                    <a:pt x="9953" y="19665"/>
                  </a:lnTo>
                  <a:lnTo>
                    <a:pt x="9993" y="19665"/>
                  </a:lnTo>
                  <a:cubicBezTo>
                    <a:pt x="10073" y="19665"/>
                    <a:pt x="10113" y="19665"/>
                    <a:pt x="10153" y="19585"/>
                  </a:cubicBezTo>
                  <a:cubicBezTo>
                    <a:pt x="10193" y="19545"/>
                    <a:pt x="14629" y="13830"/>
                    <a:pt x="19065" y="11832"/>
                  </a:cubicBezTo>
                  <a:cubicBezTo>
                    <a:pt x="23941" y="9673"/>
                    <a:pt x="25340" y="5996"/>
                    <a:pt x="25420" y="4917"/>
                  </a:cubicBezTo>
                  <a:cubicBezTo>
                    <a:pt x="25540" y="3558"/>
                    <a:pt x="25060" y="2919"/>
                    <a:pt x="25060" y="2919"/>
                  </a:cubicBezTo>
                  <a:cubicBezTo>
                    <a:pt x="25011" y="2869"/>
                    <a:pt x="24946" y="2835"/>
                    <a:pt x="24885" y="2835"/>
                  </a:cubicBezTo>
                  <a:cubicBezTo>
                    <a:pt x="24848" y="2835"/>
                    <a:pt x="24811" y="2848"/>
                    <a:pt x="24781" y="2879"/>
                  </a:cubicBezTo>
                  <a:cubicBezTo>
                    <a:pt x="24701" y="2959"/>
                    <a:pt x="24701" y="3079"/>
                    <a:pt x="24741" y="3159"/>
                  </a:cubicBezTo>
                  <a:cubicBezTo>
                    <a:pt x="24741" y="3159"/>
                    <a:pt x="25180" y="3718"/>
                    <a:pt x="25060" y="4877"/>
                  </a:cubicBezTo>
                  <a:cubicBezTo>
                    <a:pt x="24941" y="6196"/>
                    <a:pt x="23262" y="9553"/>
                    <a:pt x="18945" y="11512"/>
                  </a:cubicBezTo>
                  <a:cubicBezTo>
                    <a:pt x="14709" y="13390"/>
                    <a:pt x="10592" y="18466"/>
                    <a:pt x="9953" y="19266"/>
                  </a:cubicBezTo>
                  <a:lnTo>
                    <a:pt x="520" y="15948"/>
                  </a:lnTo>
                  <a:cubicBezTo>
                    <a:pt x="1599" y="14789"/>
                    <a:pt x="6915" y="8874"/>
                    <a:pt x="8194" y="7395"/>
                  </a:cubicBezTo>
                  <a:cubicBezTo>
                    <a:pt x="8714" y="6756"/>
                    <a:pt x="9113" y="5717"/>
                    <a:pt x="9593" y="4637"/>
                  </a:cubicBezTo>
                  <a:cubicBezTo>
                    <a:pt x="10298" y="2837"/>
                    <a:pt x="11079" y="998"/>
                    <a:pt x="12275" y="998"/>
                  </a:cubicBezTo>
                  <a:cubicBezTo>
                    <a:pt x="12300" y="998"/>
                    <a:pt x="12325" y="999"/>
                    <a:pt x="12351" y="1000"/>
                  </a:cubicBezTo>
                  <a:cubicBezTo>
                    <a:pt x="12471" y="1000"/>
                    <a:pt x="12591" y="1040"/>
                    <a:pt x="12670" y="1200"/>
                  </a:cubicBezTo>
                  <a:cubicBezTo>
                    <a:pt x="13350" y="2159"/>
                    <a:pt x="12710" y="5876"/>
                    <a:pt x="12151" y="7395"/>
                  </a:cubicBezTo>
                  <a:cubicBezTo>
                    <a:pt x="12111" y="7475"/>
                    <a:pt x="12151" y="7555"/>
                    <a:pt x="12191" y="7595"/>
                  </a:cubicBezTo>
                  <a:cubicBezTo>
                    <a:pt x="12219" y="7623"/>
                    <a:pt x="12267" y="7652"/>
                    <a:pt x="12321" y="7652"/>
                  </a:cubicBezTo>
                  <a:cubicBezTo>
                    <a:pt x="12344" y="7652"/>
                    <a:pt x="12367" y="7647"/>
                    <a:pt x="12391" y="7635"/>
                  </a:cubicBezTo>
                  <a:cubicBezTo>
                    <a:pt x="12431" y="7635"/>
                    <a:pt x="16547" y="6236"/>
                    <a:pt x="19105" y="3958"/>
                  </a:cubicBezTo>
                  <a:cubicBezTo>
                    <a:pt x="19625" y="3478"/>
                    <a:pt x="20104" y="2999"/>
                    <a:pt x="20584" y="2599"/>
                  </a:cubicBezTo>
                  <a:cubicBezTo>
                    <a:pt x="21903" y="1320"/>
                    <a:pt x="22942" y="361"/>
                    <a:pt x="23702" y="361"/>
                  </a:cubicBezTo>
                  <a:cubicBezTo>
                    <a:pt x="23901" y="361"/>
                    <a:pt x="24061" y="481"/>
                    <a:pt x="24261" y="641"/>
                  </a:cubicBezTo>
                  <a:cubicBezTo>
                    <a:pt x="24301" y="721"/>
                    <a:pt x="24341" y="880"/>
                    <a:pt x="24341" y="1080"/>
                  </a:cubicBezTo>
                  <a:cubicBezTo>
                    <a:pt x="24221" y="2599"/>
                    <a:pt x="21783" y="6356"/>
                    <a:pt x="20904" y="7115"/>
                  </a:cubicBezTo>
                  <a:cubicBezTo>
                    <a:pt x="20824" y="7195"/>
                    <a:pt x="20784" y="7315"/>
                    <a:pt x="20864" y="7395"/>
                  </a:cubicBezTo>
                  <a:cubicBezTo>
                    <a:pt x="20904" y="7435"/>
                    <a:pt x="20954" y="7455"/>
                    <a:pt x="21004" y="7455"/>
                  </a:cubicBezTo>
                  <a:cubicBezTo>
                    <a:pt x="21054" y="7455"/>
                    <a:pt x="21104" y="7435"/>
                    <a:pt x="21144" y="7395"/>
                  </a:cubicBezTo>
                  <a:cubicBezTo>
                    <a:pt x="21983" y="6676"/>
                    <a:pt x="24581" y="2839"/>
                    <a:pt x="24701" y="1120"/>
                  </a:cubicBezTo>
                  <a:cubicBezTo>
                    <a:pt x="24741" y="801"/>
                    <a:pt x="24661" y="561"/>
                    <a:pt x="24541" y="401"/>
                  </a:cubicBezTo>
                  <a:cubicBezTo>
                    <a:pt x="24301" y="121"/>
                    <a:pt x="24021" y="1"/>
                    <a:pt x="23702" y="1"/>
                  </a:cubicBezTo>
                  <a:cubicBezTo>
                    <a:pt x="23685" y="0"/>
                    <a:pt x="23667" y="0"/>
                    <a:pt x="23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18337" y="2294079"/>
              <a:ext cx="59228" cy="87688"/>
            </a:xfrm>
            <a:custGeom>
              <a:avLst/>
              <a:gdLst/>
              <a:ahLst/>
              <a:cxnLst/>
              <a:rect l="l" t="t" r="r" b="b"/>
              <a:pathLst>
                <a:path w="3078" h="4557" extrusionOk="0">
                  <a:moveTo>
                    <a:pt x="0" y="0"/>
                  </a:moveTo>
                  <a:lnTo>
                    <a:pt x="1319" y="4557"/>
                  </a:lnTo>
                  <a:lnTo>
                    <a:pt x="3078" y="2878"/>
                  </a:lnTo>
                  <a:lnTo>
                    <a:pt x="0" y="0"/>
                  </a:ln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14489" y="2290115"/>
              <a:ext cx="66156" cy="95501"/>
            </a:xfrm>
            <a:custGeom>
              <a:avLst/>
              <a:gdLst/>
              <a:ahLst/>
              <a:cxnLst/>
              <a:rect l="l" t="t" r="r" b="b"/>
              <a:pathLst>
                <a:path w="3438" h="4963" extrusionOk="0">
                  <a:moveTo>
                    <a:pt x="600" y="806"/>
                  </a:moveTo>
                  <a:lnTo>
                    <a:pt x="2998" y="3084"/>
                  </a:lnTo>
                  <a:lnTo>
                    <a:pt x="1639" y="4403"/>
                  </a:lnTo>
                  <a:lnTo>
                    <a:pt x="600" y="806"/>
                  </a:lnTo>
                  <a:close/>
                  <a:moveTo>
                    <a:pt x="222" y="0"/>
                  </a:moveTo>
                  <a:cubicBezTo>
                    <a:pt x="188" y="0"/>
                    <a:pt x="154" y="13"/>
                    <a:pt x="120" y="46"/>
                  </a:cubicBezTo>
                  <a:cubicBezTo>
                    <a:pt x="40" y="86"/>
                    <a:pt x="0" y="166"/>
                    <a:pt x="40" y="246"/>
                  </a:cubicBezTo>
                  <a:lnTo>
                    <a:pt x="1359" y="4843"/>
                  </a:lnTo>
                  <a:cubicBezTo>
                    <a:pt x="1359" y="4883"/>
                    <a:pt x="1399" y="4923"/>
                    <a:pt x="1479" y="4962"/>
                  </a:cubicBezTo>
                  <a:lnTo>
                    <a:pt x="1519" y="4962"/>
                  </a:lnTo>
                  <a:cubicBezTo>
                    <a:pt x="1599" y="4962"/>
                    <a:pt x="1639" y="4923"/>
                    <a:pt x="1679" y="4923"/>
                  </a:cubicBezTo>
                  <a:lnTo>
                    <a:pt x="3398" y="3244"/>
                  </a:lnTo>
                  <a:cubicBezTo>
                    <a:pt x="3437" y="3204"/>
                    <a:pt x="3437" y="3164"/>
                    <a:pt x="3437" y="3084"/>
                  </a:cubicBezTo>
                  <a:cubicBezTo>
                    <a:pt x="3437" y="3044"/>
                    <a:pt x="3437" y="3004"/>
                    <a:pt x="3398" y="2964"/>
                  </a:cubicBezTo>
                  <a:lnTo>
                    <a:pt x="360" y="46"/>
                  </a:lnTo>
                  <a:cubicBezTo>
                    <a:pt x="314" y="23"/>
                    <a:pt x="268"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756081" y="2184320"/>
              <a:ext cx="311498" cy="339726"/>
            </a:xfrm>
            <a:custGeom>
              <a:avLst/>
              <a:gdLst/>
              <a:ahLst/>
              <a:cxnLst/>
              <a:rect l="l" t="t" r="r" b="b"/>
              <a:pathLst>
                <a:path w="16188" h="17655" extrusionOk="0">
                  <a:moveTo>
                    <a:pt x="1999" y="13618"/>
                  </a:moveTo>
                  <a:lnTo>
                    <a:pt x="2146" y="14414"/>
                  </a:lnTo>
                  <a:lnTo>
                    <a:pt x="2146" y="14414"/>
                  </a:lnTo>
                  <a:cubicBezTo>
                    <a:pt x="2130" y="14309"/>
                    <a:pt x="2118" y="14203"/>
                    <a:pt x="2118" y="14098"/>
                  </a:cubicBezTo>
                  <a:cubicBezTo>
                    <a:pt x="2079" y="13938"/>
                    <a:pt x="2039" y="13778"/>
                    <a:pt x="1999" y="13618"/>
                  </a:cubicBezTo>
                  <a:close/>
                  <a:moveTo>
                    <a:pt x="2146" y="14414"/>
                  </a:moveTo>
                  <a:cubicBezTo>
                    <a:pt x="2161" y="14509"/>
                    <a:pt x="2180" y="14603"/>
                    <a:pt x="2198" y="14697"/>
                  </a:cubicBezTo>
                  <a:lnTo>
                    <a:pt x="2146" y="14414"/>
                  </a:lnTo>
                  <a:close/>
                  <a:moveTo>
                    <a:pt x="9115" y="1"/>
                  </a:moveTo>
                  <a:cubicBezTo>
                    <a:pt x="8796" y="1"/>
                    <a:pt x="8474" y="36"/>
                    <a:pt x="8154" y="109"/>
                  </a:cubicBezTo>
                  <a:lnTo>
                    <a:pt x="4237" y="988"/>
                  </a:lnTo>
                  <a:cubicBezTo>
                    <a:pt x="1599" y="1548"/>
                    <a:pt x="0" y="4465"/>
                    <a:pt x="640" y="7463"/>
                  </a:cubicBezTo>
                  <a:lnTo>
                    <a:pt x="1999" y="13618"/>
                  </a:lnTo>
                  <a:lnTo>
                    <a:pt x="9672" y="17655"/>
                  </a:lnTo>
                  <a:lnTo>
                    <a:pt x="9672" y="17615"/>
                  </a:lnTo>
                  <a:lnTo>
                    <a:pt x="11950" y="17095"/>
                  </a:lnTo>
                  <a:cubicBezTo>
                    <a:pt x="14588" y="16536"/>
                    <a:pt x="16187" y="13618"/>
                    <a:pt x="15508" y="10620"/>
                  </a:cubicBezTo>
                  <a:lnTo>
                    <a:pt x="14149" y="4465"/>
                  </a:lnTo>
                  <a:cubicBezTo>
                    <a:pt x="13587" y="1832"/>
                    <a:pt x="11422" y="1"/>
                    <a:pt x="9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755311" y="2184320"/>
              <a:ext cx="312267" cy="445098"/>
            </a:xfrm>
            <a:custGeom>
              <a:avLst/>
              <a:gdLst/>
              <a:ahLst/>
              <a:cxnLst/>
              <a:rect l="l" t="t" r="r" b="b"/>
              <a:pathLst>
                <a:path w="16228" h="23131" extrusionOk="0">
                  <a:moveTo>
                    <a:pt x="9155" y="1"/>
                  </a:moveTo>
                  <a:cubicBezTo>
                    <a:pt x="8836" y="1"/>
                    <a:pt x="8514" y="36"/>
                    <a:pt x="8194" y="109"/>
                  </a:cubicBezTo>
                  <a:lnTo>
                    <a:pt x="4277" y="988"/>
                  </a:lnTo>
                  <a:cubicBezTo>
                    <a:pt x="1639" y="1548"/>
                    <a:pt x="0" y="4465"/>
                    <a:pt x="680" y="7463"/>
                  </a:cubicBezTo>
                  <a:lnTo>
                    <a:pt x="2039" y="13618"/>
                  </a:lnTo>
                  <a:cubicBezTo>
                    <a:pt x="2079" y="13778"/>
                    <a:pt x="2119" y="13938"/>
                    <a:pt x="2158" y="14098"/>
                  </a:cubicBezTo>
                  <a:cubicBezTo>
                    <a:pt x="2158" y="14297"/>
                    <a:pt x="2198" y="14497"/>
                    <a:pt x="2238" y="14697"/>
                  </a:cubicBezTo>
                  <a:lnTo>
                    <a:pt x="2638" y="14857"/>
                  </a:lnTo>
                  <a:lnTo>
                    <a:pt x="2878" y="23130"/>
                  </a:lnTo>
                  <a:lnTo>
                    <a:pt x="10991" y="23130"/>
                  </a:lnTo>
                  <a:lnTo>
                    <a:pt x="10592" y="17415"/>
                  </a:lnTo>
                  <a:lnTo>
                    <a:pt x="11990" y="17095"/>
                  </a:lnTo>
                  <a:cubicBezTo>
                    <a:pt x="14628" y="16536"/>
                    <a:pt x="16227" y="13618"/>
                    <a:pt x="15548" y="10620"/>
                  </a:cubicBezTo>
                  <a:lnTo>
                    <a:pt x="14189" y="4465"/>
                  </a:lnTo>
                  <a:cubicBezTo>
                    <a:pt x="13627" y="1832"/>
                    <a:pt x="11462" y="1"/>
                    <a:pt x="9155"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751463" y="2180664"/>
              <a:ext cx="313037" cy="452603"/>
            </a:xfrm>
            <a:custGeom>
              <a:avLst/>
              <a:gdLst/>
              <a:ahLst/>
              <a:cxnLst/>
              <a:rect l="l" t="t" r="r" b="b"/>
              <a:pathLst>
                <a:path w="16268" h="23521" extrusionOk="0">
                  <a:moveTo>
                    <a:pt x="9313" y="376"/>
                  </a:moveTo>
                  <a:cubicBezTo>
                    <a:pt x="10252" y="376"/>
                    <a:pt x="11201" y="683"/>
                    <a:pt x="12031" y="1298"/>
                  </a:cubicBezTo>
                  <a:cubicBezTo>
                    <a:pt x="13150" y="2097"/>
                    <a:pt x="13909" y="3296"/>
                    <a:pt x="14229" y="4695"/>
                  </a:cubicBezTo>
                  <a:lnTo>
                    <a:pt x="15588" y="10850"/>
                  </a:lnTo>
                  <a:cubicBezTo>
                    <a:pt x="15868" y="12249"/>
                    <a:pt x="15708" y="13688"/>
                    <a:pt x="15028" y="14847"/>
                  </a:cubicBezTo>
                  <a:cubicBezTo>
                    <a:pt x="14389" y="16046"/>
                    <a:pt x="13350" y="16845"/>
                    <a:pt x="12151" y="17125"/>
                  </a:cubicBezTo>
                  <a:lnTo>
                    <a:pt x="10752" y="17445"/>
                  </a:lnTo>
                  <a:cubicBezTo>
                    <a:pt x="10672" y="17445"/>
                    <a:pt x="10592" y="17525"/>
                    <a:pt x="10592" y="17605"/>
                  </a:cubicBezTo>
                  <a:lnTo>
                    <a:pt x="10991" y="23160"/>
                  </a:lnTo>
                  <a:lnTo>
                    <a:pt x="3278" y="23160"/>
                  </a:lnTo>
                  <a:lnTo>
                    <a:pt x="3038" y="15047"/>
                  </a:lnTo>
                  <a:cubicBezTo>
                    <a:pt x="2998" y="14967"/>
                    <a:pt x="2958" y="14927"/>
                    <a:pt x="2918" y="14887"/>
                  </a:cubicBezTo>
                  <a:lnTo>
                    <a:pt x="2598" y="14767"/>
                  </a:lnTo>
                  <a:cubicBezTo>
                    <a:pt x="2558" y="14607"/>
                    <a:pt x="2558" y="14447"/>
                    <a:pt x="2558" y="14288"/>
                  </a:cubicBezTo>
                  <a:cubicBezTo>
                    <a:pt x="2558" y="14288"/>
                    <a:pt x="2558" y="14248"/>
                    <a:pt x="2558" y="14248"/>
                  </a:cubicBezTo>
                  <a:cubicBezTo>
                    <a:pt x="2518" y="14088"/>
                    <a:pt x="2478" y="13928"/>
                    <a:pt x="2438" y="13768"/>
                  </a:cubicBezTo>
                  <a:lnTo>
                    <a:pt x="1080" y="7613"/>
                  </a:lnTo>
                  <a:cubicBezTo>
                    <a:pt x="440" y="4735"/>
                    <a:pt x="1959" y="1898"/>
                    <a:pt x="4517" y="1338"/>
                  </a:cubicBezTo>
                  <a:lnTo>
                    <a:pt x="8474" y="459"/>
                  </a:lnTo>
                  <a:cubicBezTo>
                    <a:pt x="8750" y="403"/>
                    <a:pt x="9031" y="376"/>
                    <a:pt x="9313" y="376"/>
                  </a:cubicBezTo>
                  <a:close/>
                  <a:moveTo>
                    <a:pt x="9318" y="0"/>
                  </a:moveTo>
                  <a:cubicBezTo>
                    <a:pt x="8998" y="0"/>
                    <a:pt x="8676" y="33"/>
                    <a:pt x="8354" y="99"/>
                  </a:cubicBezTo>
                  <a:lnTo>
                    <a:pt x="4437" y="978"/>
                  </a:lnTo>
                  <a:cubicBezTo>
                    <a:pt x="1679" y="1578"/>
                    <a:pt x="0" y="4615"/>
                    <a:pt x="680" y="7693"/>
                  </a:cubicBezTo>
                  <a:lnTo>
                    <a:pt x="2039" y="13848"/>
                  </a:lnTo>
                  <a:cubicBezTo>
                    <a:pt x="2079" y="14008"/>
                    <a:pt x="2159" y="14168"/>
                    <a:pt x="2199" y="14328"/>
                  </a:cubicBezTo>
                  <a:cubicBezTo>
                    <a:pt x="2199" y="14527"/>
                    <a:pt x="2199" y="14727"/>
                    <a:pt x="2239" y="14927"/>
                  </a:cubicBezTo>
                  <a:cubicBezTo>
                    <a:pt x="2279" y="14967"/>
                    <a:pt x="2319" y="15007"/>
                    <a:pt x="2358" y="15047"/>
                  </a:cubicBezTo>
                  <a:lnTo>
                    <a:pt x="2638" y="15167"/>
                  </a:lnTo>
                  <a:lnTo>
                    <a:pt x="2878" y="23320"/>
                  </a:lnTo>
                  <a:cubicBezTo>
                    <a:pt x="2878" y="23440"/>
                    <a:pt x="2998" y="23520"/>
                    <a:pt x="3078" y="23520"/>
                  </a:cubicBezTo>
                  <a:lnTo>
                    <a:pt x="11191" y="23520"/>
                  </a:lnTo>
                  <a:cubicBezTo>
                    <a:pt x="11231" y="23520"/>
                    <a:pt x="11271" y="23480"/>
                    <a:pt x="11311" y="23440"/>
                  </a:cubicBezTo>
                  <a:cubicBezTo>
                    <a:pt x="11351" y="23440"/>
                    <a:pt x="11351" y="23360"/>
                    <a:pt x="11351" y="23320"/>
                  </a:cubicBezTo>
                  <a:lnTo>
                    <a:pt x="10991" y="17765"/>
                  </a:lnTo>
                  <a:lnTo>
                    <a:pt x="12230" y="17485"/>
                  </a:lnTo>
                  <a:cubicBezTo>
                    <a:pt x="13549" y="17205"/>
                    <a:pt x="14668" y="16326"/>
                    <a:pt x="15348" y="15047"/>
                  </a:cubicBezTo>
                  <a:cubicBezTo>
                    <a:pt x="16067" y="13768"/>
                    <a:pt x="16267" y="12249"/>
                    <a:pt x="15947" y="10770"/>
                  </a:cubicBezTo>
                  <a:lnTo>
                    <a:pt x="14589" y="4615"/>
                  </a:lnTo>
                  <a:cubicBezTo>
                    <a:pt x="14269" y="3137"/>
                    <a:pt x="13429" y="1858"/>
                    <a:pt x="12270" y="978"/>
                  </a:cubicBezTo>
                  <a:cubicBezTo>
                    <a:pt x="11356" y="338"/>
                    <a:pt x="10348" y="0"/>
                    <a:pt x="9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584573" y="2062572"/>
              <a:ext cx="469151" cy="461474"/>
            </a:xfrm>
            <a:custGeom>
              <a:avLst/>
              <a:gdLst/>
              <a:ahLst/>
              <a:cxnLst/>
              <a:rect l="l" t="t" r="r" b="b"/>
              <a:pathLst>
                <a:path w="24381" h="23982" extrusionOk="0">
                  <a:moveTo>
                    <a:pt x="18600" y="1"/>
                  </a:moveTo>
                  <a:cubicBezTo>
                    <a:pt x="14167" y="1"/>
                    <a:pt x="10272" y="2479"/>
                    <a:pt x="10272" y="2479"/>
                  </a:cubicBezTo>
                  <a:cubicBezTo>
                    <a:pt x="10272" y="2479"/>
                    <a:pt x="0" y="7195"/>
                    <a:pt x="3318" y="17627"/>
                  </a:cubicBezTo>
                  <a:cubicBezTo>
                    <a:pt x="3318" y="17627"/>
                    <a:pt x="5076" y="23702"/>
                    <a:pt x="11791" y="23982"/>
                  </a:cubicBezTo>
                  <a:lnTo>
                    <a:pt x="11271" y="17547"/>
                  </a:lnTo>
                  <a:lnTo>
                    <a:pt x="11911" y="15429"/>
                  </a:lnTo>
                  <a:cubicBezTo>
                    <a:pt x="11911" y="15429"/>
                    <a:pt x="19664" y="14190"/>
                    <a:pt x="23102" y="5996"/>
                  </a:cubicBezTo>
                  <a:cubicBezTo>
                    <a:pt x="24381" y="2959"/>
                    <a:pt x="22222" y="41"/>
                    <a:pt x="18705" y="1"/>
                  </a:cubicBezTo>
                  <a:cubicBezTo>
                    <a:pt x="18670" y="1"/>
                    <a:pt x="18635" y="1"/>
                    <a:pt x="1860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717615" y="2367297"/>
              <a:ext cx="122305" cy="114281"/>
            </a:xfrm>
            <a:custGeom>
              <a:avLst/>
              <a:gdLst/>
              <a:ahLst/>
              <a:cxnLst/>
              <a:rect l="l" t="t" r="r" b="b"/>
              <a:pathLst>
                <a:path w="6356" h="5939" extrusionOk="0">
                  <a:moveTo>
                    <a:pt x="3229" y="1"/>
                  </a:moveTo>
                  <a:cubicBezTo>
                    <a:pt x="3087" y="1"/>
                    <a:pt x="2943" y="11"/>
                    <a:pt x="2799" y="32"/>
                  </a:cubicBezTo>
                  <a:cubicBezTo>
                    <a:pt x="1160" y="232"/>
                    <a:pt x="1" y="1711"/>
                    <a:pt x="201" y="3350"/>
                  </a:cubicBezTo>
                  <a:cubicBezTo>
                    <a:pt x="383" y="4844"/>
                    <a:pt x="1661" y="5939"/>
                    <a:pt x="3128" y="5939"/>
                  </a:cubicBezTo>
                  <a:cubicBezTo>
                    <a:pt x="3270" y="5939"/>
                    <a:pt x="3413" y="5929"/>
                    <a:pt x="3558" y="5907"/>
                  </a:cubicBezTo>
                  <a:cubicBezTo>
                    <a:pt x="5197" y="5708"/>
                    <a:pt x="6356" y="4229"/>
                    <a:pt x="6156" y="2590"/>
                  </a:cubicBezTo>
                  <a:cubicBezTo>
                    <a:pt x="5974" y="1096"/>
                    <a:pt x="4695" y="1"/>
                    <a:pt x="3229"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765298" y="2393293"/>
              <a:ext cx="49242" cy="38466"/>
            </a:xfrm>
            <a:custGeom>
              <a:avLst/>
              <a:gdLst/>
              <a:ahLst/>
              <a:cxnLst/>
              <a:rect l="l" t="t" r="r" b="b"/>
              <a:pathLst>
                <a:path w="2559" h="1999" extrusionOk="0">
                  <a:moveTo>
                    <a:pt x="790" y="0"/>
                  </a:moveTo>
                  <a:cubicBezTo>
                    <a:pt x="596" y="0"/>
                    <a:pt x="387" y="27"/>
                    <a:pt x="161" y="80"/>
                  </a:cubicBezTo>
                  <a:cubicBezTo>
                    <a:pt x="81" y="120"/>
                    <a:pt x="1" y="200"/>
                    <a:pt x="41" y="320"/>
                  </a:cubicBezTo>
                  <a:cubicBezTo>
                    <a:pt x="41" y="385"/>
                    <a:pt x="121" y="450"/>
                    <a:pt x="194" y="450"/>
                  </a:cubicBezTo>
                  <a:cubicBezTo>
                    <a:pt x="210" y="450"/>
                    <a:pt x="226" y="447"/>
                    <a:pt x="241" y="440"/>
                  </a:cubicBezTo>
                  <a:cubicBezTo>
                    <a:pt x="441" y="397"/>
                    <a:pt x="627" y="374"/>
                    <a:pt x="797" y="374"/>
                  </a:cubicBezTo>
                  <a:cubicBezTo>
                    <a:pt x="1100" y="374"/>
                    <a:pt x="1355" y="446"/>
                    <a:pt x="1560" y="600"/>
                  </a:cubicBezTo>
                  <a:cubicBezTo>
                    <a:pt x="2119" y="999"/>
                    <a:pt x="2159" y="1799"/>
                    <a:pt x="2159" y="1799"/>
                  </a:cubicBezTo>
                  <a:cubicBezTo>
                    <a:pt x="2199" y="1919"/>
                    <a:pt x="2279" y="1999"/>
                    <a:pt x="2359" y="1999"/>
                  </a:cubicBezTo>
                  <a:cubicBezTo>
                    <a:pt x="2479" y="1999"/>
                    <a:pt x="2559" y="1879"/>
                    <a:pt x="2559" y="1799"/>
                  </a:cubicBezTo>
                  <a:cubicBezTo>
                    <a:pt x="2559" y="1759"/>
                    <a:pt x="2479" y="839"/>
                    <a:pt x="1799" y="320"/>
                  </a:cubicBezTo>
                  <a:cubicBezTo>
                    <a:pt x="1506" y="107"/>
                    <a:pt x="1178"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733009" y="2577867"/>
              <a:ext cx="336090" cy="89227"/>
            </a:xfrm>
            <a:custGeom>
              <a:avLst/>
              <a:gdLst/>
              <a:ahLst/>
              <a:cxnLst/>
              <a:rect l="l" t="t" r="r" b="b"/>
              <a:pathLst>
                <a:path w="17466" h="4637" extrusionOk="0">
                  <a:moveTo>
                    <a:pt x="3917" y="0"/>
                  </a:moveTo>
                  <a:lnTo>
                    <a:pt x="0" y="4637"/>
                  </a:lnTo>
                  <a:cubicBezTo>
                    <a:pt x="10711" y="4637"/>
                    <a:pt x="17466" y="4397"/>
                    <a:pt x="17466" y="4397"/>
                  </a:cubicBezTo>
                  <a:lnTo>
                    <a:pt x="13869" y="320"/>
                  </a:lnTo>
                  <a:lnTo>
                    <a:pt x="39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472293" y="2650835"/>
              <a:ext cx="1412034" cy="692287"/>
            </a:xfrm>
            <a:custGeom>
              <a:avLst/>
              <a:gdLst/>
              <a:ahLst/>
              <a:cxnLst/>
              <a:rect l="l" t="t" r="r" b="b"/>
              <a:pathLst>
                <a:path w="73381" h="35977" extrusionOk="0">
                  <a:moveTo>
                    <a:pt x="22548" y="0"/>
                  </a:moveTo>
                  <a:cubicBezTo>
                    <a:pt x="18596" y="0"/>
                    <a:pt x="15028" y="125"/>
                    <a:pt x="15028" y="125"/>
                  </a:cubicBezTo>
                  <a:cubicBezTo>
                    <a:pt x="15028" y="125"/>
                    <a:pt x="13589" y="565"/>
                    <a:pt x="12870" y="845"/>
                  </a:cubicBezTo>
                  <a:cubicBezTo>
                    <a:pt x="4676" y="4482"/>
                    <a:pt x="2718" y="16712"/>
                    <a:pt x="40" y="33738"/>
                  </a:cubicBezTo>
                  <a:lnTo>
                    <a:pt x="0" y="35656"/>
                  </a:lnTo>
                  <a:lnTo>
                    <a:pt x="35611" y="35976"/>
                  </a:lnTo>
                  <a:lnTo>
                    <a:pt x="35611" y="35976"/>
                  </a:lnTo>
                  <a:lnTo>
                    <a:pt x="35451" y="28862"/>
                  </a:lnTo>
                  <a:lnTo>
                    <a:pt x="35451" y="28862"/>
                  </a:lnTo>
                  <a:cubicBezTo>
                    <a:pt x="42705" y="33003"/>
                    <a:pt x="49572" y="35640"/>
                    <a:pt x="53783" y="35640"/>
                  </a:cubicBezTo>
                  <a:cubicBezTo>
                    <a:pt x="54977" y="35640"/>
                    <a:pt x="55959" y="35427"/>
                    <a:pt x="56674" y="34977"/>
                  </a:cubicBezTo>
                  <a:cubicBezTo>
                    <a:pt x="63149" y="30820"/>
                    <a:pt x="73381" y="9358"/>
                    <a:pt x="73381" y="9358"/>
                  </a:cubicBezTo>
                  <a:lnTo>
                    <a:pt x="62909" y="2963"/>
                  </a:lnTo>
                  <a:lnTo>
                    <a:pt x="50999" y="14673"/>
                  </a:lnTo>
                  <a:cubicBezTo>
                    <a:pt x="50999" y="14673"/>
                    <a:pt x="38729" y="3203"/>
                    <a:pt x="32534" y="685"/>
                  </a:cubicBezTo>
                  <a:cubicBezTo>
                    <a:pt x="31170" y="135"/>
                    <a:pt x="26652" y="0"/>
                    <a:pt x="22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443635" y="2924329"/>
              <a:ext cx="60768" cy="60402"/>
            </a:xfrm>
            <a:custGeom>
              <a:avLst/>
              <a:gdLst/>
              <a:ahLst/>
              <a:cxnLst/>
              <a:rect l="l" t="t" r="r" b="b"/>
              <a:pathLst>
                <a:path w="3158" h="3139" extrusionOk="0">
                  <a:moveTo>
                    <a:pt x="220" y="1"/>
                  </a:moveTo>
                  <a:cubicBezTo>
                    <a:pt x="170" y="1"/>
                    <a:pt x="120" y="21"/>
                    <a:pt x="80" y="61"/>
                  </a:cubicBezTo>
                  <a:cubicBezTo>
                    <a:pt x="0" y="141"/>
                    <a:pt x="0" y="261"/>
                    <a:pt x="80" y="340"/>
                  </a:cubicBezTo>
                  <a:lnTo>
                    <a:pt x="2838" y="3098"/>
                  </a:lnTo>
                  <a:cubicBezTo>
                    <a:pt x="2838" y="3138"/>
                    <a:pt x="2918" y="3138"/>
                    <a:pt x="2958" y="3138"/>
                  </a:cubicBezTo>
                  <a:cubicBezTo>
                    <a:pt x="2998" y="3138"/>
                    <a:pt x="3038" y="3138"/>
                    <a:pt x="3078" y="3098"/>
                  </a:cubicBezTo>
                  <a:cubicBezTo>
                    <a:pt x="3158" y="3018"/>
                    <a:pt x="3158" y="2898"/>
                    <a:pt x="3078" y="2858"/>
                  </a:cubicBezTo>
                  <a:lnTo>
                    <a:pt x="360" y="61"/>
                  </a:lnTo>
                  <a:cubicBezTo>
                    <a:pt x="320" y="21"/>
                    <a:pt x="27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1635906" y="2745989"/>
              <a:ext cx="223810" cy="147224"/>
            </a:xfrm>
            <a:custGeom>
              <a:avLst/>
              <a:gdLst/>
              <a:ahLst/>
              <a:cxnLst/>
              <a:rect l="l" t="t" r="r" b="b"/>
              <a:pathLst>
                <a:path w="11631" h="7651" extrusionOk="0">
                  <a:moveTo>
                    <a:pt x="249" y="1"/>
                  </a:moveTo>
                  <a:cubicBezTo>
                    <a:pt x="181" y="1"/>
                    <a:pt x="109" y="38"/>
                    <a:pt x="80" y="96"/>
                  </a:cubicBezTo>
                  <a:cubicBezTo>
                    <a:pt x="0" y="176"/>
                    <a:pt x="40" y="296"/>
                    <a:pt x="120" y="336"/>
                  </a:cubicBezTo>
                  <a:lnTo>
                    <a:pt x="11311" y="7650"/>
                  </a:lnTo>
                  <a:lnTo>
                    <a:pt x="11391" y="7650"/>
                  </a:lnTo>
                  <a:cubicBezTo>
                    <a:pt x="11471" y="7650"/>
                    <a:pt x="11511" y="7650"/>
                    <a:pt x="11551" y="7570"/>
                  </a:cubicBezTo>
                  <a:cubicBezTo>
                    <a:pt x="11631" y="7490"/>
                    <a:pt x="11591" y="7370"/>
                    <a:pt x="11511" y="7330"/>
                  </a:cubicBezTo>
                  <a:lnTo>
                    <a:pt x="320" y="16"/>
                  </a:lnTo>
                  <a:cubicBezTo>
                    <a:pt x="298" y="6"/>
                    <a:pt x="274"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746845" y="2650835"/>
              <a:ext cx="326103" cy="14721"/>
            </a:xfrm>
            <a:custGeom>
              <a:avLst/>
              <a:gdLst/>
              <a:ahLst/>
              <a:cxnLst/>
              <a:rect l="l" t="t" r="r" b="b"/>
              <a:pathLst>
                <a:path w="16947" h="765" extrusionOk="0">
                  <a:moveTo>
                    <a:pt x="7934" y="1"/>
                  </a:moveTo>
                  <a:cubicBezTo>
                    <a:pt x="5519" y="1"/>
                    <a:pt x="237" y="205"/>
                    <a:pt x="200" y="205"/>
                  </a:cubicBezTo>
                  <a:cubicBezTo>
                    <a:pt x="81" y="205"/>
                    <a:pt x="1" y="285"/>
                    <a:pt x="1" y="405"/>
                  </a:cubicBezTo>
                  <a:cubicBezTo>
                    <a:pt x="1" y="485"/>
                    <a:pt x="120" y="565"/>
                    <a:pt x="200" y="565"/>
                  </a:cubicBezTo>
                  <a:cubicBezTo>
                    <a:pt x="280" y="565"/>
                    <a:pt x="6435" y="365"/>
                    <a:pt x="8474" y="365"/>
                  </a:cubicBezTo>
                  <a:cubicBezTo>
                    <a:pt x="10512" y="405"/>
                    <a:pt x="16667" y="765"/>
                    <a:pt x="16747" y="765"/>
                  </a:cubicBezTo>
                  <a:cubicBezTo>
                    <a:pt x="16827" y="765"/>
                    <a:pt x="16907" y="685"/>
                    <a:pt x="16947" y="605"/>
                  </a:cubicBezTo>
                  <a:cubicBezTo>
                    <a:pt x="16947" y="485"/>
                    <a:pt x="16867" y="405"/>
                    <a:pt x="16747" y="405"/>
                  </a:cubicBezTo>
                  <a:cubicBezTo>
                    <a:pt x="16707" y="405"/>
                    <a:pt x="10512" y="45"/>
                    <a:pt x="8474" y="5"/>
                  </a:cubicBezTo>
                  <a:cubicBezTo>
                    <a:pt x="8317" y="2"/>
                    <a:pt x="8136" y="1"/>
                    <a:pt x="7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952181" y="2328638"/>
              <a:ext cx="36176" cy="34733"/>
            </a:xfrm>
            <a:custGeom>
              <a:avLst/>
              <a:gdLst/>
              <a:ahLst/>
              <a:cxnLst/>
              <a:rect l="l" t="t" r="r" b="b"/>
              <a:pathLst>
                <a:path w="1880" h="1805" extrusionOk="0">
                  <a:moveTo>
                    <a:pt x="952" y="0"/>
                  </a:moveTo>
                  <a:cubicBezTo>
                    <a:pt x="928" y="0"/>
                    <a:pt x="904" y="1"/>
                    <a:pt x="880" y="3"/>
                  </a:cubicBezTo>
                  <a:cubicBezTo>
                    <a:pt x="401" y="43"/>
                    <a:pt x="1" y="443"/>
                    <a:pt x="41" y="962"/>
                  </a:cubicBezTo>
                  <a:cubicBezTo>
                    <a:pt x="79" y="1419"/>
                    <a:pt x="444" y="1804"/>
                    <a:pt x="929" y="1804"/>
                  </a:cubicBezTo>
                  <a:cubicBezTo>
                    <a:pt x="952" y="1804"/>
                    <a:pt x="976" y="1803"/>
                    <a:pt x="1000" y="1801"/>
                  </a:cubicBezTo>
                  <a:cubicBezTo>
                    <a:pt x="1480" y="1761"/>
                    <a:pt x="1879" y="1362"/>
                    <a:pt x="1839" y="842"/>
                  </a:cubicBezTo>
                  <a:cubicBezTo>
                    <a:pt x="1801" y="385"/>
                    <a:pt x="1436" y="0"/>
                    <a:pt x="9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002173" y="2434819"/>
              <a:ext cx="53090" cy="20782"/>
            </a:xfrm>
            <a:custGeom>
              <a:avLst/>
              <a:gdLst/>
              <a:ahLst/>
              <a:cxnLst/>
              <a:rect l="l" t="t" r="r" b="b"/>
              <a:pathLst>
                <a:path w="2759" h="1080" extrusionOk="0">
                  <a:moveTo>
                    <a:pt x="241" y="0"/>
                  </a:moveTo>
                  <a:lnTo>
                    <a:pt x="1" y="280"/>
                  </a:lnTo>
                  <a:cubicBezTo>
                    <a:pt x="640" y="880"/>
                    <a:pt x="1280" y="1080"/>
                    <a:pt x="1759" y="1080"/>
                  </a:cubicBezTo>
                  <a:cubicBezTo>
                    <a:pt x="2359" y="1080"/>
                    <a:pt x="2759" y="800"/>
                    <a:pt x="2759" y="800"/>
                  </a:cubicBezTo>
                  <a:lnTo>
                    <a:pt x="2559" y="480"/>
                  </a:lnTo>
                  <a:cubicBezTo>
                    <a:pt x="2559" y="502"/>
                    <a:pt x="2247" y="708"/>
                    <a:pt x="1766" y="708"/>
                  </a:cubicBezTo>
                  <a:cubicBezTo>
                    <a:pt x="1353" y="708"/>
                    <a:pt x="814" y="555"/>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929110" y="2298697"/>
              <a:ext cx="30018" cy="29229"/>
            </a:xfrm>
            <a:custGeom>
              <a:avLst/>
              <a:gdLst/>
              <a:ahLst/>
              <a:cxnLst/>
              <a:rect l="l" t="t" r="r" b="b"/>
              <a:pathLst>
                <a:path w="1560" h="1519" extrusionOk="0">
                  <a:moveTo>
                    <a:pt x="1320" y="0"/>
                  </a:moveTo>
                  <a:cubicBezTo>
                    <a:pt x="840" y="400"/>
                    <a:pt x="401" y="800"/>
                    <a:pt x="1" y="1279"/>
                  </a:cubicBezTo>
                  <a:lnTo>
                    <a:pt x="281" y="1519"/>
                  </a:lnTo>
                  <a:cubicBezTo>
                    <a:pt x="680" y="1079"/>
                    <a:pt x="1080" y="680"/>
                    <a:pt x="1560" y="320"/>
                  </a:cubicBezTo>
                  <a:lnTo>
                    <a:pt x="13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1305204" y="4421337"/>
              <a:ext cx="525282" cy="420699"/>
            </a:xfrm>
            <a:custGeom>
              <a:avLst/>
              <a:gdLst/>
              <a:ahLst/>
              <a:cxnLst/>
              <a:rect l="l" t="t" r="r" b="b"/>
              <a:pathLst>
                <a:path w="27298" h="21863" extrusionOk="0">
                  <a:moveTo>
                    <a:pt x="14109" y="1"/>
                  </a:moveTo>
                  <a:lnTo>
                    <a:pt x="0" y="720"/>
                  </a:lnTo>
                  <a:lnTo>
                    <a:pt x="3477" y="21823"/>
                  </a:lnTo>
                  <a:lnTo>
                    <a:pt x="11391" y="21863"/>
                  </a:lnTo>
                  <a:lnTo>
                    <a:pt x="11551" y="17067"/>
                  </a:lnTo>
                  <a:lnTo>
                    <a:pt x="20343" y="21703"/>
                  </a:lnTo>
                  <a:cubicBezTo>
                    <a:pt x="20343" y="21703"/>
                    <a:pt x="21338" y="21721"/>
                    <a:pt x="22558" y="21721"/>
                  </a:cubicBezTo>
                  <a:cubicBezTo>
                    <a:pt x="23168" y="21721"/>
                    <a:pt x="23834" y="21716"/>
                    <a:pt x="24460" y="21703"/>
                  </a:cubicBezTo>
                  <a:cubicBezTo>
                    <a:pt x="24612" y="21699"/>
                    <a:pt x="24762" y="21697"/>
                    <a:pt x="24910" y="21697"/>
                  </a:cubicBezTo>
                  <a:cubicBezTo>
                    <a:pt x="25401" y="21697"/>
                    <a:pt x="25862" y="21715"/>
                    <a:pt x="26246" y="21715"/>
                  </a:cubicBezTo>
                  <a:cubicBezTo>
                    <a:pt x="26876" y="21715"/>
                    <a:pt x="27298" y="21668"/>
                    <a:pt x="27298" y="21423"/>
                  </a:cubicBezTo>
                  <a:cubicBezTo>
                    <a:pt x="27218" y="18226"/>
                    <a:pt x="24180" y="15348"/>
                    <a:pt x="15188" y="7714"/>
                  </a:cubicBezTo>
                  <a:lnTo>
                    <a:pt x="14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1299047" y="4415949"/>
              <a:ext cx="536827" cy="430705"/>
            </a:xfrm>
            <a:custGeom>
              <a:avLst/>
              <a:gdLst/>
              <a:ahLst/>
              <a:cxnLst/>
              <a:rect l="l" t="t" r="r" b="b"/>
              <a:pathLst>
                <a:path w="27898" h="22383" extrusionOk="0">
                  <a:moveTo>
                    <a:pt x="14229" y="560"/>
                  </a:moveTo>
                  <a:lnTo>
                    <a:pt x="15268" y="8114"/>
                  </a:lnTo>
                  <a:lnTo>
                    <a:pt x="15348" y="8154"/>
                  </a:lnTo>
                  <a:cubicBezTo>
                    <a:pt x="24141" y="15668"/>
                    <a:pt x="27258" y="18586"/>
                    <a:pt x="27378" y="21663"/>
                  </a:cubicBezTo>
                  <a:cubicBezTo>
                    <a:pt x="27178" y="21743"/>
                    <a:pt x="26539" y="21743"/>
                    <a:pt x="26019" y="21743"/>
                  </a:cubicBezTo>
                  <a:cubicBezTo>
                    <a:pt x="25619" y="21703"/>
                    <a:pt x="25220" y="21703"/>
                    <a:pt x="24780" y="21703"/>
                  </a:cubicBezTo>
                  <a:cubicBezTo>
                    <a:pt x="23941" y="21743"/>
                    <a:pt x="23022" y="21753"/>
                    <a:pt x="22267" y="21753"/>
                  </a:cubicBezTo>
                  <a:cubicBezTo>
                    <a:pt x="21513" y="21753"/>
                    <a:pt x="20923" y="21743"/>
                    <a:pt x="20743" y="21743"/>
                  </a:cubicBezTo>
                  <a:lnTo>
                    <a:pt x="11631" y="16947"/>
                  </a:lnTo>
                  <a:lnTo>
                    <a:pt x="11471" y="21903"/>
                  </a:lnTo>
                  <a:lnTo>
                    <a:pt x="4037" y="21863"/>
                  </a:lnTo>
                  <a:lnTo>
                    <a:pt x="600" y="1240"/>
                  </a:lnTo>
                  <a:lnTo>
                    <a:pt x="14229" y="560"/>
                  </a:lnTo>
                  <a:close/>
                  <a:moveTo>
                    <a:pt x="14668" y="1"/>
                  </a:moveTo>
                  <a:lnTo>
                    <a:pt x="0" y="800"/>
                  </a:lnTo>
                  <a:lnTo>
                    <a:pt x="3597" y="22343"/>
                  </a:lnTo>
                  <a:lnTo>
                    <a:pt x="11951" y="22383"/>
                  </a:lnTo>
                  <a:lnTo>
                    <a:pt x="12110" y="17746"/>
                  </a:lnTo>
                  <a:lnTo>
                    <a:pt x="20624" y="22223"/>
                  </a:lnTo>
                  <a:lnTo>
                    <a:pt x="20663" y="22223"/>
                  </a:lnTo>
                  <a:cubicBezTo>
                    <a:pt x="20690" y="22223"/>
                    <a:pt x="21676" y="22241"/>
                    <a:pt x="22899" y="22241"/>
                  </a:cubicBezTo>
                  <a:cubicBezTo>
                    <a:pt x="23510" y="22241"/>
                    <a:pt x="24181" y="22236"/>
                    <a:pt x="24820" y="22223"/>
                  </a:cubicBezTo>
                  <a:lnTo>
                    <a:pt x="25979" y="22223"/>
                  </a:lnTo>
                  <a:cubicBezTo>
                    <a:pt x="26269" y="22234"/>
                    <a:pt x="26518" y="22243"/>
                    <a:pt x="26732" y="22243"/>
                  </a:cubicBezTo>
                  <a:cubicBezTo>
                    <a:pt x="27256" y="22243"/>
                    <a:pt x="27567" y="22193"/>
                    <a:pt x="27738" y="22023"/>
                  </a:cubicBezTo>
                  <a:cubicBezTo>
                    <a:pt x="27818" y="21943"/>
                    <a:pt x="27898" y="21823"/>
                    <a:pt x="27858" y="21703"/>
                  </a:cubicBezTo>
                  <a:cubicBezTo>
                    <a:pt x="27818" y="18386"/>
                    <a:pt x="24860" y="15588"/>
                    <a:pt x="15747" y="7835"/>
                  </a:cubicBezTo>
                  <a:lnTo>
                    <a:pt x="14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843750" y="3423075"/>
              <a:ext cx="1087490" cy="1159014"/>
            </a:xfrm>
            <a:custGeom>
              <a:avLst/>
              <a:gdLst/>
              <a:ahLst/>
              <a:cxnLst/>
              <a:rect l="l" t="t" r="r" b="b"/>
              <a:pathLst>
                <a:path w="56515" h="60232" extrusionOk="0">
                  <a:moveTo>
                    <a:pt x="1" y="1"/>
                  </a:moveTo>
                  <a:lnTo>
                    <a:pt x="8074" y="19185"/>
                  </a:lnTo>
                  <a:lnTo>
                    <a:pt x="20864" y="60232"/>
                  </a:lnTo>
                  <a:lnTo>
                    <a:pt x="56515" y="60232"/>
                  </a:lnTo>
                  <a:lnTo>
                    <a:pt x="34572" y="467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875288" y="3469218"/>
              <a:ext cx="9236" cy="50781"/>
            </a:xfrm>
            <a:custGeom>
              <a:avLst/>
              <a:gdLst/>
              <a:ahLst/>
              <a:cxnLst/>
              <a:rect l="l" t="t" r="r" b="b"/>
              <a:pathLst>
                <a:path w="480" h="2639" extrusionOk="0">
                  <a:moveTo>
                    <a:pt x="0" y="1"/>
                  </a:moveTo>
                  <a:lnTo>
                    <a:pt x="0" y="1440"/>
                  </a:lnTo>
                  <a:lnTo>
                    <a:pt x="480" y="2639"/>
                  </a:lnTo>
                  <a:lnTo>
                    <a:pt x="480" y="1"/>
                  </a:lnTo>
                  <a:close/>
                </a:path>
              </a:pathLst>
            </a:custGeom>
            <a:solidFill>
              <a:srgbClr val="F08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967575" y="3469218"/>
              <a:ext cx="853694" cy="1112871"/>
            </a:xfrm>
            <a:custGeom>
              <a:avLst/>
              <a:gdLst/>
              <a:ahLst/>
              <a:cxnLst/>
              <a:rect l="l" t="t" r="r" b="b"/>
              <a:pathLst>
                <a:path w="44365" h="57834" extrusionOk="0">
                  <a:moveTo>
                    <a:pt x="11551" y="13470"/>
                  </a:moveTo>
                  <a:lnTo>
                    <a:pt x="11551" y="20944"/>
                  </a:lnTo>
                  <a:lnTo>
                    <a:pt x="3877" y="20944"/>
                  </a:lnTo>
                  <a:lnTo>
                    <a:pt x="3877" y="13470"/>
                  </a:lnTo>
                  <a:close/>
                  <a:moveTo>
                    <a:pt x="19744" y="13470"/>
                  </a:moveTo>
                  <a:lnTo>
                    <a:pt x="19744" y="20944"/>
                  </a:lnTo>
                  <a:lnTo>
                    <a:pt x="12070" y="20944"/>
                  </a:lnTo>
                  <a:lnTo>
                    <a:pt x="12070" y="13470"/>
                  </a:lnTo>
                  <a:close/>
                  <a:moveTo>
                    <a:pt x="27938" y="13470"/>
                  </a:moveTo>
                  <a:lnTo>
                    <a:pt x="27938" y="20944"/>
                  </a:lnTo>
                  <a:lnTo>
                    <a:pt x="20224" y="20944"/>
                  </a:lnTo>
                  <a:lnTo>
                    <a:pt x="20224" y="13470"/>
                  </a:lnTo>
                  <a:close/>
                  <a:moveTo>
                    <a:pt x="19744" y="21463"/>
                  </a:moveTo>
                  <a:lnTo>
                    <a:pt x="19744" y="28937"/>
                  </a:lnTo>
                  <a:lnTo>
                    <a:pt x="12070" y="28937"/>
                  </a:lnTo>
                  <a:lnTo>
                    <a:pt x="12070" y="21463"/>
                  </a:lnTo>
                  <a:close/>
                  <a:moveTo>
                    <a:pt x="27938" y="21463"/>
                  </a:moveTo>
                  <a:lnTo>
                    <a:pt x="27938" y="28937"/>
                  </a:lnTo>
                  <a:lnTo>
                    <a:pt x="20224" y="28937"/>
                  </a:lnTo>
                  <a:lnTo>
                    <a:pt x="20224" y="21463"/>
                  </a:lnTo>
                  <a:close/>
                  <a:moveTo>
                    <a:pt x="19744" y="29417"/>
                  </a:moveTo>
                  <a:lnTo>
                    <a:pt x="19744" y="36931"/>
                  </a:lnTo>
                  <a:lnTo>
                    <a:pt x="12070" y="36931"/>
                  </a:lnTo>
                  <a:lnTo>
                    <a:pt x="12070" y="29417"/>
                  </a:lnTo>
                  <a:close/>
                  <a:moveTo>
                    <a:pt x="27938" y="29417"/>
                  </a:moveTo>
                  <a:lnTo>
                    <a:pt x="27938" y="36931"/>
                  </a:lnTo>
                  <a:lnTo>
                    <a:pt x="20224" y="36931"/>
                  </a:lnTo>
                  <a:lnTo>
                    <a:pt x="20224" y="29417"/>
                  </a:lnTo>
                  <a:close/>
                  <a:moveTo>
                    <a:pt x="19744" y="37410"/>
                  </a:moveTo>
                  <a:lnTo>
                    <a:pt x="19744" y="44924"/>
                  </a:lnTo>
                  <a:lnTo>
                    <a:pt x="12070" y="44924"/>
                  </a:lnTo>
                  <a:lnTo>
                    <a:pt x="12070" y="37410"/>
                  </a:lnTo>
                  <a:close/>
                  <a:moveTo>
                    <a:pt x="27938" y="37410"/>
                  </a:moveTo>
                  <a:lnTo>
                    <a:pt x="27938" y="44924"/>
                  </a:lnTo>
                  <a:lnTo>
                    <a:pt x="20224" y="44924"/>
                  </a:lnTo>
                  <a:lnTo>
                    <a:pt x="20224" y="37410"/>
                  </a:lnTo>
                  <a:close/>
                  <a:moveTo>
                    <a:pt x="27938" y="45404"/>
                  </a:moveTo>
                  <a:lnTo>
                    <a:pt x="27938" y="52878"/>
                  </a:lnTo>
                  <a:lnTo>
                    <a:pt x="20224" y="52878"/>
                  </a:lnTo>
                  <a:lnTo>
                    <a:pt x="20224" y="45404"/>
                  </a:lnTo>
                  <a:close/>
                  <a:moveTo>
                    <a:pt x="3358" y="1"/>
                  </a:moveTo>
                  <a:lnTo>
                    <a:pt x="3358" y="12950"/>
                  </a:lnTo>
                  <a:lnTo>
                    <a:pt x="0" y="12950"/>
                  </a:lnTo>
                  <a:lnTo>
                    <a:pt x="240" y="13470"/>
                  </a:lnTo>
                  <a:lnTo>
                    <a:pt x="3358" y="13470"/>
                  </a:lnTo>
                  <a:lnTo>
                    <a:pt x="3358" y="20944"/>
                  </a:lnTo>
                  <a:lnTo>
                    <a:pt x="2918" y="20944"/>
                  </a:lnTo>
                  <a:lnTo>
                    <a:pt x="3078" y="21463"/>
                  </a:lnTo>
                  <a:lnTo>
                    <a:pt x="3358" y="21463"/>
                  </a:lnTo>
                  <a:lnTo>
                    <a:pt x="3358" y="22383"/>
                  </a:lnTo>
                  <a:lnTo>
                    <a:pt x="3877" y="23981"/>
                  </a:lnTo>
                  <a:lnTo>
                    <a:pt x="3877" y="21463"/>
                  </a:lnTo>
                  <a:lnTo>
                    <a:pt x="11551" y="21463"/>
                  </a:lnTo>
                  <a:lnTo>
                    <a:pt x="11551" y="28937"/>
                  </a:lnTo>
                  <a:lnTo>
                    <a:pt x="5436" y="28937"/>
                  </a:lnTo>
                  <a:lnTo>
                    <a:pt x="5556" y="29417"/>
                  </a:lnTo>
                  <a:lnTo>
                    <a:pt x="11551" y="29417"/>
                  </a:lnTo>
                  <a:lnTo>
                    <a:pt x="11551" y="36931"/>
                  </a:lnTo>
                  <a:lnTo>
                    <a:pt x="7914" y="36931"/>
                  </a:lnTo>
                  <a:lnTo>
                    <a:pt x="8074" y="37410"/>
                  </a:lnTo>
                  <a:lnTo>
                    <a:pt x="11551" y="37410"/>
                  </a:lnTo>
                  <a:lnTo>
                    <a:pt x="11551" y="44924"/>
                  </a:lnTo>
                  <a:lnTo>
                    <a:pt x="10392" y="44924"/>
                  </a:lnTo>
                  <a:lnTo>
                    <a:pt x="10552" y="45404"/>
                  </a:lnTo>
                  <a:lnTo>
                    <a:pt x="11551" y="45404"/>
                  </a:lnTo>
                  <a:lnTo>
                    <a:pt x="11551" y="48601"/>
                  </a:lnTo>
                  <a:lnTo>
                    <a:pt x="12070" y="50200"/>
                  </a:lnTo>
                  <a:lnTo>
                    <a:pt x="12070" y="45404"/>
                  </a:lnTo>
                  <a:lnTo>
                    <a:pt x="19744" y="45404"/>
                  </a:lnTo>
                  <a:lnTo>
                    <a:pt x="19744" y="52878"/>
                  </a:lnTo>
                  <a:lnTo>
                    <a:pt x="12910" y="52878"/>
                  </a:lnTo>
                  <a:lnTo>
                    <a:pt x="13070" y="53397"/>
                  </a:lnTo>
                  <a:lnTo>
                    <a:pt x="19744" y="53397"/>
                  </a:lnTo>
                  <a:lnTo>
                    <a:pt x="19744" y="57834"/>
                  </a:lnTo>
                  <a:lnTo>
                    <a:pt x="20224" y="57834"/>
                  </a:lnTo>
                  <a:lnTo>
                    <a:pt x="20224" y="53397"/>
                  </a:lnTo>
                  <a:lnTo>
                    <a:pt x="27938" y="53397"/>
                  </a:lnTo>
                  <a:lnTo>
                    <a:pt x="27938" y="57834"/>
                  </a:lnTo>
                  <a:lnTo>
                    <a:pt x="28417" y="57834"/>
                  </a:lnTo>
                  <a:lnTo>
                    <a:pt x="28417" y="53397"/>
                  </a:lnTo>
                  <a:lnTo>
                    <a:pt x="44364" y="53397"/>
                  </a:lnTo>
                  <a:lnTo>
                    <a:pt x="44364" y="52878"/>
                  </a:lnTo>
                  <a:lnTo>
                    <a:pt x="28417" y="52878"/>
                  </a:lnTo>
                  <a:lnTo>
                    <a:pt x="28417" y="45404"/>
                  </a:lnTo>
                  <a:lnTo>
                    <a:pt x="44364" y="45404"/>
                  </a:lnTo>
                  <a:lnTo>
                    <a:pt x="44364" y="44924"/>
                  </a:lnTo>
                  <a:lnTo>
                    <a:pt x="28417" y="44924"/>
                  </a:lnTo>
                  <a:lnTo>
                    <a:pt x="28417" y="37410"/>
                  </a:lnTo>
                  <a:lnTo>
                    <a:pt x="42006" y="37410"/>
                  </a:lnTo>
                  <a:lnTo>
                    <a:pt x="41806" y="36931"/>
                  </a:lnTo>
                  <a:lnTo>
                    <a:pt x="28417" y="36931"/>
                  </a:lnTo>
                  <a:lnTo>
                    <a:pt x="28417" y="29417"/>
                  </a:lnTo>
                  <a:lnTo>
                    <a:pt x="38849" y="29417"/>
                  </a:lnTo>
                  <a:lnTo>
                    <a:pt x="38649" y="28937"/>
                  </a:lnTo>
                  <a:lnTo>
                    <a:pt x="28417" y="28937"/>
                  </a:lnTo>
                  <a:lnTo>
                    <a:pt x="28417" y="21463"/>
                  </a:lnTo>
                  <a:lnTo>
                    <a:pt x="35691" y="21463"/>
                  </a:lnTo>
                  <a:lnTo>
                    <a:pt x="35491" y="20944"/>
                  </a:lnTo>
                  <a:lnTo>
                    <a:pt x="28417" y="20944"/>
                  </a:lnTo>
                  <a:lnTo>
                    <a:pt x="28417" y="13470"/>
                  </a:lnTo>
                  <a:lnTo>
                    <a:pt x="32534" y="13470"/>
                  </a:lnTo>
                  <a:lnTo>
                    <a:pt x="32334" y="12950"/>
                  </a:lnTo>
                  <a:lnTo>
                    <a:pt x="28417" y="12950"/>
                  </a:lnTo>
                  <a:lnTo>
                    <a:pt x="28417" y="3038"/>
                  </a:lnTo>
                  <a:lnTo>
                    <a:pt x="28137" y="2279"/>
                  </a:lnTo>
                  <a:lnTo>
                    <a:pt x="27938" y="2239"/>
                  </a:lnTo>
                  <a:lnTo>
                    <a:pt x="27938" y="12950"/>
                  </a:lnTo>
                  <a:lnTo>
                    <a:pt x="20224" y="12950"/>
                  </a:lnTo>
                  <a:lnTo>
                    <a:pt x="20224" y="1200"/>
                  </a:lnTo>
                  <a:lnTo>
                    <a:pt x="19744" y="1120"/>
                  </a:lnTo>
                  <a:lnTo>
                    <a:pt x="19744" y="12950"/>
                  </a:lnTo>
                  <a:lnTo>
                    <a:pt x="12070" y="12950"/>
                  </a:lnTo>
                  <a:lnTo>
                    <a:pt x="12070" y="81"/>
                  </a:lnTo>
                  <a:lnTo>
                    <a:pt x="11551" y="41"/>
                  </a:lnTo>
                  <a:lnTo>
                    <a:pt x="11551" y="12950"/>
                  </a:lnTo>
                  <a:lnTo>
                    <a:pt x="3877" y="12950"/>
                  </a:lnTo>
                  <a:lnTo>
                    <a:pt x="38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842980" y="3418457"/>
              <a:ext cx="1095187" cy="1168251"/>
            </a:xfrm>
            <a:custGeom>
              <a:avLst/>
              <a:gdLst/>
              <a:ahLst/>
              <a:cxnLst/>
              <a:rect l="l" t="t" r="r" b="b"/>
              <a:pathLst>
                <a:path w="56915" h="60712" extrusionOk="0">
                  <a:moveTo>
                    <a:pt x="80" y="1"/>
                  </a:moveTo>
                  <a:lnTo>
                    <a:pt x="1" y="481"/>
                  </a:lnTo>
                  <a:lnTo>
                    <a:pt x="34413" y="5117"/>
                  </a:lnTo>
                  <a:lnTo>
                    <a:pt x="56155" y="60232"/>
                  </a:lnTo>
                  <a:lnTo>
                    <a:pt x="21103" y="60232"/>
                  </a:lnTo>
                  <a:lnTo>
                    <a:pt x="8354" y="19345"/>
                  </a:lnTo>
                  <a:lnTo>
                    <a:pt x="7874" y="19505"/>
                  </a:lnTo>
                  <a:lnTo>
                    <a:pt x="20744" y="60712"/>
                  </a:lnTo>
                  <a:lnTo>
                    <a:pt x="56914" y="60712"/>
                  </a:lnTo>
                  <a:lnTo>
                    <a:pt x="34812" y="4797"/>
                  </a:lnTo>
                  <a:lnTo>
                    <a:pt x="34772" y="4677"/>
                  </a:ln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1643584" y="4421337"/>
              <a:ext cx="531882" cy="420833"/>
            </a:xfrm>
            <a:custGeom>
              <a:avLst/>
              <a:gdLst/>
              <a:ahLst/>
              <a:cxnLst/>
              <a:rect l="l" t="t" r="r" b="b"/>
              <a:pathLst>
                <a:path w="27641" h="21870" extrusionOk="0">
                  <a:moveTo>
                    <a:pt x="14469" y="1"/>
                  </a:moveTo>
                  <a:lnTo>
                    <a:pt x="1" y="1160"/>
                  </a:lnTo>
                  <a:lnTo>
                    <a:pt x="4317" y="21823"/>
                  </a:lnTo>
                  <a:lnTo>
                    <a:pt x="11711" y="21863"/>
                  </a:lnTo>
                  <a:lnTo>
                    <a:pt x="11871" y="17067"/>
                  </a:lnTo>
                  <a:lnTo>
                    <a:pt x="18783" y="21861"/>
                  </a:lnTo>
                  <a:lnTo>
                    <a:pt x="18783" y="21861"/>
                  </a:lnTo>
                  <a:cubicBezTo>
                    <a:pt x="19771" y="21833"/>
                    <a:pt x="23365" y="21733"/>
                    <a:pt x="24821" y="21703"/>
                  </a:cubicBezTo>
                  <a:cubicBezTo>
                    <a:pt x="24968" y="21699"/>
                    <a:pt x="25116" y="21697"/>
                    <a:pt x="25261" y="21697"/>
                  </a:cubicBezTo>
                  <a:cubicBezTo>
                    <a:pt x="25742" y="21697"/>
                    <a:pt x="26203" y="21715"/>
                    <a:pt x="26587" y="21715"/>
                  </a:cubicBezTo>
                  <a:cubicBezTo>
                    <a:pt x="27216" y="21715"/>
                    <a:pt x="27641" y="21668"/>
                    <a:pt x="27618" y="21423"/>
                  </a:cubicBezTo>
                  <a:cubicBezTo>
                    <a:pt x="27538" y="18226"/>
                    <a:pt x="24541" y="15348"/>
                    <a:pt x="15508" y="7714"/>
                  </a:cubicBezTo>
                  <a:lnTo>
                    <a:pt x="14469" y="1"/>
                  </a:lnTo>
                  <a:close/>
                  <a:moveTo>
                    <a:pt x="18783" y="21861"/>
                  </a:moveTo>
                  <a:lnTo>
                    <a:pt x="18783" y="21861"/>
                  </a:lnTo>
                  <a:cubicBezTo>
                    <a:pt x="18612" y="21866"/>
                    <a:pt x="18519" y="21869"/>
                    <a:pt x="18530" y="21869"/>
                  </a:cubicBezTo>
                  <a:cubicBezTo>
                    <a:pt x="18538" y="21869"/>
                    <a:pt x="18619" y="21867"/>
                    <a:pt x="18785" y="21863"/>
                  </a:cubicBezTo>
                  <a:lnTo>
                    <a:pt x="18783" y="2186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1637426" y="4415949"/>
              <a:ext cx="543004" cy="430705"/>
            </a:xfrm>
            <a:custGeom>
              <a:avLst/>
              <a:gdLst/>
              <a:ahLst/>
              <a:cxnLst/>
              <a:rect l="l" t="t" r="r" b="b"/>
              <a:pathLst>
                <a:path w="28219" h="22383" extrusionOk="0">
                  <a:moveTo>
                    <a:pt x="14549" y="560"/>
                  </a:moveTo>
                  <a:lnTo>
                    <a:pt x="15588" y="8114"/>
                  </a:lnTo>
                  <a:lnTo>
                    <a:pt x="15668" y="8154"/>
                  </a:lnTo>
                  <a:cubicBezTo>
                    <a:pt x="24501" y="15668"/>
                    <a:pt x="27619" y="18586"/>
                    <a:pt x="27698" y="21663"/>
                  </a:cubicBezTo>
                  <a:cubicBezTo>
                    <a:pt x="27539" y="21743"/>
                    <a:pt x="26859" y="21743"/>
                    <a:pt x="26340" y="21743"/>
                  </a:cubicBezTo>
                  <a:cubicBezTo>
                    <a:pt x="25940" y="21703"/>
                    <a:pt x="25540" y="21703"/>
                    <a:pt x="25101" y="21703"/>
                  </a:cubicBezTo>
                  <a:cubicBezTo>
                    <a:pt x="21464" y="21823"/>
                    <a:pt x="19865" y="21863"/>
                    <a:pt x="19185" y="21903"/>
                  </a:cubicBezTo>
                  <a:lnTo>
                    <a:pt x="11991" y="16867"/>
                  </a:lnTo>
                  <a:lnTo>
                    <a:pt x="11791" y="21903"/>
                  </a:lnTo>
                  <a:lnTo>
                    <a:pt x="4837" y="21863"/>
                  </a:lnTo>
                  <a:lnTo>
                    <a:pt x="640" y="1640"/>
                  </a:lnTo>
                  <a:lnTo>
                    <a:pt x="14549" y="560"/>
                  </a:lnTo>
                  <a:close/>
                  <a:moveTo>
                    <a:pt x="14989" y="1"/>
                  </a:moveTo>
                  <a:lnTo>
                    <a:pt x="1" y="1200"/>
                  </a:lnTo>
                  <a:lnTo>
                    <a:pt x="4437" y="22343"/>
                  </a:lnTo>
                  <a:lnTo>
                    <a:pt x="12271" y="22383"/>
                  </a:lnTo>
                  <a:lnTo>
                    <a:pt x="12431" y="17826"/>
                  </a:lnTo>
                  <a:lnTo>
                    <a:pt x="18586" y="22103"/>
                  </a:lnTo>
                  <a:lnTo>
                    <a:pt x="18546" y="22143"/>
                  </a:lnTo>
                  <a:lnTo>
                    <a:pt x="18626" y="22263"/>
                  </a:lnTo>
                  <a:cubicBezTo>
                    <a:pt x="18666" y="22343"/>
                    <a:pt x="18706" y="22383"/>
                    <a:pt x="18866" y="22383"/>
                  </a:cubicBezTo>
                  <a:lnTo>
                    <a:pt x="19865" y="22383"/>
                  </a:lnTo>
                  <a:cubicBezTo>
                    <a:pt x="21304" y="22343"/>
                    <a:pt x="23981" y="22263"/>
                    <a:pt x="25141" y="22223"/>
                  </a:cubicBezTo>
                  <a:lnTo>
                    <a:pt x="26300" y="22223"/>
                  </a:lnTo>
                  <a:cubicBezTo>
                    <a:pt x="26589" y="22234"/>
                    <a:pt x="26839" y="22243"/>
                    <a:pt x="27053" y="22243"/>
                  </a:cubicBezTo>
                  <a:cubicBezTo>
                    <a:pt x="27577" y="22243"/>
                    <a:pt x="27888" y="22193"/>
                    <a:pt x="28058" y="22023"/>
                  </a:cubicBezTo>
                  <a:cubicBezTo>
                    <a:pt x="28178" y="21943"/>
                    <a:pt x="28218" y="21823"/>
                    <a:pt x="28218" y="21703"/>
                  </a:cubicBezTo>
                  <a:cubicBezTo>
                    <a:pt x="28138" y="18386"/>
                    <a:pt x="25181" y="15588"/>
                    <a:pt x="16068" y="7835"/>
                  </a:cubicBezTo>
                  <a:lnTo>
                    <a:pt x="14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1222134" y="3394558"/>
              <a:ext cx="856772" cy="1187532"/>
            </a:xfrm>
            <a:custGeom>
              <a:avLst/>
              <a:gdLst/>
              <a:ahLst/>
              <a:cxnLst/>
              <a:rect l="l" t="t" r="r" b="b"/>
              <a:pathLst>
                <a:path w="44525" h="61714" extrusionOk="0">
                  <a:moveTo>
                    <a:pt x="541" y="0"/>
                  </a:moveTo>
                  <a:cubicBezTo>
                    <a:pt x="191" y="0"/>
                    <a:pt x="1" y="4"/>
                    <a:pt x="1" y="4"/>
                  </a:cubicBezTo>
                  <a:lnTo>
                    <a:pt x="8434" y="21467"/>
                  </a:lnTo>
                  <a:lnTo>
                    <a:pt x="18985" y="61714"/>
                  </a:lnTo>
                  <a:lnTo>
                    <a:pt x="44524" y="61714"/>
                  </a:lnTo>
                  <a:cubicBezTo>
                    <a:pt x="44524" y="61714"/>
                    <a:pt x="31215" y="12634"/>
                    <a:pt x="25260" y="6159"/>
                  </a:cubicBezTo>
                  <a:cubicBezTo>
                    <a:pt x="19897" y="292"/>
                    <a:pt x="3708" y="0"/>
                    <a:pt x="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1275975" y="3396924"/>
              <a:ext cx="770624" cy="1185165"/>
            </a:xfrm>
            <a:custGeom>
              <a:avLst/>
              <a:gdLst/>
              <a:ahLst/>
              <a:cxnLst/>
              <a:rect l="l" t="t" r="r" b="b"/>
              <a:pathLst>
                <a:path w="40048" h="61591" extrusionOk="0">
                  <a:moveTo>
                    <a:pt x="17986" y="7555"/>
                  </a:moveTo>
                  <a:lnTo>
                    <a:pt x="17986" y="15029"/>
                  </a:lnTo>
                  <a:lnTo>
                    <a:pt x="10312" y="15029"/>
                  </a:lnTo>
                  <a:lnTo>
                    <a:pt x="10312" y="7555"/>
                  </a:lnTo>
                  <a:close/>
                  <a:moveTo>
                    <a:pt x="17986" y="15548"/>
                  </a:moveTo>
                  <a:lnTo>
                    <a:pt x="17986" y="23022"/>
                  </a:lnTo>
                  <a:lnTo>
                    <a:pt x="10312" y="23022"/>
                  </a:lnTo>
                  <a:lnTo>
                    <a:pt x="10312" y="15548"/>
                  </a:lnTo>
                  <a:close/>
                  <a:moveTo>
                    <a:pt x="26179" y="15548"/>
                  </a:moveTo>
                  <a:lnTo>
                    <a:pt x="26179" y="23022"/>
                  </a:lnTo>
                  <a:lnTo>
                    <a:pt x="18505" y="23022"/>
                  </a:lnTo>
                  <a:lnTo>
                    <a:pt x="18505" y="15548"/>
                  </a:lnTo>
                  <a:close/>
                  <a:moveTo>
                    <a:pt x="17986" y="23542"/>
                  </a:moveTo>
                  <a:lnTo>
                    <a:pt x="17986" y="31016"/>
                  </a:lnTo>
                  <a:lnTo>
                    <a:pt x="10312" y="31016"/>
                  </a:lnTo>
                  <a:lnTo>
                    <a:pt x="10312" y="23542"/>
                  </a:lnTo>
                  <a:close/>
                  <a:moveTo>
                    <a:pt x="26179" y="23542"/>
                  </a:moveTo>
                  <a:lnTo>
                    <a:pt x="26179" y="31016"/>
                  </a:lnTo>
                  <a:lnTo>
                    <a:pt x="18505" y="31016"/>
                  </a:lnTo>
                  <a:lnTo>
                    <a:pt x="18505" y="23542"/>
                  </a:lnTo>
                  <a:close/>
                  <a:moveTo>
                    <a:pt x="17986" y="31495"/>
                  </a:moveTo>
                  <a:lnTo>
                    <a:pt x="17986" y="39009"/>
                  </a:lnTo>
                  <a:lnTo>
                    <a:pt x="10312" y="39009"/>
                  </a:lnTo>
                  <a:lnTo>
                    <a:pt x="10312" y="31495"/>
                  </a:lnTo>
                  <a:close/>
                  <a:moveTo>
                    <a:pt x="26179" y="31495"/>
                  </a:moveTo>
                  <a:lnTo>
                    <a:pt x="26179" y="39009"/>
                  </a:lnTo>
                  <a:lnTo>
                    <a:pt x="18505" y="39009"/>
                  </a:lnTo>
                  <a:lnTo>
                    <a:pt x="18505" y="31495"/>
                  </a:lnTo>
                  <a:close/>
                  <a:moveTo>
                    <a:pt x="26179" y="39489"/>
                  </a:moveTo>
                  <a:lnTo>
                    <a:pt x="26179" y="47003"/>
                  </a:lnTo>
                  <a:lnTo>
                    <a:pt x="18505" y="47003"/>
                  </a:lnTo>
                  <a:lnTo>
                    <a:pt x="18505" y="39489"/>
                  </a:lnTo>
                  <a:close/>
                  <a:moveTo>
                    <a:pt x="34372" y="39489"/>
                  </a:moveTo>
                  <a:lnTo>
                    <a:pt x="34372" y="47003"/>
                  </a:lnTo>
                  <a:lnTo>
                    <a:pt x="26659" y="47003"/>
                  </a:lnTo>
                  <a:lnTo>
                    <a:pt x="26659" y="39489"/>
                  </a:lnTo>
                  <a:close/>
                  <a:moveTo>
                    <a:pt x="26179" y="47482"/>
                  </a:moveTo>
                  <a:lnTo>
                    <a:pt x="26179" y="54956"/>
                  </a:lnTo>
                  <a:lnTo>
                    <a:pt x="18505" y="54956"/>
                  </a:lnTo>
                  <a:lnTo>
                    <a:pt x="18505" y="47482"/>
                  </a:lnTo>
                  <a:close/>
                  <a:moveTo>
                    <a:pt x="34372" y="47482"/>
                  </a:moveTo>
                  <a:lnTo>
                    <a:pt x="34372" y="54956"/>
                  </a:lnTo>
                  <a:lnTo>
                    <a:pt x="26659" y="54956"/>
                  </a:lnTo>
                  <a:lnTo>
                    <a:pt x="26659" y="47482"/>
                  </a:lnTo>
                  <a:close/>
                  <a:moveTo>
                    <a:pt x="1639" y="1"/>
                  </a:moveTo>
                  <a:lnTo>
                    <a:pt x="1639" y="7035"/>
                  </a:lnTo>
                  <a:lnTo>
                    <a:pt x="0" y="7035"/>
                  </a:lnTo>
                  <a:lnTo>
                    <a:pt x="200" y="7555"/>
                  </a:lnTo>
                  <a:lnTo>
                    <a:pt x="1599" y="7555"/>
                  </a:lnTo>
                  <a:lnTo>
                    <a:pt x="1599" y="11152"/>
                  </a:lnTo>
                  <a:lnTo>
                    <a:pt x="2119" y="12391"/>
                  </a:lnTo>
                  <a:lnTo>
                    <a:pt x="2119" y="7555"/>
                  </a:lnTo>
                  <a:lnTo>
                    <a:pt x="9792" y="7555"/>
                  </a:lnTo>
                  <a:lnTo>
                    <a:pt x="9792" y="15029"/>
                  </a:lnTo>
                  <a:lnTo>
                    <a:pt x="3158" y="15029"/>
                  </a:lnTo>
                  <a:lnTo>
                    <a:pt x="3358" y="15548"/>
                  </a:lnTo>
                  <a:lnTo>
                    <a:pt x="9792" y="15548"/>
                  </a:lnTo>
                  <a:lnTo>
                    <a:pt x="9792" y="23022"/>
                  </a:lnTo>
                  <a:lnTo>
                    <a:pt x="6075" y="23022"/>
                  </a:lnTo>
                  <a:lnTo>
                    <a:pt x="6195" y="23542"/>
                  </a:lnTo>
                  <a:lnTo>
                    <a:pt x="9792" y="23542"/>
                  </a:lnTo>
                  <a:lnTo>
                    <a:pt x="9792" y="31016"/>
                  </a:lnTo>
                  <a:lnTo>
                    <a:pt x="8154" y="31016"/>
                  </a:lnTo>
                  <a:lnTo>
                    <a:pt x="8313" y="31495"/>
                  </a:lnTo>
                  <a:lnTo>
                    <a:pt x="9792" y="31495"/>
                  </a:lnTo>
                  <a:lnTo>
                    <a:pt x="9792" y="37211"/>
                  </a:lnTo>
                  <a:lnTo>
                    <a:pt x="10392" y="39489"/>
                  </a:lnTo>
                  <a:lnTo>
                    <a:pt x="17986" y="39489"/>
                  </a:lnTo>
                  <a:lnTo>
                    <a:pt x="17986" y="47003"/>
                  </a:lnTo>
                  <a:lnTo>
                    <a:pt x="12350" y="47003"/>
                  </a:lnTo>
                  <a:lnTo>
                    <a:pt x="12510" y="47482"/>
                  </a:lnTo>
                  <a:lnTo>
                    <a:pt x="17986" y="47482"/>
                  </a:lnTo>
                  <a:lnTo>
                    <a:pt x="17986" y="54956"/>
                  </a:lnTo>
                  <a:lnTo>
                    <a:pt x="14468" y="54956"/>
                  </a:lnTo>
                  <a:lnTo>
                    <a:pt x="14588" y="55476"/>
                  </a:lnTo>
                  <a:lnTo>
                    <a:pt x="17986" y="55476"/>
                  </a:lnTo>
                  <a:lnTo>
                    <a:pt x="17986" y="61591"/>
                  </a:lnTo>
                  <a:lnTo>
                    <a:pt x="18505" y="61591"/>
                  </a:lnTo>
                  <a:lnTo>
                    <a:pt x="18505" y="55476"/>
                  </a:lnTo>
                  <a:lnTo>
                    <a:pt x="26179" y="55476"/>
                  </a:lnTo>
                  <a:lnTo>
                    <a:pt x="26179" y="61591"/>
                  </a:lnTo>
                  <a:lnTo>
                    <a:pt x="26659" y="61591"/>
                  </a:lnTo>
                  <a:lnTo>
                    <a:pt x="26659" y="55476"/>
                  </a:lnTo>
                  <a:lnTo>
                    <a:pt x="34372" y="55476"/>
                  </a:lnTo>
                  <a:lnTo>
                    <a:pt x="34372" y="61591"/>
                  </a:lnTo>
                  <a:lnTo>
                    <a:pt x="34852" y="61591"/>
                  </a:lnTo>
                  <a:lnTo>
                    <a:pt x="34852" y="55476"/>
                  </a:lnTo>
                  <a:lnTo>
                    <a:pt x="40048" y="55476"/>
                  </a:lnTo>
                  <a:cubicBezTo>
                    <a:pt x="39968" y="55316"/>
                    <a:pt x="39928" y="55156"/>
                    <a:pt x="39888" y="54956"/>
                  </a:cubicBezTo>
                  <a:lnTo>
                    <a:pt x="34852" y="54956"/>
                  </a:lnTo>
                  <a:lnTo>
                    <a:pt x="34852" y="47482"/>
                  </a:lnTo>
                  <a:lnTo>
                    <a:pt x="37730" y="47482"/>
                  </a:lnTo>
                  <a:cubicBezTo>
                    <a:pt x="37690" y="47322"/>
                    <a:pt x="37650" y="47163"/>
                    <a:pt x="37570" y="47003"/>
                  </a:cubicBezTo>
                  <a:lnTo>
                    <a:pt x="34852" y="47003"/>
                  </a:lnTo>
                  <a:lnTo>
                    <a:pt x="34852" y="39489"/>
                  </a:lnTo>
                  <a:lnTo>
                    <a:pt x="35332" y="39489"/>
                  </a:lnTo>
                  <a:cubicBezTo>
                    <a:pt x="35292" y="39329"/>
                    <a:pt x="35252" y="39169"/>
                    <a:pt x="35172" y="39009"/>
                  </a:cubicBezTo>
                  <a:lnTo>
                    <a:pt x="34852" y="39009"/>
                  </a:lnTo>
                  <a:lnTo>
                    <a:pt x="34852" y="37970"/>
                  </a:lnTo>
                  <a:cubicBezTo>
                    <a:pt x="34692" y="37411"/>
                    <a:pt x="34532" y="36891"/>
                    <a:pt x="34372" y="36331"/>
                  </a:cubicBezTo>
                  <a:lnTo>
                    <a:pt x="34372" y="39009"/>
                  </a:lnTo>
                  <a:lnTo>
                    <a:pt x="26659" y="39009"/>
                  </a:lnTo>
                  <a:lnTo>
                    <a:pt x="26659" y="31495"/>
                  </a:lnTo>
                  <a:lnTo>
                    <a:pt x="32814" y="31495"/>
                  </a:lnTo>
                  <a:cubicBezTo>
                    <a:pt x="32774" y="31335"/>
                    <a:pt x="32734" y="31176"/>
                    <a:pt x="32654" y="31016"/>
                  </a:cubicBezTo>
                  <a:lnTo>
                    <a:pt x="26659" y="31016"/>
                  </a:lnTo>
                  <a:lnTo>
                    <a:pt x="26659" y="23542"/>
                  </a:lnTo>
                  <a:lnTo>
                    <a:pt x="30176" y="23542"/>
                  </a:lnTo>
                  <a:cubicBezTo>
                    <a:pt x="30096" y="23342"/>
                    <a:pt x="30056" y="23182"/>
                    <a:pt x="30016" y="23022"/>
                  </a:cubicBezTo>
                  <a:lnTo>
                    <a:pt x="26659" y="23022"/>
                  </a:lnTo>
                  <a:lnTo>
                    <a:pt x="26659" y="15548"/>
                  </a:lnTo>
                  <a:lnTo>
                    <a:pt x="27258" y="15548"/>
                  </a:lnTo>
                  <a:cubicBezTo>
                    <a:pt x="27178" y="15388"/>
                    <a:pt x="27098" y="15189"/>
                    <a:pt x="27058" y="15029"/>
                  </a:cubicBezTo>
                  <a:lnTo>
                    <a:pt x="26659" y="15029"/>
                  </a:lnTo>
                  <a:lnTo>
                    <a:pt x="26659" y="14109"/>
                  </a:lnTo>
                  <a:cubicBezTo>
                    <a:pt x="26499" y="13710"/>
                    <a:pt x="26339" y="13310"/>
                    <a:pt x="26179" y="12910"/>
                  </a:cubicBezTo>
                  <a:lnTo>
                    <a:pt x="26179" y="15029"/>
                  </a:lnTo>
                  <a:lnTo>
                    <a:pt x="18505" y="15029"/>
                  </a:lnTo>
                  <a:lnTo>
                    <a:pt x="18505" y="7555"/>
                  </a:lnTo>
                  <a:lnTo>
                    <a:pt x="23541" y="7555"/>
                  </a:lnTo>
                  <a:cubicBezTo>
                    <a:pt x="23461" y="7395"/>
                    <a:pt x="23341" y="7195"/>
                    <a:pt x="23221" y="7035"/>
                  </a:cubicBezTo>
                  <a:lnTo>
                    <a:pt x="18505" y="7035"/>
                  </a:lnTo>
                  <a:lnTo>
                    <a:pt x="18505" y="3318"/>
                  </a:lnTo>
                  <a:cubicBezTo>
                    <a:pt x="18305" y="3238"/>
                    <a:pt x="18145" y="3158"/>
                    <a:pt x="17986" y="3078"/>
                  </a:cubicBezTo>
                  <a:lnTo>
                    <a:pt x="17986" y="7035"/>
                  </a:lnTo>
                  <a:lnTo>
                    <a:pt x="10312" y="7035"/>
                  </a:lnTo>
                  <a:lnTo>
                    <a:pt x="10312" y="920"/>
                  </a:lnTo>
                  <a:cubicBezTo>
                    <a:pt x="10152" y="880"/>
                    <a:pt x="9952" y="880"/>
                    <a:pt x="9792" y="840"/>
                  </a:cubicBezTo>
                  <a:lnTo>
                    <a:pt x="9792" y="7035"/>
                  </a:lnTo>
                  <a:lnTo>
                    <a:pt x="2119" y="7035"/>
                  </a:lnTo>
                  <a:lnTo>
                    <a:pt x="2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1222134" y="3389959"/>
              <a:ext cx="862930" cy="1196749"/>
            </a:xfrm>
            <a:custGeom>
              <a:avLst/>
              <a:gdLst/>
              <a:ahLst/>
              <a:cxnLst/>
              <a:rect l="l" t="t" r="r" b="b"/>
              <a:pathLst>
                <a:path w="44845" h="62193" extrusionOk="0">
                  <a:moveTo>
                    <a:pt x="473" y="1"/>
                  </a:moveTo>
                  <a:cubicBezTo>
                    <a:pt x="174" y="1"/>
                    <a:pt x="8" y="3"/>
                    <a:pt x="1" y="3"/>
                  </a:cubicBezTo>
                  <a:lnTo>
                    <a:pt x="1" y="483"/>
                  </a:lnTo>
                  <a:cubicBezTo>
                    <a:pt x="17" y="483"/>
                    <a:pt x="156" y="481"/>
                    <a:pt x="403" y="481"/>
                  </a:cubicBezTo>
                  <a:cubicBezTo>
                    <a:pt x="3199" y="481"/>
                    <a:pt x="19734" y="717"/>
                    <a:pt x="25060" y="6558"/>
                  </a:cubicBezTo>
                  <a:cubicBezTo>
                    <a:pt x="30656" y="12673"/>
                    <a:pt x="43046" y="57477"/>
                    <a:pt x="44205" y="61713"/>
                  </a:cubicBezTo>
                  <a:lnTo>
                    <a:pt x="19185" y="61713"/>
                  </a:lnTo>
                  <a:lnTo>
                    <a:pt x="8673" y="21666"/>
                  </a:lnTo>
                  <a:lnTo>
                    <a:pt x="8194" y="21785"/>
                  </a:lnTo>
                  <a:lnTo>
                    <a:pt x="18785" y="62193"/>
                  </a:lnTo>
                  <a:lnTo>
                    <a:pt x="44844" y="62193"/>
                  </a:lnTo>
                  <a:lnTo>
                    <a:pt x="44764" y="61873"/>
                  </a:lnTo>
                  <a:cubicBezTo>
                    <a:pt x="44245" y="59875"/>
                    <a:pt x="31375" y="12713"/>
                    <a:pt x="25420" y="6198"/>
                  </a:cubicBezTo>
                  <a:cubicBezTo>
                    <a:pt x="22942" y="3480"/>
                    <a:pt x="17866" y="1602"/>
                    <a:pt x="10432" y="643"/>
                  </a:cubicBezTo>
                  <a:cubicBezTo>
                    <a:pt x="5887" y="54"/>
                    <a:pt x="1823" y="1"/>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2571861" y="2843972"/>
              <a:ext cx="801392" cy="494532"/>
            </a:xfrm>
            <a:custGeom>
              <a:avLst/>
              <a:gdLst/>
              <a:ahLst/>
              <a:cxnLst/>
              <a:rect l="l" t="t" r="r" b="b"/>
              <a:pathLst>
                <a:path w="41647" h="25700" extrusionOk="0">
                  <a:moveTo>
                    <a:pt x="3797" y="0"/>
                  </a:moveTo>
                  <a:cubicBezTo>
                    <a:pt x="1279" y="0"/>
                    <a:pt x="1" y="1959"/>
                    <a:pt x="920" y="4397"/>
                  </a:cubicBezTo>
                  <a:lnTo>
                    <a:pt x="7275" y="21263"/>
                  </a:lnTo>
                  <a:cubicBezTo>
                    <a:pt x="8194" y="23701"/>
                    <a:pt x="10992" y="25659"/>
                    <a:pt x="13510" y="25659"/>
                  </a:cubicBezTo>
                  <a:lnTo>
                    <a:pt x="37810" y="25699"/>
                  </a:lnTo>
                  <a:cubicBezTo>
                    <a:pt x="40328" y="25699"/>
                    <a:pt x="41647" y="23741"/>
                    <a:pt x="40727" y="21343"/>
                  </a:cubicBezTo>
                  <a:lnTo>
                    <a:pt x="34373" y="4437"/>
                  </a:lnTo>
                  <a:cubicBezTo>
                    <a:pt x="33453" y="2039"/>
                    <a:pt x="30656" y="80"/>
                    <a:pt x="28138" y="40"/>
                  </a:cubicBezTo>
                  <a:lnTo>
                    <a:pt x="3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2897175" y="3028546"/>
              <a:ext cx="85398" cy="74622"/>
            </a:xfrm>
            <a:custGeom>
              <a:avLst/>
              <a:gdLst/>
              <a:ahLst/>
              <a:cxnLst/>
              <a:rect l="l" t="t" r="r" b="b"/>
              <a:pathLst>
                <a:path w="4438" h="3878" extrusionOk="0">
                  <a:moveTo>
                    <a:pt x="1679" y="0"/>
                  </a:moveTo>
                  <a:cubicBezTo>
                    <a:pt x="600" y="0"/>
                    <a:pt x="1" y="840"/>
                    <a:pt x="281" y="1919"/>
                  </a:cubicBezTo>
                  <a:cubicBezTo>
                    <a:pt x="560" y="2998"/>
                    <a:pt x="1639" y="3877"/>
                    <a:pt x="2719" y="3877"/>
                  </a:cubicBezTo>
                  <a:cubicBezTo>
                    <a:pt x="3798" y="3877"/>
                    <a:pt x="4437" y="2998"/>
                    <a:pt x="4157" y="1919"/>
                  </a:cubicBezTo>
                  <a:cubicBezTo>
                    <a:pt x="3878" y="880"/>
                    <a:pt x="2759" y="0"/>
                    <a:pt x="1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3231725" y="3267730"/>
              <a:ext cx="493763" cy="70774"/>
            </a:xfrm>
            <a:custGeom>
              <a:avLst/>
              <a:gdLst/>
              <a:ahLst/>
              <a:cxnLst/>
              <a:rect l="l" t="t" r="r" b="b"/>
              <a:pathLst>
                <a:path w="25660" h="3678" extrusionOk="0">
                  <a:moveTo>
                    <a:pt x="560" y="0"/>
                  </a:moveTo>
                  <a:cubicBezTo>
                    <a:pt x="240" y="0"/>
                    <a:pt x="1" y="280"/>
                    <a:pt x="1" y="600"/>
                  </a:cubicBezTo>
                  <a:lnTo>
                    <a:pt x="1" y="3038"/>
                  </a:lnTo>
                  <a:cubicBezTo>
                    <a:pt x="1" y="3358"/>
                    <a:pt x="240" y="3637"/>
                    <a:pt x="560" y="3637"/>
                  </a:cubicBezTo>
                  <a:lnTo>
                    <a:pt x="25060" y="3677"/>
                  </a:lnTo>
                  <a:cubicBezTo>
                    <a:pt x="25380" y="3677"/>
                    <a:pt x="25660" y="3438"/>
                    <a:pt x="25660" y="3118"/>
                  </a:cubicBezTo>
                  <a:lnTo>
                    <a:pt x="25660" y="640"/>
                  </a:lnTo>
                  <a:cubicBezTo>
                    <a:pt x="25660" y="320"/>
                    <a:pt x="25380" y="40"/>
                    <a:pt x="25060" y="40"/>
                  </a:cubicBezTo>
                  <a:lnTo>
                    <a:pt x="5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2758744" y="1704970"/>
              <a:ext cx="495302" cy="416081"/>
            </a:xfrm>
            <a:custGeom>
              <a:avLst/>
              <a:gdLst/>
              <a:ahLst/>
              <a:cxnLst/>
              <a:rect l="l" t="t" r="r" b="b"/>
              <a:pathLst>
                <a:path w="25740" h="21623" extrusionOk="0">
                  <a:moveTo>
                    <a:pt x="4077" y="0"/>
                  </a:moveTo>
                  <a:cubicBezTo>
                    <a:pt x="1839" y="0"/>
                    <a:pt x="1" y="1839"/>
                    <a:pt x="1" y="4077"/>
                  </a:cubicBezTo>
                  <a:lnTo>
                    <a:pt x="1" y="13789"/>
                  </a:lnTo>
                  <a:cubicBezTo>
                    <a:pt x="1" y="16027"/>
                    <a:pt x="1839" y="17826"/>
                    <a:pt x="4077" y="17826"/>
                  </a:cubicBezTo>
                  <a:lnTo>
                    <a:pt x="21623" y="17826"/>
                  </a:lnTo>
                  <a:lnTo>
                    <a:pt x="25740" y="21623"/>
                  </a:lnTo>
                  <a:lnTo>
                    <a:pt x="25740" y="13789"/>
                  </a:lnTo>
                  <a:lnTo>
                    <a:pt x="25740" y="11271"/>
                  </a:lnTo>
                  <a:lnTo>
                    <a:pt x="25740" y="4077"/>
                  </a:lnTo>
                  <a:cubicBezTo>
                    <a:pt x="25740" y="1839"/>
                    <a:pt x="23941" y="0"/>
                    <a:pt x="21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2754896" y="1701121"/>
              <a:ext cx="502999" cy="423778"/>
            </a:xfrm>
            <a:custGeom>
              <a:avLst/>
              <a:gdLst/>
              <a:ahLst/>
              <a:cxnLst/>
              <a:rect l="l" t="t" r="r" b="b"/>
              <a:pathLst>
                <a:path w="26140" h="22023" extrusionOk="0">
                  <a:moveTo>
                    <a:pt x="21863" y="400"/>
                  </a:moveTo>
                  <a:cubicBezTo>
                    <a:pt x="24021" y="400"/>
                    <a:pt x="25740" y="2119"/>
                    <a:pt x="25740" y="4277"/>
                  </a:cubicBezTo>
                  <a:lnTo>
                    <a:pt x="25740" y="21423"/>
                  </a:lnTo>
                  <a:lnTo>
                    <a:pt x="21943" y="17906"/>
                  </a:lnTo>
                  <a:cubicBezTo>
                    <a:pt x="21903" y="17866"/>
                    <a:pt x="21863" y="17866"/>
                    <a:pt x="21823" y="17866"/>
                  </a:cubicBezTo>
                  <a:lnTo>
                    <a:pt x="4277" y="17866"/>
                  </a:lnTo>
                  <a:cubicBezTo>
                    <a:pt x="2119" y="17866"/>
                    <a:pt x="400" y="16107"/>
                    <a:pt x="400" y="13989"/>
                  </a:cubicBezTo>
                  <a:lnTo>
                    <a:pt x="400" y="4277"/>
                  </a:lnTo>
                  <a:cubicBezTo>
                    <a:pt x="400" y="2119"/>
                    <a:pt x="2119" y="400"/>
                    <a:pt x="4277" y="400"/>
                  </a:cubicBezTo>
                  <a:close/>
                  <a:moveTo>
                    <a:pt x="4277" y="0"/>
                  </a:moveTo>
                  <a:cubicBezTo>
                    <a:pt x="1919" y="0"/>
                    <a:pt x="1" y="1919"/>
                    <a:pt x="1" y="4277"/>
                  </a:cubicBezTo>
                  <a:lnTo>
                    <a:pt x="1" y="13989"/>
                  </a:lnTo>
                  <a:cubicBezTo>
                    <a:pt x="1" y="16307"/>
                    <a:pt x="1919" y="18226"/>
                    <a:pt x="4277" y="18226"/>
                  </a:cubicBezTo>
                  <a:lnTo>
                    <a:pt x="21743" y="18226"/>
                  </a:lnTo>
                  <a:lnTo>
                    <a:pt x="25820" y="21983"/>
                  </a:lnTo>
                  <a:cubicBezTo>
                    <a:pt x="25860" y="22022"/>
                    <a:pt x="25900" y="22022"/>
                    <a:pt x="25940" y="22022"/>
                  </a:cubicBezTo>
                  <a:lnTo>
                    <a:pt x="26020" y="22022"/>
                  </a:lnTo>
                  <a:cubicBezTo>
                    <a:pt x="26100" y="21983"/>
                    <a:pt x="26140" y="21903"/>
                    <a:pt x="26140" y="21823"/>
                  </a:cubicBezTo>
                  <a:lnTo>
                    <a:pt x="26140" y="4277"/>
                  </a:lnTo>
                  <a:cubicBezTo>
                    <a:pt x="26140" y="1919"/>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2613386" y="1570369"/>
              <a:ext cx="495302" cy="416100"/>
            </a:xfrm>
            <a:custGeom>
              <a:avLst/>
              <a:gdLst/>
              <a:ahLst/>
              <a:cxnLst/>
              <a:rect l="l" t="t" r="r" b="b"/>
              <a:pathLst>
                <a:path w="25740" h="21624" extrusionOk="0">
                  <a:moveTo>
                    <a:pt x="4077" y="1"/>
                  </a:moveTo>
                  <a:cubicBezTo>
                    <a:pt x="1839" y="1"/>
                    <a:pt x="1" y="1839"/>
                    <a:pt x="1" y="4078"/>
                  </a:cubicBezTo>
                  <a:lnTo>
                    <a:pt x="1" y="13790"/>
                  </a:lnTo>
                  <a:cubicBezTo>
                    <a:pt x="1" y="16028"/>
                    <a:pt x="1839" y="17826"/>
                    <a:pt x="4077" y="17826"/>
                  </a:cubicBezTo>
                  <a:lnTo>
                    <a:pt x="21583" y="17826"/>
                  </a:lnTo>
                  <a:lnTo>
                    <a:pt x="25740" y="21623"/>
                  </a:lnTo>
                  <a:lnTo>
                    <a:pt x="25740" y="13790"/>
                  </a:lnTo>
                  <a:lnTo>
                    <a:pt x="25740" y="11272"/>
                  </a:lnTo>
                  <a:lnTo>
                    <a:pt x="25740" y="4078"/>
                  </a:lnTo>
                  <a:cubicBezTo>
                    <a:pt x="25740" y="1839"/>
                    <a:pt x="23901" y="1"/>
                    <a:pt x="21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2609538" y="1566539"/>
              <a:ext cx="502999" cy="423778"/>
            </a:xfrm>
            <a:custGeom>
              <a:avLst/>
              <a:gdLst/>
              <a:ahLst/>
              <a:cxnLst/>
              <a:rect l="l" t="t" r="r" b="b"/>
              <a:pathLst>
                <a:path w="26140" h="22023" extrusionOk="0">
                  <a:moveTo>
                    <a:pt x="21863" y="400"/>
                  </a:moveTo>
                  <a:cubicBezTo>
                    <a:pt x="24021" y="400"/>
                    <a:pt x="25740" y="2118"/>
                    <a:pt x="25740" y="4277"/>
                  </a:cubicBezTo>
                  <a:lnTo>
                    <a:pt x="25740" y="21423"/>
                  </a:lnTo>
                  <a:lnTo>
                    <a:pt x="21943" y="17905"/>
                  </a:lnTo>
                  <a:cubicBezTo>
                    <a:pt x="21903" y="17866"/>
                    <a:pt x="21863" y="17866"/>
                    <a:pt x="21783" y="17866"/>
                  </a:cubicBezTo>
                  <a:lnTo>
                    <a:pt x="4277" y="17866"/>
                  </a:lnTo>
                  <a:cubicBezTo>
                    <a:pt x="2119" y="17866"/>
                    <a:pt x="401" y="16107"/>
                    <a:pt x="401" y="13989"/>
                  </a:cubicBezTo>
                  <a:lnTo>
                    <a:pt x="401" y="4277"/>
                  </a:lnTo>
                  <a:cubicBezTo>
                    <a:pt x="401" y="2118"/>
                    <a:pt x="2119" y="400"/>
                    <a:pt x="4277" y="400"/>
                  </a:cubicBezTo>
                  <a:close/>
                  <a:moveTo>
                    <a:pt x="4277" y="0"/>
                  </a:moveTo>
                  <a:cubicBezTo>
                    <a:pt x="1919" y="0"/>
                    <a:pt x="1" y="1918"/>
                    <a:pt x="1" y="4277"/>
                  </a:cubicBezTo>
                  <a:lnTo>
                    <a:pt x="1" y="13989"/>
                  </a:lnTo>
                  <a:cubicBezTo>
                    <a:pt x="1" y="16307"/>
                    <a:pt x="1919" y="18225"/>
                    <a:pt x="4277" y="18225"/>
                  </a:cubicBezTo>
                  <a:lnTo>
                    <a:pt x="21743" y="18225"/>
                  </a:lnTo>
                  <a:lnTo>
                    <a:pt x="25820" y="21982"/>
                  </a:lnTo>
                  <a:cubicBezTo>
                    <a:pt x="25860" y="22022"/>
                    <a:pt x="25900" y="22022"/>
                    <a:pt x="25940" y="22022"/>
                  </a:cubicBezTo>
                  <a:lnTo>
                    <a:pt x="26020" y="22022"/>
                  </a:lnTo>
                  <a:cubicBezTo>
                    <a:pt x="26100" y="21982"/>
                    <a:pt x="26140" y="21902"/>
                    <a:pt x="26140" y="21822"/>
                  </a:cubicBezTo>
                  <a:lnTo>
                    <a:pt x="26140" y="4277"/>
                  </a:lnTo>
                  <a:cubicBezTo>
                    <a:pt x="26140" y="1918"/>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2938719"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2820282"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2701844" y="1714187"/>
              <a:ext cx="67695" cy="68465"/>
            </a:xfrm>
            <a:custGeom>
              <a:avLst/>
              <a:gdLst/>
              <a:ahLst/>
              <a:cxnLst/>
              <a:rect l="l" t="t" r="r" b="b"/>
              <a:pathLst>
                <a:path w="3518" h="3558" extrusionOk="0">
                  <a:moveTo>
                    <a:pt x="1759" y="1"/>
                  </a:moveTo>
                  <a:cubicBezTo>
                    <a:pt x="759" y="1"/>
                    <a:pt x="0" y="800"/>
                    <a:pt x="0" y="1759"/>
                  </a:cubicBezTo>
                  <a:cubicBezTo>
                    <a:pt x="0" y="2759"/>
                    <a:pt x="75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1132926" y="3865306"/>
              <a:ext cx="89227" cy="578353"/>
            </a:xfrm>
            <a:custGeom>
              <a:avLst/>
              <a:gdLst/>
              <a:ahLst/>
              <a:cxnLst/>
              <a:rect l="l" t="t" r="r" b="b"/>
              <a:pathLst>
                <a:path w="4637" h="30056" extrusionOk="0">
                  <a:moveTo>
                    <a:pt x="0" y="0"/>
                  </a:moveTo>
                  <a:lnTo>
                    <a:pt x="0" y="30056"/>
                  </a:lnTo>
                  <a:lnTo>
                    <a:pt x="4637" y="30056"/>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1129078" y="3861458"/>
              <a:ext cx="96155" cy="585280"/>
            </a:xfrm>
            <a:custGeom>
              <a:avLst/>
              <a:gdLst/>
              <a:ahLst/>
              <a:cxnLst/>
              <a:rect l="l" t="t" r="r" b="b"/>
              <a:pathLst>
                <a:path w="4997" h="30416" extrusionOk="0">
                  <a:moveTo>
                    <a:pt x="4637" y="360"/>
                  </a:moveTo>
                  <a:lnTo>
                    <a:pt x="4637" y="30056"/>
                  </a:lnTo>
                  <a:lnTo>
                    <a:pt x="400" y="30056"/>
                  </a:lnTo>
                  <a:lnTo>
                    <a:pt x="400" y="360"/>
                  </a:lnTo>
                  <a:close/>
                  <a:moveTo>
                    <a:pt x="0" y="0"/>
                  </a:moveTo>
                  <a:lnTo>
                    <a:pt x="0" y="30416"/>
                  </a:lnTo>
                  <a:lnTo>
                    <a:pt x="4996" y="30416"/>
                  </a:lnTo>
                  <a:lnTo>
                    <a:pt x="49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1109085" y="4133700"/>
              <a:ext cx="136910" cy="494532"/>
            </a:xfrm>
            <a:custGeom>
              <a:avLst/>
              <a:gdLst/>
              <a:ahLst/>
              <a:cxnLst/>
              <a:rect l="l" t="t" r="r" b="b"/>
              <a:pathLst>
                <a:path w="7115" h="25700" extrusionOk="0">
                  <a:moveTo>
                    <a:pt x="2119" y="1"/>
                  </a:moveTo>
                  <a:cubicBezTo>
                    <a:pt x="960" y="1"/>
                    <a:pt x="0" y="960"/>
                    <a:pt x="0" y="2159"/>
                  </a:cubicBezTo>
                  <a:lnTo>
                    <a:pt x="0" y="23542"/>
                  </a:lnTo>
                  <a:cubicBezTo>
                    <a:pt x="0" y="24741"/>
                    <a:pt x="960" y="25700"/>
                    <a:pt x="2119" y="25700"/>
                  </a:cubicBezTo>
                  <a:lnTo>
                    <a:pt x="4956" y="25700"/>
                  </a:lnTo>
                  <a:cubicBezTo>
                    <a:pt x="6155" y="25700"/>
                    <a:pt x="7115" y="24741"/>
                    <a:pt x="7115" y="23542"/>
                  </a:cubicBezTo>
                  <a:lnTo>
                    <a:pt x="7115" y="2159"/>
                  </a:lnTo>
                  <a:cubicBezTo>
                    <a:pt x="7115" y="960"/>
                    <a:pt x="6155" y="1"/>
                    <a:pt x="4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796067" y="4586688"/>
              <a:ext cx="762946" cy="126154"/>
            </a:xfrm>
            <a:custGeom>
              <a:avLst/>
              <a:gdLst/>
              <a:ahLst/>
              <a:cxnLst/>
              <a:rect l="l" t="t" r="r" b="b"/>
              <a:pathLst>
                <a:path w="39649" h="6556" extrusionOk="0">
                  <a:moveTo>
                    <a:pt x="1" y="1"/>
                  </a:moveTo>
                  <a:lnTo>
                    <a:pt x="1" y="3078"/>
                  </a:lnTo>
                  <a:lnTo>
                    <a:pt x="1" y="6555"/>
                  </a:lnTo>
                  <a:lnTo>
                    <a:pt x="2678" y="6555"/>
                  </a:lnTo>
                  <a:lnTo>
                    <a:pt x="2678" y="3078"/>
                  </a:lnTo>
                  <a:lnTo>
                    <a:pt x="36930" y="3078"/>
                  </a:lnTo>
                  <a:lnTo>
                    <a:pt x="36930" y="6555"/>
                  </a:lnTo>
                  <a:lnTo>
                    <a:pt x="39648" y="6555"/>
                  </a:lnTo>
                  <a:lnTo>
                    <a:pt x="39648" y="3078"/>
                  </a:lnTo>
                  <a:lnTo>
                    <a:pt x="396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742226" y="4677436"/>
              <a:ext cx="158462" cy="158462"/>
            </a:xfrm>
            <a:custGeom>
              <a:avLst/>
              <a:gdLst/>
              <a:ahLst/>
              <a:cxnLst/>
              <a:rect l="l" t="t" r="r" b="b"/>
              <a:pathLst>
                <a:path w="8235" h="8235" extrusionOk="0">
                  <a:moveTo>
                    <a:pt x="4117" y="1"/>
                  </a:moveTo>
                  <a:cubicBezTo>
                    <a:pt x="1839" y="1"/>
                    <a:pt x="1" y="1839"/>
                    <a:pt x="1" y="4118"/>
                  </a:cubicBezTo>
                  <a:cubicBezTo>
                    <a:pt x="1" y="6396"/>
                    <a:pt x="1839" y="8234"/>
                    <a:pt x="4117" y="8234"/>
                  </a:cubicBezTo>
                  <a:cubicBezTo>
                    <a:pt x="6396" y="8234"/>
                    <a:pt x="8234" y="6396"/>
                    <a:pt x="8234" y="4118"/>
                  </a:cubicBezTo>
                  <a:cubicBezTo>
                    <a:pt x="8234" y="1839"/>
                    <a:pt x="6396"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738378" y="4673607"/>
              <a:ext cx="166140" cy="166140"/>
            </a:xfrm>
            <a:custGeom>
              <a:avLst/>
              <a:gdLst/>
              <a:ahLst/>
              <a:cxnLst/>
              <a:rect l="l" t="t" r="r" b="b"/>
              <a:pathLst>
                <a:path w="8634" h="8634" extrusionOk="0">
                  <a:moveTo>
                    <a:pt x="4317" y="360"/>
                  </a:moveTo>
                  <a:cubicBezTo>
                    <a:pt x="6476" y="360"/>
                    <a:pt x="8274" y="2158"/>
                    <a:pt x="8274" y="4317"/>
                  </a:cubicBezTo>
                  <a:cubicBezTo>
                    <a:pt x="8274" y="6475"/>
                    <a:pt x="6476" y="8273"/>
                    <a:pt x="4317" y="8273"/>
                  </a:cubicBezTo>
                  <a:cubicBezTo>
                    <a:pt x="2159" y="8273"/>
                    <a:pt x="361" y="6475"/>
                    <a:pt x="361" y="4317"/>
                  </a:cubicBezTo>
                  <a:cubicBezTo>
                    <a:pt x="361" y="2158"/>
                    <a:pt x="2159" y="360"/>
                    <a:pt x="4317" y="360"/>
                  </a:cubicBezTo>
                  <a:close/>
                  <a:moveTo>
                    <a:pt x="4317" y="0"/>
                  </a:moveTo>
                  <a:cubicBezTo>
                    <a:pt x="1919" y="0"/>
                    <a:pt x="1" y="1918"/>
                    <a:pt x="1" y="4317"/>
                  </a:cubicBezTo>
                  <a:cubicBezTo>
                    <a:pt x="1" y="6715"/>
                    <a:pt x="1919" y="8633"/>
                    <a:pt x="4317" y="8633"/>
                  </a:cubicBezTo>
                  <a:cubicBezTo>
                    <a:pt x="6715" y="8633"/>
                    <a:pt x="8634" y="6715"/>
                    <a:pt x="8634" y="4317"/>
                  </a:cubicBezTo>
                  <a:cubicBezTo>
                    <a:pt x="8634" y="1918"/>
                    <a:pt x="671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790679" y="4725888"/>
              <a:ext cx="61557" cy="61557"/>
            </a:xfrm>
            <a:custGeom>
              <a:avLst/>
              <a:gdLst/>
              <a:ahLst/>
              <a:cxnLst/>
              <a:rect l="l" t="t" r="r" b="b"/>
              <a:pathLst>
                <a:path w="3199" h="3199" extrusionOk="0">
                  <a:moveTo>
                    <a:pt x="1599" y="1"/>
                  </a:moveTo>
                  <a:cubicBezTo>
                    <a:pt x="720" y="1"/>
                    <a:pt x="1" y="720"/>
                    <a:pt x="1" y="1600"/>
                  </a:cubicBezTo>
                  <a:cubicBezTo>
                    <a:pt x="1" y="2479"/>
                    <a:pt x="720" y="3198"/>
                    <a:pt x="1599" y="3198"/>
                  </a:cubicBezTo>
                  <a:cubicBezTo>
                    <a:pt x="2479" y="3198"/>
                    <a:pt x="3198" y="2479"/>
                    <a:pt x="3198" y="1600"/>
                  </a:cubicBezTo>
                  <a:cubicBezTo>
                    <a:pt x="319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1455931" y="4677436"/>
              <a:ext cx="159212" cy="158462"/>
            </a:xfrm>
            <a:custGeom>
              <a:avLst/>
              <a:gdLst/>
              <a:ahLst/>
              <a:cxnLst/>
              <a:rect l="l" t="t" r="r" b="b"/>
              <a:pathLst>
                <a:path w="8274" h="8235" extrusionOk="0">
                  <a:moveTo>
                    <a:pt x="4157" y="1"/>
                  </a:moveTo>
                  <a:cubicBezTo>
                    <a:pt x="1879" y="1"/>
                    <a:pt x="1" y="1839"/>
                    <a:pt x="1" y="4118"/>
                  </a:cubicBezTo>
                  <a:cubicBezTo>
                    <a:pt x="1" y="6396"/>
                    <a:pt x="1879" y="8234"/>
                    <a:pt x="4157" y="8234"/>
                  </a:cubicBezTo>
                  <a:cubicBezTo>
                    <a:pt x="6435" y="8234"/>
                    <a:pt x="8274" y="6396"/>
                    <a:pt x="8274" y="4118"/>
                  </a:cubicBezTo>
                  <a:cubicBezTo>
                    <a:pt x="8274" y="1839"/>
                    <a:pt x="6435"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1452852" y="4673607"/>
              <a:ext cx="166140" cy="166140"/>
            </a:xfrm>
            <a:custGeom>
              <a:avLst/>
              <a:gdLst/>
              <a:ahLst/>
              <a:cxnLst/>
              <a:rect l="l" t="t" r="r" b="b"/>
              <a:pathLst>
                <a:path w="8634" h="8634" extrusionOk="0">
                  <a:moveTo>
                    <a:pt x="4317" y="360"/>
                  </a:moveTo>
                  <a:cubicBezTo>
                    <a:pt x="6476" y="360"/>
                    <a:pt x="8234" y="2158"/>
                    <a:pt x="8234" y="4317"/>
                  </a:cubicBezTo>
                  <a:cubicBezTo>
                    <a:pt x="8234" y="6475"/>
                    <a:pt x="6476" y="8273"/>
                    <a:pt x="4317" y="8273"/>
                  </a:cubicBezTo>
                  <a:cubicBezTo>
                    <a:pt x="2119" y="8273"/>
                    <a:pt x="360" y="6475"/>
                    <a:pt x="360" y="4317"/>
                  </a:cubicBezTo>
                  <a:cubicBezTo>
                    <a:pt x="360" y="2158"/>
                    <a:pt x="2119" y="360"/>
                    <a:pt x="4317" y="360"/>
                  </a:cubicBezTo>
                  <a:close/>
                  <a:moveTo>
                    <a:pt x="4317" y="0"/>
                  </a:moveTo>
                  <a:cubicBezTo>
                    <a:pt x="1919" y="0"/>
                    <a:pt x="1" y="1918"/>
                    <a:pt x="1" y="4317"/>
                  </a:cubicBezTo>
                  <a:cubicBezTo>
                    <a:pt x="1" y="6715"/>
                    <a:pt x="1919" y="8633"/>
                    <a:pt x="4317" y="8633"/>
                  </a:cubicBezTo>
                  <a:cubicBezTo>
                    <a:pt x="6675" y="8633"/>
                    <a:pt x="8634" y="6715"/>
                    <a:pt x="8634" y="4317"/>
                  </a:cubicBezTo>
                  <a:cubicBezTo>
                    <a:pt x="8634" y="1918"/>
                    <a:pt x="667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1505153" y="4725888"/>
              <a:ext cx="60768" cy="61557"/>
            </a:xfrm>
            <a:custGeom>
              <a:avLst/>
              <a:gdLst/>
              <a:ahLst/>
              <a:cxnLst/>
              <a:rect l="l" t="t" r="r" b="b"/>
              <a:pathLst>
                <a:path w="3158" h="3199" extrusionOk="0">
                  <a:moveTo>
                    <a:pt x="1599" y="1"/>
                  </a:moveTo>
                  <a:cubicBezTo>
                    <a:pt x="720" y="1"/>
                    <a:pt x="1" y="720"/>
                    <a:pt x="1" y="1600"/>
                  </a:cubicBezTo>
                  <a:cubicBezTo>
                    <a:pt x="1" y="2479"/>
                    <a:pt x="720" y="3198"/>
                    <a:pt x="1599" y="3198"/>
                  </a:cubicBezTo>
                  <a:cubicBezTo>
                    <a:pt x="2479" y="3198"/>
                    <a:pt x="3158" y="2479"/>
                    <a:pt x="3158" y="1600"/>
                  </a:cubicBezTo>
                  <a:cubicBezTo>
                    <a:pt x="315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40000" y="2845511"/>
              <a:ext cx="1730440" cy="1089799"/>
            </a:xfrm>
            <a:custGeom>
              <a:avLst/>
              <a:gdLst/>
              <a:ahLst/>
              <a:cxnLst/>
              <a:rect l="l" t="t" r="r" b="b"/>
              <a:pathLst>
                <a:path w="89928" h="56635" extrusionOk="0">
                  <a:moveTo>
                    <a:pt x="3238" y="0"/>
                  </a:moveTo>
                  <a:cubicBezTo>
                    <a:pt x="1440" y="0"/>
                    <a:pt x="1" y="1519"/>
                    <a:pt x="121" y="3317"/>
                  </a:cubicBezTo>
                  <a:lnTo>
                    <a:pt x="3638" y="53717"/>
                  </a:lnTo>
                  <a:cubicBezTo>
                    <a:pt x="3718" y="55355"/>
                    <a:pt x="5077" y="56634"/>
                    <a:pt x="6715" y="56634"/>
                  </a:cubicBezTo>
                  <a:lnTo>
                    <a:pt x="86331" y="56634"/>
                  </a:lnTo>
                  <a:cubicBezTo>
                    <a:pt x="88449" y="56634"/>
                    <a:pt x="89928" y="54556"/>
                    <a:pt x="89288" y="52517"/>
                  </a:cubicBezTo>
                  <a:cubicBezTo>
                    <a:pt x="88849" y="51239"/>
                    <a:pt x="87650" y="50399"/>
                    <a:pt x="86331" y="50399"/>
                  </a:cubicBezTo>
                  <a:lnTo>
                    <a:pt x="58673" y="50399"/>
                  </a:lnTo>
                  <a:cubicBezTo>
                    <a:pt x="57154" y="50399"/>
                    <a:pt x="55835" y="49280"/>
                    <a:pt x="55596" y="47761"/>
                  </a:cubicBezTo>
                  <a:lnTo>
                    <a:pt x="48282" y="2598"/>
                  </a:lnTo>
                  <a:cubicBezTo>
                    <a:pt x="48042" y="1079"/>
                    <a:pt x="46723" y="0"/>
                    <a:pt x="45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337691" y="2841663"/>
              <a:ext cx="1730440" cy="1097477"/>
            </a:xfrm>
            <a:custGeom>
              <a:avLst/>
              <a:gdLst/>
              <a:ahLst/>
              <a:cxnLst/>
              <a:rect l="l" t="t" r="r" b="b"/>
              <a:pathLst>
                <a:path w="89928" h="57034" extrusionOk="0">
                  <a:moveTo>
                    <a:pt x="45324" y="360"/>
                  </a:moveTo>
                  <a:cubicBezTo>
                    <a:pt x="46763" y="360"/>
                    <a:pt x="47962" y="1399"/>
                    <a:pt x="48202" y="2838"/>
                  </a:cubicBezTo>
                  <a:lnTo>
                    <a:pt x="55556" y="48001"/>
                  </a:lnTo>
                  <a:cubicBezTo>
                    <a:pt x="55796" y="49600"/>
                    <a:pt x="57154" y="50759"/>
                    <a:pt x="58793" y="50759"/>
                  </a:cubicBezTo>
                  <a:lnTo>
                    <a:pt x="86451" y="50759"/>
                  </a:lnTo>
                  <a:cubicBezTo>
                    <a:pt x="87690" y="50759"/>
                    <a:pt x="88809" y="51598"/>
                    <a:pt x="89208" y="52797"/>
                  </a:cubicBezTo>
                  <a:cubicBezTo>
                    <a:pt x="89528" y="53717"/>
                    <a:pt x="89368" y="54676"/>
                    <a:pt x="88809" y="55435"/>
                  </a:cubicBezTo>
                  <a:cubicBezTo>
                    <a:pt x="88249" y="56195"/>
                    <a:pt x="87370" y="56634"/>
                    <a:pt x="86451" y="56634"/>
                  </a:cubicBezTo>
                  <a:lnTo>
                    <a:pt x="6835" y="56634"/>
                  </a:lnTo>
                  <a:cubicBezTo>
                    <a:pt x="5317" y="56634"/>
                    <a:pt x="4038" y="55435"/>
                    <a:pt x="3918" y="53917"/>
                  </a:cubicBezTo>
                  <a:lnTo>
                    <a:pt x="441" y="3517"/>
                  </a:lnTo>
                  <a:cubicBezTo>
                    <a:pt x="401" y="2678"/>
                    <a:pt x="640" y="1919"/>
                    <a:pt x="1240" y="1319"/>
                  </a:cubicBezTo>
                  <a:cubicBezTo>
                    <a:pt x="1799" y="720"/>
                    <a:pt x="2559" y="360"/>
                    <a:pt x="3358" y="360"/>
                  </a:cubicBezTo>
                  <a:close/>
                  <a:moveTo>
                    <a:pt x="3358" y="0"/>
                  </a:moveTo>
                  <a:cubicBezTo>
                    <a:pt x="2439" y="0"/>
                    <a:pt x="1600" y="360"/>
                    <a:pt x="960" y="1039"/>
                  </a:cubicBezTo>
                  <a:cubicBezTo>
                    <a:pt x="321" y="1719"/>
                    <a:pt x="1" y="2598"/>
                    <a:pt x="81" y="3517"/>
                  </a:cubicBezTo>
                  <a:lnTo>
                    <a:pt x="3558" y="53956"/>
                  </a:lnTo>
                  <a:cubicBezTo>
                    <a:pt x="3678" y="55675"/>
                    <a:pt x="5117" y="57034"/>
                    <a:pt x="6835" y="57034"/>
                  </a:cubicBezTo>
                  <a:lnTo>
                    <a:pt x="86451" y="57034"/>
                  </a:lnTo>
                  <a:cubicBezTo>
                    <a:pt x="87490" y="57034"/>
                    <a:pt x="88489" y="56514"/>
                    <a:pt x="89128" y="55635"/>
                  </a:cubicBezTo>
                  <a:cubicBezTo>
                    <a:pt x="89728" y="54796"/>
                    <a:pt x="89928" y="53677"/>
                    <a:pt x="89568" y="52678"/>
                  </a:cubicBezTo>
                  <a:cubicBezTo>
                    <a:pt x="89128" y="51319"/>
                    <a:pt x="87849" y="50399"/>
                    <a:pt x="86451" y="50399"/>
                  </a:cubicBezTo>
                  <a:lnTo>
                    <a:pt x="58793" y="50399"/>
                  </a:lnTo>
                  <a:cubicBezTo>
                    <a:pt x="57354" y="50399"/>
                    <a:pt x="56155" y="49360"/>
                    <a:pt x="55915" y="47921"/>
                  </a:cubicBezTo>
                  <a:lnTo>
                    <a:pt x="48561" y="2758"/>
                  </a:lnTo>
                  <a:cubicBezTo>
                    <a:pt x="48322" y="1159"/>
                    <a:pt x="46923" y="0"/>
                    <a:pt x="4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409985" y="3066223"/>
              <a:ext cx="701428" cy="7716"/>
            </a:xfrm>
            <a:custGeom>
              <a:avLst/>
              <a:gdLst/>
              <a:ahLst/>
              <a:cxnLst/>
              <a:rect l="l" t="t" r="r" b="b"/>
              <a:pathLst>
                <a:path w="36452" h="401" extrusionOk="0">
                  <a:moveTo>
                    <a:pt x="201" y="1"/>
                  </a:moveTo>
                  <a:cubicBezTo>
                    <a:pt x="81" y="1"/>
                    <a:pt x="1" y="81"/>
                    <a:pt x="1" y="201"/>
                  </a:cubicBezTo>
                  <a:cubicBezTo>
                    <a:pt x="1" y="321"/>
                    <a:pt x="81" y="400"/>
                    <a:pt x="201" y="400"/>
                  </a:cubicBezTo>
                  <a:lnTo>
                    <a:pt x="36251" y="400"/>
                  </a:lnTo>
                  <a:cubicBezTo>
                    <a:pt x="36371" y="400"/>
                    <a:pt x="36451" y="321"/>
                    <a:pt x="36451" y="201"/>
                  </a:cubicBezTo>
                  <a:cubicBezTo>
                    <a:pt x="36451" y="81"/>
                    <a:pt x="36371" y="1"/>
                    <a:pt x="36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409985" y="3287723"/>
              <a:ext cx="741414" cy="7716"/>
            </a:xfrm>
            <a:custGeom>
              <a:avLst/>
              <a:gdLst/>
              <a:ahLst/>
              <a:cxnLst/>
              <a:rect l="l" t="t" r="r" b="b"/>
              <a:pathLst>
                <a:path w="38530" h="401" extrusionOk="0">
                  <a:moveTo>
                    <a:pt x="201" y="0"/>
                  </a:moveTo>
                  <a:cubicBezTo>
                    <a:pt x="81" y="0"/>
                    <a:pt x="1" y="80"/>
                    <a:pt x="1" y="200"/>
                  </a:cubicBezTo>
                  <a:cubicBezTo>
                    <a:pt x="1" y="280"/>
                    <a:pt x="81" y="400"/>
                    <a:pt x="201" y="400"/>
                  </a:cubicBezTo>
                  <a:lnTo>
                    <a:pt x="38330" y="400"/>
                  </a:lnTo>
                  <a:cubicBezTo>
                    <a:pt x="38410" y="400"/>
                    <a:pt x="38530" y="280"/>
                    <a:pt x="38530" y="200"/>
                  </a:cubicBezTo>
                  <a:cubicBezTo>
                    <a:pt x="38530" y="80"/>
                    <a:pt x="3841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454590" y="3509224"/>
              <a:ext cx="741414" cy="6927"/>
            </a:xfrm>
            <a:custGeom>
              <a:avLst/>
              <a:gdLst/>
              <a:ahLst/>
              <a:cxnLst/>
              <a:rect l="l" t="t" r="r" b="b"/>
              <a:pathLst>
                <a:path w="38530" h="360" extrusionOk="0">
                  <a:moveTo>
                    <a:pt x="201" y="0"/>
                  </a:moveTo>
                  <a:cubicBezTo>
                    <a:pt x="81" y="0"/>
                    <a:pt x="1" y="80"/>
                    <a:pt x="1" y="200"/>
                  </a:cubicBezTo>
                  <a:cubicBezTo>
                    <a:pt x="1" y="280"/>
                    <a:pt x="81" y="360"/>
                    <a:pt x="201" y="360"/>
                  </a:cubicBezTo>
                  <a:lnTo>
                    <a:pt x="38330" y="360"/>
                  </a:lnTo>
                  <a:cubicBezTo>
                    <a:pt x="38450" y="360"/>
                    <a:pt x="38530" y="280"/>
                    <a:pt x="38530" y="200"/>
                  </a:cubicBezTo>
                  <a:cubicBezTo>
                    <a:pt x="38530" y="80"/>
                    <a:pt x="3845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454590" y="3730705"/>
              <a:ext cx="741414" cy="6947"/>
            </a:xfrm>
            <a:custGeom>
              <a:avLst/>
              <a:gdLst/>
              <a:ahLst/>
              <a:cxnLst/>
              <a:rect l="l" t="t" r="r" b="b"/>
              <a:pathLst>
                <a:path w="38530" h="361" extrusionOk="0">
                  <a:moveTo>
                    <a:pt x="201" y="1"/>
                  </a:moveTo>
                  <a:cubicBezTo>
                    <a:pt x="81" y="1"/>
                    <a:pt x="1" y="81"/>
                    <a:pt x="1" y="161"/>
                  </a:cubicBezTo>
                  <a:cubicBezTo>
                    <a:pt x="1" y="281"/>
                    <a:pt x="81" y="360"/>
                    <a:pt x="201" y="360"/>
                  </a:cubicBezTo>
                  <a:lnTo>
                    <a:pt x="38330" y="360"/>
                  </a:lnTo>
                  <a:cubicBezTo>
                    <a:pt x="38450" y="360"/>
                    <a:pt x="38530" y="281"/>
                    <a:pt x="38530" y="161"/>
                  </a:cubicBezTo>
                  <a:cubicBezTo>
                    <a:pt x="38530" y="81"/>
                    <a:pt x="38450" y="1"/>
                    <a:pt x="38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1156768" y="2887806"/>
              <a:ext cx="149206" cy="944441"/>
            </a:xfrm>
            <a:custGeom>
              <a:avLst/>
              <a:gdLst/>
              <a:ahLst/>
              <a:cxnLst/>
              <a:rect l="l" t="t" r="r" b="b"/>
              <a:pathLst>
                <a:path w="7754" h="49081" extrusionOk="0">
                  <a:moveTo>
                    <a:pt x="160" y="0"/>
                  </a:moveTo>
                  <a:cubicBezTo>
                    <a:pt x="80" y="40"/>
                    <a:pt x="0" y="120"/>
                    <a:pt x="0" y="240"/>
                  </a:cubicBezTo>
                  <a:lnTo>
                    <a:pt x="7354" y="48921"/>
                  </a:lnTo>
                  <a:cubicBezTo>
                    <a:pt x="7354" y="49001"/>
                    <a:pt x="7434" y="49081"/>
                    <a:pt x="7554" y="49081"/>
                  </a:cubicBezTo>
                  <a:cubicBezTo>
                    <a:pt x="7674" y="49041"/>
                    <a:pt x="7754" y="48961"/>
                    <a:pt x="7714" y="48841"/>
                  </a:cubicBezTo>
                  <a:lnTo>
                    <a:pt x="400" y="160"/>
                  </a:lnTo>
                  <a:cubicBezTo>
                    <a:pt x="360" y="80"/>
                    <a:pt x="280"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75336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4" name="Picture 3">
            <a:extLst>
              <a:ext uri="{FF2B5EF4-FFF2-40B4-BE49-F238E27FC236}">
                <a16:creationId xmlns:a16="http://schemas.microsoft.com/office/drawing/2014/main" id="{524AA5B6-3280-EF9D-ADB7-2F0DF30E280C}"/>
              </a:ext>
            </a:extLst>
          </p:cNvPr>
          <p:cNvPicPr>
            <a:picLocks noChangeAspect="1"/>
          </p:cNvPicPr>
          <p:nvPr/>
        </p:nvPicPr>
        <p:blipFill rotWithShape="1">
          <a:blip r:embed="rId3"/>
          <a:srcRect l="17377" t="34773" r="12445" b="24289"/>
          <a:stretch/>
        </p:blipFill>
        <p:spPr>
          <a:xfrm>
            <a:off x="82376" y="2053692"/>
            <a:ext cx="7824414" cy="2567391"/>
          </a:xfrm>
          <a:prstGeom prst="rect">
            <a:avLst/>
          </a:prstGeom>
        </p:spPr>
      </p:pic>
      <p:grpSp>
        <p:nvGrpSpPr>
          <p:cNvPr id="1054" name="Google Shape;1054;p46"/>
          <p:cNvGrpSpPr/>
          <p:nvPr/>
        </p:nvGrpSpPr>
        <p:grpSpPr>
          <a:xfrm>
            <a:off x="8416867" y="2377493"/>
            <a:ext cx="444434" cy="706570"/>
            <a:chOff x="6334600" y="1372450"/>
            <a:chExt cx="204300" cy="324800"/>
          </a:xfrm>
        </p:grpSpPr>
        <p:sp>
          <p:nvSpPr>
            <p:cNvPr id="1055" name="Google Shape;1055;p46"/>
            <p:cNvSpPr/>
            <p:nvPr/>
          </p:nvSpPr>
          <p:spPr>
            <a:xfrm>
              <a:off x="6354850" y="1396825"/>
              <a:ext cx="163450" cy="274350"/>
            </a:xfrm>
            <a:custGeom>
              <a:avLst/>
              <a:gdLst/>
              <a:ahLst/>
              <a:cxnLst/>
              <a:rect l="l" t="t" r="r" b="b"/>
              <a:pathLst>
                <a:path w="6538" h="10974" extrusionOk="0">
                  <a:moveTo>
                    <a:pt x="0" y="0"/>
                  </a:moveTo>
                  <a:lnTo>
                    <a:pt x="0" y="10973"/>
                  </a:lnTo>
                  <a:lnTo>
                    <a:pt x="6537" y="10973"/>
                  </a:lnTo>
                  <a:lnTo>
                    <a:pt x="653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6335975" y="1574950"/>
              <a:ext cx="200525" cy="87275"/>
            </a:xfrm>
            <a:custGeom>
              <a:avLst/>
              <a:gdLst/>
              <a:ahLst/>
              <a:cxnLst/>
              <a:rect l="l" t="t" r="r" b="b"/>
              <a:pathLst>
                <a:path w="8021" h="3491" extrusionOk="0">
                  <a:moveTo>
                    <a:pt x="6267" y="1"/>
                  </a:moveTo>
                  <a:cubicBezTo>
                    <a:pt x="5898" y="1"/>
                    <a:pt x="5532" y="90"/>
                    <a:pt x="5219" y="264"/>
                  </a:cubicBezTo>
                  <a:cubicBezTo>
                    <a:pt x="4762" y="513"/>
                    <a:pt x="4391" y="628"/>
                    <a:pt x="3976" y="628"/>
                  </a:cubicBezTo>
                  <a:cubicBezTo>
                    <a:pt x="3454" y="628"/>
                    <a:pt x="2861" y="447"/>
                    <a:pt x="1936" y="126"/>
                  </a:cubicBezTo>
                  <a:cubicBezTo>
                    <a:pt x="1676" y="40"/>
                    <a:pt x="1442" y="3"/>
                    <a:pt x="1231" y="3"/>
                  </a:cubicBezTo>
                  <a:cubicBezTo>
                    <a:pt x="1075" y="3"/>
                    <a:pt x="931" y="23"/>
                    <a:pt x="797" y="58"/>
                  </a:cubicBezTo>
                  <a:cubicBezTo>
                    <a:pt x="769" y="99"/>
                    <a:pt x="742" y="154"/>
                    <a:pt x="728" y="195"/>
                  </a:cubicBezTo>
                  <a:cubicBezTo>
                    <a:pt x="0" y="1610"/>
                    <a:pt x="549" y="3491"/>
                    <a:pt x="549" y="3491"/>
                  </a:cubicBezTo>
                  <a:lnTo>
                    <a:pt x="7498" y="3491"/>
                  </a:lnTo>
                  <a:cubicBezTo>
                    <a:pt x="7498" y="3491"/>
                    <a:pt x="8020" y="1706"/>
                    <a:pt x="7388" y="305"/>
                  </a:cubicBezTo>
                  <a:cubicBezTo>
                    <a:pt x="7050" y="100"/>
                    <a:pt x="6657" y="1"/>
                    <a:pt x="6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6335975" y="1529000"/>
              <a:ext cx="201200" cy="133225"/>
            </a:xfrm>
            <a:custGeom>
              <a:avLst/>
              <a:gdLst/>
              <a:ahLst/>
              <a:cxnLst/>
              <a:rect l="l" t="t" r="r" b="b"/>
              <a:pathLst>
                <a:path w="8048" h="5329" fill="none" extrusionOk="0">
                  <a:moveTo>
                    <a:pt x="7333" y="2033"/>
                  </a:moveTo>
                  <a:cubicBezTo>
                    <a:pt x="6606" y="619"/>
                    <a:pt x="5768" y="1"/>
                    <a:pt x="5768" y="1"/>
                  </a:cubicBezTo>
                  <a:lnTo>
                    <a:pt x="4697" y="1"/>
                  </a:lnTo>
                  <a:lnTo>
                    <a:pt x="3365" y="1"/>
                  </a:lnTo>
                  <a:lnTo>
                    <a:pt x="2280" y="1"/>
                  </a:lnTo>
                  <a:cubicBezTo>
                    <a:pt x="2280" y="1"/>
                    <a:pt x="1442" y="619"/>
                    <a:pt x="728" y="2033"/>
                  </a:cubicBezTo>
                  <a:cubicBezTo>
                    <a:pt x="0" y="3448"/>
                    <a:pt x="549" y="5329"/>
                    <a:pt x="549" y="5329"/>
                  </a:cubicBezTo>
                  <a:lnTo>
                    <a:pt x="7498" y="5329"/>
                  </a:lnTo>
                  <a:cubicBezTo>
                    <a:pt x="7498" y="5329"/>
                    <a:pt x="8047" y="3448"/>
                    <a:pt x="7333" y="2033"/>
                  </a:cubicBezTo>
                  <a:close/>
                </a:path>
              </a:pathLst>
            </a:custGeom>
            <a:noFill/>
            <a:ln w="3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a:off x="6334600" y="1527275"/>
              <a:ext cx="204300" cy="136675"/>
            </a:xfrm>
            <a:custGeom>
              <a:avLst/>
              <a:gdLst/>
              <a:ahLst/>
              <a:cxnLst/>
              <a:rect l="l" t="t" r="r" b="b"/>
              <a:pathLst>
                <a:path w="8172" h="5467" extrusionOk="0">
                  <a:moveTo>
                    <a:pt x="5809" y="138"/>
                  </a:moveTo>
                  <a:cubicBezTo>
                    <a:pt x="5919" y="221"/>
                    <a:pt x="6674" y="852"/>
                    <a:pt x="7333" y="2130"/>
                  </a:cubicBezTo>
                  <a:cubicBezTo>
                    <a:pt x="7965" y="3393"/>
                    <a:pt x="7581" y="5041"/>
                    <a:pt x="7498" y="5343"/>
                  </a:cubicBezTo>
                  <a:lnTo>
                    <a:pt x="659" y="5343"/>
                  </a:lnTo>
                  <a:cubicBezTo>
                    <a:pt x="577" y="5041"/>
                    <a:pt x="192" y="3393"/>
                    <a:pt x="838" y="2130"/>
                  </a:cubicBezTo>
                  <a:cubicBezTo>
                    <a:pt x="1483" y="852"/>
                    <a:pt x="2239" y="221"/>
                    <a:pt x="2362" y="138"/>
                  </a:cubicBezTo>
                  <a:close/>
                  <a:moveTo>
                    <a:pt x="2335" y="1"/>
                  </a:moveTo>
                  <a:cubicBezTo>
                    <a:pt x="2321" y="1"/>
                    <a:pt x="2307" y="1"/>
                    <a:pt x="2293" y="15"/>
                  </a:cubicBezTo>
                  <a:cubicBezTo>
                    <a:pt x="2266" y="42"/>
                    <a:pt x="1442" y="660"/>
                    <a:pt x="714" y="2075"/>
                  </a:cubicBezTo>
                  <a:cubicBezTo>
                    <a:pt x="0" y="3503"/>
                    <a:pt x="522" y="5343"/>
                    <a:pt x="549" y="5425"/>
                  </a:cubicBezTo>
                  <a:cubicBezTo>
                    <a:pt x="549" y="5453"/>
                    <a:pt x="577" y="5467"/>
                    <a:pt x="604" y="5467"/>
                  </a:cubicBezTo>
                  <a:lnTo>
                    <a:pt x="7553" y="5467"/>
                  </a:lnTo>
                  <a:cubicBezTo>
                    <a:pt x="7581" y="5467"/>
                    <a:pt x="7608" y="5453"/>
                    <a:pt x="7622" y="5425"/>
                  </a:cubicBezTo>
                  <a:cubicBezTo>
                    <a:pt x="7636" y="5343"/>
                    <a:pt x="8171" y="3503"/>
                    <a:pt x="7443" y="2075"/>
                  </a:cubicBezTo>
                  <a:cubicBezTo>
                    <a:pt x="6729" y="660"/>
                    <a:pt x="5891" y="42"/>
                    <a:pt x="5864" y="15"/>
                  </a:cubicBezTo>
                  <a:cubicBezTo>
                    <a:pt x="5850" y="1"/>
                    <a:pt x="5837" y="1"/>
                    <a:pt x="5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6358975" y="1402650"/>
              <a:ext cx="155200" cy="101650"/>
            </a:xfrm>
            <a:custGeom>
              <a:avLst/>
              <a:gdLst/>
              <a:ahLst/>
              <a:cxnLst/>
              <a:rect l="l" t="t" r="r" b="b"/>
              <a:pathLst>
                <a:path w="6208" h="4066" extrusionOk="0">
                  <a:moveTo>
                    <a:pt x="137" y="1"/>
                  </a:moveTo>
                  <a:cubicBezTo>
                    <a:pt x="137" y="1"/>
                    <a:pt x="0" y="2500"/>
                    <a:pt x="1058" y="4066"/>
                  </a:cubicBezTo>
                  <a:lnTo>
                    <a:pt x="5150" y="4066"/>
                  </a:lnTo>
                  <a:cubicBezTo>
                    <a:pt x="6207" y="2500"/>
                    <a:pt x="6070" y="1"/>
                    <a:pt x="6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a:off x="6348675" y="1372450"/>
              <a:ext cx="176150" cy="35375"/>
            </a:xfrm>
            <a:custGeom>
              <a:avLst/>
              <a:gdLst/>
              <a:ahLst/>
              <a:cxnLst/>
              <a:rect l="l" t="t" r="r" b="b"/>
              <a:pathLst>
                <a:path w="7046" h="1415" extrusionOk="0">
                  <a:moveTo>
                    <a:pt x="398" y="0"/>
                  </a:moveTo>
                  <a:cubicBezTo>
                    <a:pt x="179" y="0"/>
                    <a:pt x="0" y="179"/>
                    <a:pt x="0" y="399"/>
                  </a:cubicBezTo>
                  <a:lnTo>
                    <a:pt x="0" y="1017"/>
                  </a:lnTo>
                  <a:cubicBezTo>
                    <a:pt x="0" y="1236"/>
                    <a:pt x="179" y="1415"/>
                    <a:pt x="398" y="1415"/>
                  </a:cubicBezTo>
                  <a:lnTo>
                    <a:pt x="6647" y="1415"/>
                  </a:lnTo>
                  <a:cubicBezTo>
                    <a:pt x="6867" y="1415"/>
                    <a:pt x="7045" y="1236"/>
                    <a:pt x="7045" y="1017"/>
                  </a:cubicBezTo>
                  <a:lnTo>
                    <a:pt x="7045" y="399"/>
                  </a:lnTo>
                  <a:cubicBezTo>
                    <a:pt x="7045" y="179"/>
                    <a:pt x="6867" y="0"/>
                    <a:pt x="664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6352775" y="1385150"/>
              <a:ext cx="167575" cy="3450"/>
            </a:xfrm>
            <a:custGeom>
              <a:avLst/>
              <a:gdLst/>
              <a:ahLst/>
              <a:cxnLst/>
              <a:rect l="l" t="t" r="r" b="b"/>
              <a:pathLst>
                <a:path w="6703" h="138" extrusionOk="0">
                  <a:moveTo>
                    <a:pt x="70" y="1"/>
                  </a:moveTo>
                  <a:cubicBezTo>
                    <a:pt x="28" y="1"/>
                    <a:pt x="1" y="28"/>
                    <a:pt x="1" y="69"/>
                  </a:cubicBezTo>
                  <a:cubicBezTo>
                    <a:pt x="1" y="110"/>
                    <a:pt x="28" y="138"/>
                    <a:pt x="70" y="138"/>
                  </a:cubicBezTo>
                  <a:lnTo>
                    <a:pt x="6648" y="138"/>
                  </a:lnTo>
                  <a:cubicBezTo>
                    <a:pt x="6675" y="138"/>
                    <a:pt x="6703" y="110"/>
                    <a:pt x="6703" y="69"/>
                  </a:cubicBezTo>
                  <a:cubicBezTo>
                    <a:pt x="6703" y="28"/>
                    <a:pt x="6675" y="1"/>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p:nvPr/>
          </p:nvSpPr>
          <p:spPr>
            <a:xfrm>
              <a:off x="6340425" y="1656375"/>
              <a:ext cx="192275" cy="40875"/>
            </a:xfrm>
            <a:custGeom>
              <a:avLst/>
              <a:gdLst/>
              <a:ahLst/>
              <a:cxnLst/>
              <a:rect l="l" t="t" r="r" b="b"/>
              <a:pathLst>
                <a:path w="7691" h="1635" extrusionOk="0">
                  <a:moveTo>
                    <a:pt x="454" y="1"/>
                  </a:moveTo>
                  <a:cubicBezTo>
                    <a:pt x="207" y="1"/>
                    <a:pt x="1" y="207"/>
                    <a:pt x="1" y="454"/>
                  </a:cubicBezTo>
                  <a:lnTo>
                    <a:pt x="1" y="1182"/>
                  </a:lnTo>
                  <a:cubicBezTo>
                    <a:pt x="1" y="1429"/>
                    <a:pt x="207" y="1635"/>
                    <a:pt x="454" y="1635"/>
                  </a:cubicBezTo>
                  <a:lnTo>
                    <a:pt x="7238" y="1635"/>
                  </a:lnTo>
                  <a:cubicBezTo>
                    <a:pt x="7485" y="1635"/>
                    <a:pt x="7691" y="1429"/>
                    <a:pt x="7691" y="1182"/>
                  </a:cubicBezTo>
                  <a:lnTo>
                    <a:pt x="7691" y="454"/>
                  </a:lnTo>
                  <a:cubicBezTo>
                    <a:pt x="7691" y="207"/>
                    <a:pt x="7485" y="1"/>
                    <a:pt x="723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6"/>
            <p:cNvSpPr/>
            <p:nvPr/>
          </p:nvSpPr>
          <p:spPr>
            <a:xfrm>
              <a:off x="6339050" y="1681100"/>
              <a:ext cx="195375" cy="3100"/>
            </a:xfrm>
            <a:custGeom>
              <a:avLst/>
              <a:gdLst/>
              <a:ahLst/>
              <a:cxnLst/>
              <a:rect l="l" t="t" r="r" b="b"/>
              <a:pathLst>
                <a:path w="7815" h="124" extrusionOk="0">
                  <a:moveTo>
                    <a:pt x="56" y="0"/>
                  </a:moveTo>
                  <a:cubicBezTo>
                    <a:pt x="28" y="0"/>
                    <a:pt x="1" y="28"/>
                    <a:pt x="1" y="55"/>
                  </a:cubicBezTo>
                  <a:cubicBezTo>
                    <a:pt x="1" y="96"/>
                    <a:pt x="28" y="124"/>
                    <a:pt x="56" y="124"/>
                  </a:cubicBezTo>
                  <a:lnTo>
                    <a:pt x="7746" y="124"/>
                  </a:lnTo>
                  <a:cubicBezTo>
                    <a:pt x="7787" y="124"/>
                    <a:pt x="7815" y="96"/>
                    <a:pt x="7815" y="55"/>
                  </a:cubicBezTo>
                  <a:cubicBezTo>
                    <a:pt x="7815" y="28"/>
                    <a:pt x="7787" y="0"/>
                    <a:pt x="7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p:cNvSpPr/>
            <p:nvPr/>
          </p:nvSpPr>
          <p:spPr>
            <a:xfrm>
              <a:off x="6377850" y="1504275"/>
              <a:ext cx="117450" cy="21325"/>
            </a:xfrm>
            <a:custGeom>
              <a:avLst/>
              <a:gdLst/>
              <a:ahLst/>
              <a:cxnLst/>
              <a:rect l="l" t="t" r="r" b="b"/>
              <a:pathLst>
                <a:path w="4698" h="853" extrusionOk="0">
                  <a:moveTo>
                    <a:pt x="426" y="1"/>
                  </a:moveTo>
                  <a:cubicBezTo>
                    <a:pt x="193" y="1"/>
                    <a:pt x="0" y="193"/>
                    <a:pt x="0" y="427"/>
                  </a:cubicBezTo>
                  <a:cubicBezTo>
                    <a:pt x="0" y="660"/>
                    <a:pt x="193" y="852"/>
                    <a:pt x="426" y="852"/>
                  </a:cubicBezTo>
                  <a:lnTo>
                    <a:pt x="4271" y="852"/>
                  </a:lnTo>
                  <a:cubicBezTo>
                    <a:pt x="4505" y="852"/>
                    <a:pt x="4697" y="660"/>
                    <a:pt x="4697" y="427"/>
                  </a:cubicBezTo>
                  <a:cubicBezTo>
                    <a:pt x="4697" y="193"/>
                    <a:pt x="4505" y="1"/>
                    <a:pt x="4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p:cNvSpPr/>
            <p:nvPr/>
          </p:nvSpPr>
          <p:spPr>
            <a:xfrm>
              <a:off x="6387125" y="1521800"/>
              <a:ext cx="99250" cy="14450"/>
            </a:xfrm>
            <a:custGeom>
              <a:avLst/>
              <a:gdLst/>
              <a:ahLst/>
              <a:cxnLst/>
              <a:rect l="l" t="t" r="r" b="b"/>
              <a:pathLst>
                <a:path w="3970" h="578" extrusionOk="0">
                  <a:moveTo>
                    <a:pt x="0" y="0"/>
                  </a:moveTo>
                  <a:lnTo>
                    <a:pt x="0" y="110"/>
                  </a:lnTo>
                  <a:cubicBezTo>
                    <a:pt x="0" y="357"/>
                    <a:pt x="206" y="577"/>
                    <a:pt x="467" y="577"/>
                  </a:cubicBezTo>
                  <a:lnTo>
                    <a:pt x="3502" y="577"/>
                  </a:lnTo>
                  <a:cubicBezTo>
                    <a:pt x="3763" y="577"/>
                    <a:pt x="3969" y="357"/>
                    <a:pt x="3969" y="110"/>
                  </a:cubicBezTo>
                  <a:lnTo>
                    <a:pt x="3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6"/>
            <p:cNvSpPr/>
            <p:nvPr/>
          </p:nvSpPr>
          <p:spPr>
            <a:xfrm>
              <a:off x="6385750" y="1523850"/>
              <a:ext cx="101650" cy="3450"/>
            </a:xfrm>
            <a:custGeom>
              <a:avLst/>
              <a:gdLst/>
              <a:ahLst/>
              <a:cxnLst/>
              <a:rect l="l" t="t" r="r" b="b"/>
              <a:pathLst>
                <a:path w="4066" h="138" extrusionOk="0">
                  <a:moveTo>
                    <a:pt x="69" y="1"/>
                  </a:moveTo>
                  <a:cubicBezTo>
                    <a:pt x="28" y="1"/>
                    <a:pt x="0" y="28"/>
                    <a:pt x="0" y="69"/>
                  </a:cubicBezTo>
                  <a:cubicBezTo>
                    <a:pt x="0" y="110"/>
                    <a:pt x="28" y="138"/>
                    <a:pt x="69" y="138"/>
                  </a:cubicBezTo>
                  <a:lnTo>
                    <a:pt x="4010" y="138"/>
                  </a:lnTo>
                  <a:cubicBezTo>
                    <a:pt x="4038" y="138"/>
                    <a:pt x="4065" y="110"/>
                    <a:pt x="4065" y="69"/>
                  </a:cubicBezTo>
                  <a:cubicBezTo>
                    <a:pt x="4065" y="28"/>
                    <a:pt x="4038"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46"/>
          <p:cNvGrpSpPr/>
          <p:nvPr/>
        </p:nvGrpSpPr>
        <p:grpSpPr>
          <a:xfrm>
            <a:off x="8077144" y="3090950"/>
            <a:ext cx="1104524" cy="1751217"/>
            <a:chOff x="7871738" y="3095700"/>
            <a:chExt cx="1104524" cy="1751217"/>
          </a:xfrm>
        </p:grpSpPr>
        <p:sp>
          <p:nvSpPr>
            <p:cNvPr id="1068" name="Google Shape;1068;p46"/>
            <p:cNvSpPr/>
            <p:nvPr/>
          </p:nvSpPr>
          <p:spPr>
            <a:xfrm>
              <a:off x="7942928" y="3129475"/>
              <a:ext cx="962144" cy="1713399"/>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7942901" y="3124475"/>
              <a:ext cx="962198" cy="1722442"/>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7871738" y="3100700"/>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7871740" y="3095700"/>
              <a:ext cx="1104521" cy="115124"/>
            </a:xfrm>
            <a:custGeom>
              <a:avLst/>
              <a:gdLst/>
              <a:ahLst/>
              <a:cxnLst/>
              <a:rect l="l" t="t" r="r" b="b"/>
              <a:pathLst>
                <a:path w="78210" h="1566" extrusionOk="0">
                  <a:moveTo>
                    <a:pt x="78072" y="124"/>
                  </a:moveTo>
                  <a:lnTo>
                    <a:pt x="78072" y="1428"/>
                  </a:lnTo>
                  <a:lnTo>
                    <a:pt x="138" y="1428"/>
                  </a:lnTo>
                  <a:lnTo>
                    <a:pt x="138" y="124"/>
                  </a:lnTo>
                  <a:close/>
                  <a:moveTo>
                    <a:pt x="70" y="0"/>
                  </a:moveTo>
                  <a:cubicBezTo>
                    <a:pt x="28" y="0"/>
                    <a:pt x="1" y="28"/>
                    <a:pt x="1" y="55"/>
                  </a:cubicBezTo>
                  <a:lnTo>
                    <a:pt x="1" y="1497"/>
                  </a:lnTo>
                  <a:cubicBezTo>
                    <a:pt x="1" y="1524"/>
                    <a:pt x="28" y="1566"/>
                    <a:pt x="70" y="1566"/>
                  </a:cubicBezTo>
                  <a:lnTo>
                    <a:pt x="78141" y="1566"/>
                  </a:lnTo>
                  <a:cubicBezTo>
                    <a:pt x="78168" y="1566"/>
                    <a:pt x="78210" y="1524"/>
                    <a:pt x="78210" y="1497"/>
                  </a:cubicBezTo>
                  <a:lnTo>
                    <a:pt x="78210" y="55"/>
                  </a:lnTo>
                  <a:cubicBezTo>
                    <a:pt x="78210" y="28"/>
                    <a:pt x="78168" y="0"/>
                    <a:pt x="7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8211461" y="3317788"/>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8211461"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8211461"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7942901"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7942901"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6"/>
          <p:cNvGrpSpPr/>
          <p:nvPr/>
        </p:nvGrpSpPr>
        <p:grpSpPr>
          <a:xfrm>
            <a:off x="7439707" y="2689221"/>
            <a:ext cx="1104521" cy="2156142"/>
            <a:chOff x="6806432" y="1232203"/>
            <a:chExt cx="2029437" cy="3614616"/>
          </a:xfrm>
        </p:grpSpPr>
        <p:sp>
          <p:nvSpPr>
            <p:cNvPr id="1078" name="Google Shape;1078;p46"/>
            <p:cNvSpPr/>
            <p:nvPr/>
          </p:nvSpPr>
          <p:spPr>
            <a:xfrm>
              <a:off x="7336088" y="2664738"/>
              <a:ext cx="367566" cy="624942"/>
            </a:xfrm>
            <a:custGeom>
              <a:avLst/>
              <a:gdLst/>
              <a:ahLst/>
              <a:cxnLst/>
              <a:rect l="l" t="t" r="r" b="b"/>
              <a:pathLst>
                <a:path w="7472" h="12704" extrusionOk="0">
                  <a:moveTo>
                    <a:pt x="3997" y="1"/>
                  </a:moveTo>
                  <a:cubicBezTo>
                    <a:pt x="3997" y="1"/>
                    <a:pt x="0" y="6180"/>
                    <a:pt x="824" y="9380"/>
                  </a:cubicBezTo>
                  <a:cubicBezTo>
                    <a:pt x="1648" y="12580"/>
                    <a:pt x="6180" y="12703"/>
                    <a:pt x="6180" y="12703"/>
                  </a:cubicBezTo>
                  <a:lnTo>
                    <a:pt x="7471" y="4052"/>
                  </a:lnTo>
                  <a:lnTo>
                    <a:pt x="39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8089323" y="3114751"/>
              <a:ext cx="185849" cy="432992"/>
            </a:xfrm>
            <a:custGeom>
              <a:avLst/>
              <a:gdLst/>
              <a:ahLst/>
              <a:cxnLst/>
              <a:rect l="l" t="t" r="r" b="b"/>
              <a:pathLst>
                <a:path w="3778" h="8802" extrusionOk="0">
                  <a:moveTo>
                    <a:pt x="2251" y="0"/>
                  </a:moveTo>
                  <a:cubicBezTo>
                    <a:pt x="2139" y="0"/>
                    <a:pt x="2024" y="13"/>
                    <a:pt x="1909" y="40"/>
                  </a:cubicBezTo>
                  <a:lnTo>
                    <a:pt x="1209" y="205"/>
                  </a:lnTo>
                  <a:cubicBezTo>
                    <a:pt x="536" y="356"/>
                    <a:pt x="42" y="960"/>
                    <a:pt x="42" y="1660"/>
                  </a:cubicBezTo>
                  <a:cubicBezTo>
                    <a:pt x="14" y="3061"/>
                    <a:pt x="1" y="5451"/>
                    <a:pt x="124" y="7387"/>
                  </a:cubicBezTo>
                  <a:cubicBezTo>
                    <a:pt x="179" y="8183"/>
                    <a:pt x="838" y="8801"/>
                    <a:pt x="1635" y="8801"/>
                  </a:cubicBezTo>
                  <a:cubicBezTo>
                    <a:pt x="2211" y="8801"/>
                    <a:pt x="2733" y="8486"/>
                    <a:pt x="2994" y="7977"/>
                  </a:cubicBezTo>
                  <a:cubicBezTo>
                    <a:pt x="3447" y="7057"/>
                    <a:pt x="3777" y="6069"/>
                    <a:pt x="3763" y="5341"/>
                  </a:cubicBezTo>
                  <a:cubicBezTo>
                    <a:pt x="3763" y="4544"/>
                    <a:pt x="3763" y="2855"/>
                    <a:pt x="3763" y="1523"/>
                  </a:cubicBezTo>
                  <a:cubicBezTo>
                    <a:pt x="3763" y="666"/>
                    <a:pt x="3064" y="0"/>
                    <a:pt x="2251"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6"/>
            <p:cNvSpPr/>
            <p:nvPr/>
          </p:nvSpPr>
          <p:spPr>
            <a:xfrm>
              <a:off x="8085929" y="3111947"/>
              <a:ext cx="191900" cy="439191"/>
            </a:xfrm>
            <a:custGeom>
              <a:avLst/>
              <a:gdLst/>
              <a:ahLst/>
              <a:cxnLst/>
              <a:rect l="l" t="t" r="r" b="b"/>
              <a:pathLst>
                <a:path w="3901" h="8928" extrusionOk="0">
                  <a:moveTo>
                    <a:pt x="2322" y="124"/>
                  </a:moveTo>
                  <a:cubicBezTo>
                    <a:pt x="2638" y="124"/>
                    <a:pt x="2953" y="234"/>
                    <a:pt x="3214" y="440"/>
                  </a:cubicBezTo>
                  <a:cubicBezTo>
                    <a:pt x="3571" y="715"/>
                    <a:pt x="3764" y="1127"/>
                    <a:pt x="3764" y="1580"/>
                  </a:cubicBezTo>
                  <a:cubicBezTo>
                    <a:pt x="3764" y="2912"/>
                    <a:pt x="3777" y="4601"/>
                    <a:pt x="3777" y="5398"/>
                  </a:cubicBezTo>
                  <a:cubicBezTo>
                    <a:pt x="3777" y="6057"/>
                    <a:pt x="3489" y="7032"/>
                    <a:pt x="2995" y="8007"/>
                  </a:cubicBezTo>
                  <a:cubicBezTo>
                    <a:pt x="2761" y="8488"/>
                    <a:pt x="2253" y="8790"/>
                    <a:pt x="1704" y="8790"/>
                  </a:cubicBezTo>
                  <a:cubicBezTo>
                    <a:pt x="948" y="8790"/>
                    <a:pt x="303" y="8199"/>
                    <a:pt x="262" y="7430"/>
                  </a:cubicBezTo>
                  <a:cubicBezTo>
                    <a:pt x="138" y="5466"/>
                    <a:pt x="152" y="3008"/>
                    <a:pt x="166" y="1717"/>
                  </a:cubicBezTo>
                  <a:cubicBezTo>
                    <a:pt x="179" y="1044"/>
                    <a:pt x="646" y="468"/>
                    <a:pt x="1292" y="317"/>
                  </a:cubicBezTo>
                  <a:lnTo>
                    <a:pt x="1992" y="165"/>
                  </a:lnTo>
                  <a:cubicBezTo>
                    <a:pt x="2102" y="138"/>
                    <a:pt x="2212" y="124"/>
                    <a:pt x="2322" y="124"/>
                  </a:cubicBezTo>
                  <a:close/>
                  <a:moveTo>
                    <a:pt x="2323" y="0"/>
                  </a:moveTo>
                  <a:cubicBezTo>
                    <a:pt x="2204" y="0"/>
                    <a:pt x="2083" y="14"/>
                    <a:pt x="1965" y="42"/>
                  </a:cubicBezTo>
                  <a:lnTo>
                    <a:pt x="1264" y="193"/>
                  </a:lnTo>
                  <a:cubicBezTo>
                    <a:pt x="550" y="358"/>
                    <a:pt x="56" y="989"/>
                    <a:pt x="42" y="1704"/>
                  </a:cubicBezTo>
                  <a:cubicBezTo>
                    <a:pt x="15" y="3008"/>
                    <a:pt x="1" y="5480"/>
                    <a:pt x="124" y="7444"/>
                  </a:cubicBezTo>
                  <a:cubicBezTo>
                    <a:pt x="179" y="8268"/>
                    <a:pt x="880" y="8927"/>
                    <a:pt x="1704" y="8927"/>
                  </a:cubicBezTo>
                  <a:cubicBezTo>
                    <a:pt x="2308" y="8927"/>
                    <a:pt x="2844" y="8597"/>
                    <a:pt x="3118" y="8062"/>
                  </a:cubicBezTo>
                  <a:cubicBezTo>
                    <a:pt x="3613" y="7059"/>
                    <a:pt x="3901" y="6084"/>
                    <a:pt x="3901" y="5398"/>
                  </a:cubicBezTo>
                  <a:cubicBezTo>
                    <a:pt x="3901" y="4601"/>
                    <a:pt x="3901" y="2912"/>
                    <a:pt x="3901" y="1580"/>
                  </a:cubicBezTo>
                  <a:cubicBezTo>
                    <a:pt x="3901" y="1086"/>
                    <a:pt x="3681" y="646"/>
                    <a:pt x="3297" y="344"/>
                  </a:cubicBezTo>
                  <a:cubicBezTo>
                    <a:pt x="3020" y="119"/>
                    <a:pt x="2675" y="0"/>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6"/>
            <p:cNvSpPr/>
            <p:nvPr/>
          </p:nvSpPr>
          <p:spPr>
            <a:xfrm>
              <a:off x="8153519" y="3303158"/>
              <a:ext cx="91252" cy="178372"/>
            </a:xfrm>
            <a:custGeom>
              <a:avLst/>
              <a:gdLst/>
              <a:ahLst/>
              <a:cxnLst/>
              <a:rect l="l" t="t" r="r" b="b"/>
              <a:pathLst>
                <a:path w="1855" h="3626" extrusionOk="0">
                  <a:moveTo>
                    <a:pt x="357" y="0"/>
                  </a:moveTo>
                  <a:cubicBezTo>
                    <a:pt x="316" y="0"/>
                    <a:pt x="289" y="28"/>
                    <a:pt x="289" y="55"/>
                  </a:cubicBezTo>
                  <a:cubicBezTo>
                    <a:pt x="220" y="536"/>
                    <a:pt x="467" y="1071"/>
                    <a:pt x="522" y="1195"/>
                  </a:cubicBezTo>
                  <a:cubicBezTo>
                    <a:pt x="453" y="1428"/>
                    <a:pt x="0" y="3186"/>
                    <a:pt x="549" y="3571"/>
                  </a:cubicBezTo>
                  <a:cubicBezTo>
                    <a:pt x="604" y="3598"/>
                    <a:pt x="673" y="3626"/>
                    <a:pt x="728" y="3626"/>
                  </a:cubicBezTo>
                  <a:cubicBezTo>
                    <a:pt x="769" y="3626"/>
                    <a:pt x="797" y="3612"/>
                    <a:pt x="838" y="3598"/>
                  </a:cubicBezTo>
                  <a:cubicBezTo>
                    <a:pt x="1346" y="3420"/>
                    <a:pt x="1813" y="1936"/>
                    <a:pt x="1840" y="1868"/>
                  </a:cubicBezTo>
                  <a:cubicBezTo>
                    <a:pt x="1854" y="1840"/>
                    <a:pt x="1827" y="1799"/>
                    <a:pt x="1799" y="1785"/>
                  </a:cubicBezTo>
                  <a:cubicBezTo>
                    <a:pt x="1758" y="1785"/>
                    <a:pt x="1730" y="1799"/>
                    <a:pt x="1717" y="1827"/>
                  </a:cubicBezTo>
                  <a:cubicBezTo>
                    <a:pt x="1579" y="2252"/>
                    <a:pt x="1167" y="3351"/>
                    <a:pt x="797" y="3488"/>
                  </a:cubicBezTo>
                  <a:cubicBezTo>
                    <a:pt x="771" y="3493"/>
                    <a:pt x="750" y="3496"/>
                    <a:pt x="730" y="3496"/>
                  </a:cubicBezTo>
                  <a:cubicBezTo>
                    <a:pt x="696" y="3496"/>
                    <a:pt x="667" y="3487"/>
                    <a:pt x="632" y="3461"/>
                  </a:cubicBezTo>
                  <a:cubicBezTo>
                    <a:pt x="206" y="3172"/>
                    <a:pt x="508" y="1730"/>
                    <a:pt x="659" y="1209"/>
                  </a:cubicBezTo>
                  <a:cubicBezTo>
                    <a:pt x="659" y="1181"/>
                    <a:pt x="659" y="1167"/>
                    <a:pt x="646" y="1154"/>
                  </a:cubicBezTo>
                  <a:cubicBezTo>
                    <a:pt x="646" y="1154"/>
                    <a:pt x="357" y="563"/>
                    <a:pt x="412" y="69"/>
                  </a:cubicBezTo>
                  <a:cubicBezTo>
                    <a:pt x="412" y="41"/>
                    <a:pt x="385"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7902195" y="2169123"/>
              <a:ext cx="560745" cy="1073921"/>
            </a:xfrm>
            <a:custGeom>
              <a:avLst/>
              <a:gdLst/>
              <a:ahLst/>
              <a:cxnLst/>
              <a:rect l="l" t="t" r="r" b="b"/>
              <a:pathLst>
                <a:path w="11399" h="21831" extrusionOk="0">
                  <a:moveTo>
                    <a:pt x="256" y="0"/>
                  </a:moveTo>
                  <a:cubicBezTo>
                    <a:pt x="91" y="0"/>
                    <a:pt x="1" y="9"/>
                    <a:pt x="1" y="9"/>
                  </a:cubicBezTo>
                  <a:lnTo>
                    <a:pt x="4821" y="21831"/>
                  </a:lnTo>
                  <a:lnTo>
                    <a:pt x="11399" y="21625"/>
                  </a:lnTo>
                  <a:cubicBezTo>
                    <a:pt x="11399" y="21625"/>
                    <a:pt x="11042" y="12026"/>
                    <a:pt x="8007" y="5818"/>
                  </a:cubicBezTo>
                  <a:cubicBezTo>
                    <a:pt x="5348" y="370"/>
                    <a:pt x="130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6"/>
            <p:cNvSpPr/>
            <p:nvPr/>
          </p:nvSpPr>
          <p:spPr>
            <a:xfrm>
              <a:off x="8114313" y="3116669"/>
              <a:ext cx="341888" cy="125047"/>
            </a:xfrm>
            <a:custGeom>
              <a:avLst/>
              <a:gdLst/>
              <a:ahLst/>
              <a:cxnLst/>
              <a:rect l="l" t="t" r="r" b="b"/>
              <a:pathLst>
                <a:path w="6950" h="2542" extrusionOk="0">
                  <a:moveTo>
                    <a:pt x="6936" y="1"/>
                  </a:moveTo>
                  <a:lnTo>
                    <a:pt x="1" y="275"/>
                  </a:lnTo>
                  <a:lnTo>
                    <a:pt x="42" y="454"/>
                  </a:lnTo>
                  <a:lnTo>
                    <a:pt x="1182" y="399"/>
                  </a:lnTo>
                  <a:lnTo>
                    <a:pt x="1415" y="2541"/>
                  </a:lnTo>
                  <a:lnTo>
                    <a:pt x="1594" y="2528"/>
                  </a:lnTo>
                  <a:lnTo>
                    <a:pt x="1346" y="399"/>
                  </a:lnTo>
                  <a:lnTo>
                    <a:pt x="2445" y="358"/>
                  </a:lnTo>
                  <a:lnTo>
                    <a:pt x="2637" y="2500"/>
                  </a:lnTo>
                  <a:lnTo>
                    <a:pt x="2802" y="2500"/>
                  </a:lnTo>
                  <a:lnTo>
                    <a:pt x="2624" y="344"/>
                  </a:lnTo>
                  <a:lnTo>
                    <a:pt x="3681" y="303"/>
                  </a:lnTo>
                  <a:lnTo>
                    <a:pt x="3860" y="2459"/>
                  </a:lnTo>
                  <a:lnTo>
                    <a:pt x="4038" y="2459"/>
                  </a:lnTo>
                  <a:lnTo>
                    <a:pt x="3860" y="303"/>
                  </a:lnTo>
                  <a:lnTo>
                    <a:pt x="4835" y="262"/>
                  </a:lnTo>
                  <a:lnTo>
                    <a:pt x="5027" y="2432"/>
                  </a:lnTo>
                  <a:lnTo>
                    <a:pt x="5192" y="2418"/>
                  </a:lnTo>
                  <a:lnTo>
                    <a:pt x="5013" y="248"/>
                  </a:lnTo>
                  <a:lnTo>
                    <a:pt x="6002" y="207"/>
                  </a:lnTo>
                  <a:lnTo>
                    <a:pt x="6139" y="2390"/>
                  </a:lnTo>
                  <a:lnTo>
                    <a:pt x="6304" y="2390"/>
                  </a:lnTo>
                  <a:lnTo>
                    <a:pt x="6167" y="207"/>
                  </a:lnTo>
                  <a:lnTo>
                    <a:pt x="6949" y="179"/>
                  </a:lnTo>
                  <a:cubicBezTo>
                    <a:pt x="6949" y="124"/>
                    <a:pt x="6949" y="56"/>
                    <a:pt x="6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6"/>
            <p:cNvSpPr/>
            <p:nvPr/>
          </p:nvSpPr>
          <p:spPr>
            <a:xfrm>
              <a:off x="8058234" y="4330002"/>
              <a:ext cx="201394" cy="297959"/>
            </a:xfrm>
            <a:custGeom>
              <a:avLst/>
              <a:gdLst/>
              <a:ahLst/>
              <a:cxnLst/>
              <a:rect l="l" t="t" r="r" b="b"/>
              <a:pathLst>
                <a:path w="4094" h="6057" extrusionOk="0">
                  <a:moveTo>
                    <a:pt x="3434" y="0"/>
                  </a:moveTo>
                  <a:lnTo>
                    <a:pt x="1" y="591"/>
                  </a:lnTo>
                  <a:lnTo>
                    <a:pt x="674" y="6056"/>
                  </a:lnTo>
                  <a:lnTo>
                    <a:pt x="4093" y="5054"/>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6"/>
            <p:cNvSpPr/>
            <p:nvPr/>
          </p:nvSpPr>
          <p:spPr>
            <a:xfrm>
              <a:off x="8054200" y="4325919"/>
              <a:ext cx="209462" cy="306764"/>
            </a:xfrm>
            <a:custGeom>
              <a:avLst/>
              <a:gdLst/>
              <a:ahLst/>
              <a:cxnLst/>
              <a:rect l="l" t="t" r="r" b="b"/>
              <a:pathLst>
                <a:path w="4258" h="6236" extrusionOk="0">
                  <a:moveTo>
                    <a:pt x="3461" y="152"/>
                  </a:moveTo>
                  <a:lnTo>
                    <a:pt x="4107" y="5096"/>
                  </a:lnTo>
                  <a:lnTo>
                    <a:pt x="811" y="6057"/>
                  </a:lnTo>
                  <a:lnTo>
                    <a:pt x="151" y="728"/>
                  </a:lnTo>
                  <a:lnTo>
                    <a:pt x="3461" y="152"/>
                  </a:lnTo>
                  <a:close/>
                  <a:moveTo>
                    <a:pt x="3571" y="1"/>
                  </a:moveTo>
                  <a:lnTo>
                    <a:pt x="0" y="619"/>
                  </a:lnTo>
                  <a:lnTo>
                    <a:pt x="701" y="6235"/>
                  </a:lnTo>
                  <a:lnTo>
                    <a:pt x="4258" y="5192"/>
                  </a:lnTo>
                  <a:lnTo>
                    <a:pt x="3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6"/>
            <p:cNvSpPr/>
            <p:nvPr/>
          </p:nvSpPr>
          <p:spPr>
            <a:xfrm>
              <a:off x="8191988" y="4334725"/>
              <a:ext cx="39256" cy="256047"/>
            </a:xfrm>
            <a:custGeom>
              <a:avLst/>
              <a:gdLst/>
              <a:ahLst/>
              <a:cxnLst/>
              <a:rect l="l" t="t" r="r" b="b"/>
              <a:pathLst>
                <a:path w="798" h="5205" extrusionOk="0">
                  <a:moveTo>
                    <a:pt x="124" y="0"/>
                  </a:moveTo>
                  <a:lnTo>
                    <a:pt x="1" y="14"/>
                  </a:lnTo>
                  <a:lnTo>
                    <a:pt x="674" y="5205"/>
                  </a:lnTo>
                  <a:lnTo>
                    <a:pt x="797" y="5177"/>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6"/>
            <p:cNvSpPr/>
            <p:nvPr/>
          </p:nvSpPr>
          <p:spPr>
            <a:xfrm>
              <a:off x="8151453" y="4341464"/>
              <a:ext cx="39944" cy="256096"/>
            </a:xfrm>
            <a:custGeom>
              <a:avLst/>
              <a:gdLst/>
              <a:ahLst/>
              <a:cxnLst/>
              <a:rect l="l" t="t" r="r" b="b"/>
              <a:pathLst>
                <a:path w="812" h="5206" extrusionOk="0">
                  <a:moveTo>
                    <a:pt x="138" y="1"/>
                  </a:moveTo>
                  <a:lnTo>
                    <a:pt x="1" y="28"/>
                  </a:lnTo>
                  <a:lnTo>
                    <a:pt x="688" y="5205"/>
                  </a:lnTo>
                  <a:lnTo>
                    <a:pt x="811" y="5192"/>
                  </a:lnTo>
                  <a:lnTo>
                    <a:pt x="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6"/>
            <p:cNvSpPr/>
            <p:nvPr/>
          </p:nvSpPr>
          <p:spPr>
            <a:xfrm>
              <a:off x="8119724" y="4347564"/>
              <a:ext cx="41273" cy="256047"/>
            </a:xfrm>
            <a:custGeom>
              <a:avLst/>
              <a:gdLst/>
              <a:ahLst/>
              <a:cxnLst/>
              <a:rect l="l" t="t" r="r" b="b"/>
              <a:pathLst>
                <a:path w="839" h="5205" extrusionOk="0">
                  <a:moveTo>
                    <a:pt x="124" y="0"/>
                  </a:moveTo>
                  <a:lnTo>
                    <a:pt x="0" y="28"/>
                  </a:lnTo>
                  <a:lnTo>
                    <a:pt x="715" y="5205"/>
                  </a:lnTo>
                  <a:lnTo>
                    <a:pt x="838" y="5191"/>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6"/>
            <p:cNvSpPr/>
            <p:nvPr/>
          </p:nvSpPr>
          <p:spPr>
            <a:xfrm>
              <a:off x="8089323" y="4354303"/>
              <a:ext cx="38567" cy="259441"/>
            </a:xfrm>
            <a:custGeom>
              <a:avLst/>
              <a:gdLst/>
              <a:ahLst/>
              <a:cxnLst/>
              <a:rect l="l" t="t" r="r" b="b"/>
              <a:pathLst>
                <a:path w="784" h="5274" extrusionOk="0">
                  <a:moveTo>
                    <a:pt x="124" y="0"/>
                  </a:moveTo>
                  <a:lnTo>
                    <a:pt x="1" y="14"/>
                  </a:lnTo>
                  <a:lnTo>
                    <a:pt x="660" y="5274"/>
                  </a:lnTo>
                  <a:lnTo>
                    <a:pt x="783" y="5260"/>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6"/>
            <p:cNvSpPr/>
            <p:nvPr/>
          </p:nvSpPr>
          <p:spPr>
            <a:xfrm>
              <a:off x="8031227" y="4568438"/>
              <a:ext cx="495910" cy="275035"/>
            </a:xfrm>
            <a:custGeom>
              <a:avLst/>
              <a:gdLst/>
              <a:ahLst/>
              <a:cxnLst/>
              <a:rect l="l" t="t" r="r" b="b"/>
              <a:pathLst>
                <a:path w="10081" h="5591" extrusionOk="0">
                  <a:moveTo>
                    <a:pt x="5466" y="1"/>
                  </a:moveTo>
                  <a:lnTo>
                    <a:pt x="0" y="42"/>
                  </a:lnTo>
                  <a:lnTo>
                    <a:pt x="866" y="5508"/>
                  </a:lnTo>
                  <a:lnTo>
                    <a:pt x="10080" y="5590"/>
                  </a:lnTo>
                  <a:lnTo>
                    <a:pt x="6084" y="2349"/>
                  </a:lnTo>
                  <a:lnTo>
                    <a:pt x="5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6"/>
            <p:cNvSpPr/>
            <p:nvPr/>
          </p:nvSpPr>
          <p:spPr>
            <a:xfrm>
              <a:off x="8048100" y="4672530"/>
              <a:ext cx="157465" cy="168238"/>
            </a:xfrm>
            <a:custGeom>
              <a:avLst/>
              <a:gdLst/>
              <a:ahLst/>
              <a:cxnLst/>
              <a:rect l="l" t="t" r="r" b="b"/>
              <a:pathLst>
                <a:path w="3201" h="3420" extrusionOk="0">
                  <a:moveTo>
                    <a:pt x="624" y="0"/>
                  </a:moveTo>
                  <a:cubicBezTo>
                    <a:pt x="408" y="0"/>
                    <a:pt x="197" y="19"/>
                    <a:pt x="1" y="55"/>
                  </a:cubicBezTo>
                  <a:lnTo>
                    <a:pt x="523" y="3392"/>
                  </a:lnTo>
                  <a:lnTo>
                    <a:pt x="2583" y="3419"/>
                  </a:lnTo>
                  <a:lnTo>
                    <a:pt x="3063" y="3419"/>
                  </a:lnTo>
                  <a:cubicBezTo>
                    <a:pt x="3201" y="3007"/>
                    <a:pt x="3187" y="2238"/>
                    <a:pt x="3091" y="1730"/>
                  </a:cubicBezTo>
                  <a:cubicBezTo>
                    <a:pt x="2840" y="454"/>
                    <a:pt x="1673" y="0"/>
                    <a:pt x="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6"/>
            <p:cNvSpPr/>
            <p:nvPr/>
          </p:nvSpPr>
          <p:spPr>
            <a:xfrm>
              <a:off x="8027833" y="4565093"/>
              <a:ext cx="502698" cy="281725"/>
            </a:xfrm>
            <a:custGeom>
              <a:avLst/>
              <a:gdLst/>
              <a:ahLst/>
              <a:cxnLst/>
              <a:rect l="l" t="t" r="r" b="b"/>
              <a:pathLst>
                <a:path w="10219" h="5727" extrusionOk="0">
                  <a:moveTo>
                    <a:pt x="5480" y="124"/>
                  </a:moveTo>
                  <a:lnTo>
                    <a:pt x="6098" y="2431"/>
                  </a:lnTo>
                  <a:cubicBezTo>
                    <a:pt x="6098" y="2445"/>
                    <a:pt x="6112" y="2458"/>
                    <a:pt x="6112" y="2458"/>
                  </a:cubicBezTo>
                  <a:lnTo>
                    <a:pt x="9971" y="5589"/>
                  </a:lnTo>
                  <a:lnTo>
                    <a:pt x="990" y="5521"/>
                  </a:lnTo>
                  <a:lnTo>
                    <a:pt x="152" y="165"/>
                  </a:lnTo>
                  <a:lnTo>
                    <a:pt x="5480" y="124"/>
                  </a:lnTo>
                  <a:close/>
                  <a:moveTo>
                    <a:pt x="5535" y="0"/>
                  </a:moveTo>
                  <a:lnTo>
                    <a:pt x="69" y="41"/>
                  </a:lnTo>
                  <a:cubicBezTo>
                    <a:pt x="56" y="41"/>
                    <a:pt x="42" y="55"/>
                    <a:pt x="28" y="69"/>
                  </a:cubicBezTo>
                  <a:cubicBezTo>
                    <a:pt x="15" y="82"/>
                    <a:pt x="1" y="96"/>
                    <a:pt x="15" y="110"/>
                  </a:cubicBezTo>
                  <a:lnTo>
                    <a:pt x="866" y="5589"/>
                  </a:lnTo>
                  <a:cubicBezTo>
                    <a:pt x="880" y="5617"/>
                    <a:pt x="907" y="5644"/>
                    <a:pt x="935" y="5644"/>
                  </a:cubicBezTo>
                  <a:lnTo>
                    <a:pt x="10149" y="5727"/>
                  </a:lnTo>
                  <a:cubicBezTo>
                    <a:pt x="10177" y="5727"/>
                    <a:pt x="10204" y="5713"/>
                    <a:pt x="10218" y="5686"/>
                  </a:cubicBezTo>
                  <a:cubicBezTo>
                    <a:pt x="10218" y="5658"/>
                    <a:pt x="10218" y="5631"/>
                    <a:pt x="10191" y="5617"/>
                  </a:cubicBezTo>
                  <a:lnTo>
                    <a:pt x="6208" y="2376"/>
                  </a:lnTo>
                  <a:lnTo>
                    <a:pt x="5604" y="41"/>
                  </a:lnTo>
                  <a:cubicBezTo>
                    <a:pt x="5590" y="14"/>
                    <a:pt x="5563" y="0"/>
                    <a:pt x="5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6"/>
            <p:cNvSpPr/>
            <p:nvPr/>
          </p:nvSpPr>
          <p:spPr>
            <a:xfrm>
              <a:off x="8326280" y="4574883"/>
              <a:ext cx="114225" cy="163172"/>
            </a:xfrm>
            <a:custGeom>
              <a:avLst/>
              <a:gdLst/>
              <a:ahLst/>
              <a:cxnLst/>
              <a:rect l="l" t="t" r="r" b="b"/>
              <a:pathLst>
                <a:path w="2322" h="3317" extrusionOk="0">
                  <a:moveTo>
                    <a:pt x="1126" y="131"/>
                  </a:moveTo>
                  <a:cubicBezTo>
                    <a:pt x="1209" y="131"/>
                    <a:pt x="1278" y="158"/>
                    <a:pt x="1360" y="213"/>
                  </a:cubicBezTo>
                  <a:cubicBezTo>
                    <a:pt x="1429" y="241"/>
                    <a:pt x="1456" y="295"/>
                    <a:pt x="1456" y="350"/>
                  </a:cubicBezTo>
                  <a:cubicBezTo>
                    <a:pt x="1484" y="735"/>
                    <a:pt x="632" y="1518"/>
                    <a:pt x="165" y="1902"/>
                  </a:cubicBezTo>
                  <a:cubicBezTo>
                    <a:pt x="248" y="1477"/>
                    <a:pt x="509" y="378"/>
                    <a:pt x="975" y="158"/>
                  </a:cubicBezTo>
                  <a:cubicBezTo>
                    <a:pt x="1030" y="144"/>
                    <a:pt x="1072" y="131"/>
                    <a:pt x="1126" y="131"/>
                  </a:cubicBezTo>
                  <a:close/>
                  <a:moveTo>
                    <a:pt x="1120" y="0"/>
                  </a:moveTo>
                  <a:cubicBezTo>
                    <a:pt x="1053" y="0"/>
                    <a:pt x="986" y="16"/>
                    <a:pt x="920" y="48"/>
                  </a:cubicBezTo>
                  <a:cubicBezTo>
                    <a:pt x="289" y="337"/>
                    <a:pt x="14" y="1985"/>
                    <a:pt x="14" y="2053"/>
                  </a:cubicBezTo>
                  <a:cubicBezTo>
                    <a:pt x="0" y="2067"/>
                    <a:pt x="0" y="2067"/>
                    <a:pt x="14" y="2081"/>
                  </a:cubicBezTo>
                  <a:cubicBezTo>
                    <a:pt x="14" y="2094"/>
                    <a:pt x="14" y="2094"/>
                    <a:pt x="28" y="2108"/>
                  </a:cubicBezTo>
                  <a:cubicBezTo>
                    <a:pt x="28" y="2108"/>
                    <a:pt x="28" y="2108"/>
                    <a:pt x="28" y="2122"/>
                  </a:cubicBezTo>
                  <a:lnTo>
                    <a:pt x="42" y="2122"/>
                  </a:lnTo>
                  <a:lnTo>
                    <a:pt x="1923" y="3303"/>
                  </a:lnTo>
                  <a:cubicBezTo>
                    <a:pt x="1923" y="3317"/>
                    <a:pt x="1937" y="3317"/>
                    <a:pt x="1950" y="3317"/>
                  </a:cubicBezTo>
                  <a:cubicBezTo>
                    <a:pt x="1978" y="3317"/>
                    <a:pt x="1992" y="3303"/>
                    <a:pt x="2005" y="3289"/>
                  </a:cubicBezTo>
                  <a:cubicBezTo>
                    <a:pt x="2033" y="3262"/>
                    <a:pt x="2019" y="3221"/>
                    <a:pt x="1992" y="3193"/>
                  </a:cubicBezTo>
                  <a:lnTo>
                    <a:pt x="289" y="2122"/>
                  </a:lnTo>
                  <a:lnTo>
                    <a:pt x="2253" y="2053"/>
                  </a:lnTo>
                  <a:cubicBezTo>
                    <a:pt x="2280" y="2053"/>
                    <a:pt x="2321" y="2026"/>
                    <a:pt x="2308" y="1985"/>
                  </a:cubicBezTo>
                  <a:cubicBezTo>
                    <a:pt x="2308" y="1943"/>
                    <a:pt x="2280" y="1930"/>
                    <a:pt x="2253" y="1916"/>
                  </a:cubicBezTo>
                  <a:lnTo>
                    <a:pt x="261" y="1998"/>
                  </a:lnTo>
                  <a:cubicBezTo>
                    <a:pt x="660" y="1669"/>
                    <a:pt x="1607" y="831"/>
                    <a:pt x="1580" y="350"/>
                  </a:cubicBezTo>
                  <a:cubicBezTo>
                    <a:pt x="1580" y="241"/>
                    <a:pt x="1525" y="158"/>
                    <a:pt x="1429" y="103"/>
                  </a:cubicBezTo>
                  <a:cubicBezTo>
                    <a:pt x="1329" y="37"/>
                    <a:pt x="1224"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6"/>
            <p:cNvSpPr/>
            <p:nvPr/>
          </p:nvSpPr>
          <p:spPr>
            <a:xfrm>
              <a:off x="7749501" y="2897812"/>
              <a:ext cx="573634" cy="1474102"/>
            </a:xfrm>
            <a:custGeom>
              <a:avLst/>
              <a:gdLst/>
              <a:ahLst/>
              <a:cxnLst/>
              <a:rect l="l" t="t" r="r" b="b"/>
              <a:pathLst>
                <a:path w="11661" h="29966" extrusionOk="0">
                  <a:moveTo>
                    <a:pt x="8323" y="0"/>
                  </a:moveTo>
                  <a:lnTo>
                    <a:pt x="1" y="302"/>
                  </a:lnTo>
                  <a:lnTo>
                    <a:pt x="962" y="12332"/>
                  </a:lnTo>
                  <a:lnTo>
                    <a:pt x="5302" y="29965"/>
                  </a:lnTo>
                  <a:lnTo>
                    <a:pt x="11660" y="29842"/>
                  </a:lnTo>
                  <a:lnTo>
                    <a:pt x="8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6"/>
            <p:cNvSpPr/>
            <p:nvPr/>
          </p:nvSpPr>
          <p:spPr>
            <a:xfrm>
              <a:off x="7746156" y="2894909"/>
              <a:ext cx="580324" cy="1480399"/>
            </a:xfrm>
            <a:custGeom>
              <a:avLst/>
              <a:gdLst/>
              <a:ahLst/>
              <a:cxnLst/>
              <a:rect l="l" t="t" r="r" b="b"/>
              <a:pathLst>
                <a:path w="11797" h="30094" extrusionOk="0">
                  <a:moveTo>
                    <a:pt x="8336" y="128"/>
                  </a:moveTo>
                  <a:lnTo>
                    <a:pt x="11646" y="29832"/>
                  </a:lnTo>
                  <a:lnTo>
                    <a:pt x="5425" y="29956"/>
                  </a:lnTo>
                  <a:lnTo>
                    <a:pt x="1099" y="12391"/>
                  </a:lnTo>
                  <a:lnTo>
                    <a:pt x="138" y="416"/>
                  </a:lnTo>
                  <a:lnTo>
                    <a:pt x="8336" y="128"/>
                  </a:lnTo>
                  <a:close/>
                  <a:moveTo>
                    <a:pt x="8406" y="1"/>
                  </a:moveTo>
                  <a:cubicBezTo>
                    <a:pt x="8401" y="1"/>
                    <a:pt x="8396" y="2"/>
                    <a:pt x="8391" y="4"/>
                  </a:cubicBezTo>
                  <a:lnTo>
                    <a:pt x="69" y="293"/>
                  </a:lnTo>
                  <a:cubicBezTo>
                    <a:pt x="41" y="293"/>
                    <a:pt x="28" y="307"/>
                    <a:pt x="14" y="307"/>
                  </a:cubicBezTo>
                  <a:cubicBezTo>
                    <a:pt x="0" y="320"/>
                    <a:pt x="0" y="348"/>
                    <a:pt x="0" y="361"/>
                  </a:cubicBezTo>
                  <a:lnTo>
                    <a:pt x="975" y="12405"/>
                  </a:lnTo>
                  <a:cubicBezTo>
                    <a:pt x="975" y="12405"/>
                    <a:pt x="975" y="12405"/>
                    <a:pt x="975" y="12419"/>
                  </a:cubicBezTo>
                  <a:lnTo>
                    <a:pt x="5315" y="30038"/>
                  </a:lnTo>
                  <a:cubicBezTo>
                    <a:pt x="5315" y="30066"/>
                    <a:pt x="5342" y="30093"/>
                    <a:pt x="5370" y="30093"/>
                  </a:cubicBezTo>
                  <a:lnTo>
                    <a:pt x="11728" y="29956"/>
                  </a:lnTo>
                  <a:cubicBezTo>
                    <a:pt x="11742" y="29956"/>
                    <a:pt x="11756" y="29956"/>
                    <a:pt x="11769" y="29942"/>
                  </a:cubicBezTo>
                  <a:cubicBezTo>
                    <a:pt x="11783" y="29928"/>
                    <a:pt x="11797" y="29901"/>
                    <a:pt x="11783" y="29887"/>
                  </a:cubicBezTo>
                  <a:lnTo>
                    <a:pt x="8460" y="59"/>
                  </a:lnTo>
                  <a:cubicBezTo>
                    <a:pt x="8448" y="25"/>
                    <a:pt x="8428" y="1"/>
                    <a:pt x="8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6"/>
            <p:cNvSpPr/>
            <p:nvPr/>
          </p:nvSpPr>
          <p:spPr>
            <a:xfrm>
              <a:off x="8014354" y="4284056"/>
              <a:ext cx="272280" cy="6789"/>
            </a:xfrm>
            <a:custGeom>
              <a:avLst/>
              <a:gdLst/>
              <a:ahLst/>
              <a:cxnLst/>
              <a:rect l="l" t="t" r="r" b="b"/>
              <a:pathLst>
                <a:path w="5535" h="138" extrusionOk="0">
                  <a:moveTo>
                    <a:pt x="69" y="0"/>
                  </a:moveTo>
                  <a:cubicBezTo>
                    <a:pt x="28" y="0"/>
                    <a:pt x="0" y="28"/>
                    <a:pt x="0" y="69"/>
                  </a:cubicBezTo>
                  <a:cubicBezTo>
                    <a:pt x="0" y="110"/>
                    <a:pt x="28" y="138"/>
                    <a:pt x="69" y="138"/>
                  </a:cubicBezTo>
                  <a:lnTo>
                    <a:pt x="5480" y="138"/>
                  </a:lnTo>
                  <a:cubicBezTo>
                    <a:pt x="5507" y="138"/>
                    <a:pt x="5535" y="110"/>
                    <a:pt x="5535" y="69"/>
                  </a:cubicBezTo>
                  <a:cubicBezTo>
                    <a:pt x="5535" y="28"/>
                    <a:pt x="5507" y="0"/>
                    <a:pt x="5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6"/>
            <p:cNvSpPr/>
            <p:nvPr/>
          </p:nvSpPr>
          <p:spPr>
            <a:xfrm>
              <a:off x="7531333" y="4337430"/>
              <a:ext cx="187817" cy="270903"/>
            </a:xfrm>
            <a:custGeom>
              <a:avLst/>
              <a:gdLst/>
              <a:ahLst/>
              <a:cxnLst/>
              <a:rect l="l" t="t" r="r" b="b"/>
              <a:pathLst>
                <a:path w="3818" h="5507" extrusionOk="0">
                  <a:moveTo>
                    <a:pt x="343" y="0"/>
                  </a:moveTo>
                  <a:lnTo>
                    <a:pt x="0" y="5507"/>
                  </a:lnTo>
                  <a:lnTo>
                    <a:pt x="3543" y="5150"/>
                  </a:lnTo>
                  <a:lnTo>
                    <a:pt x="3818" y="41"/>
                  </a:lnTo>
                  <a:lnTo>
                    <a:pt x="3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6"/>
            <p:cNvSpPr/>
            <p:nvPr/>
          </p:nvSpPr>
          <p:spPr>
            <a:xfrm>
              <a:off x="7527938" y="4334036"/>
              <a:ext cx="194606" cy="277692"/>
            </a:xfrm>
            <a:custGeom>
              <a:avLst/>
              <a:gdLst/>
              <a:ahLst/>
              <a:cxnLst/>
              <a:rect l="l" t="t" r="r" b="b"/>
              <a:pathLst>
                <a:path w="3956" h="5645" extrusionOk="0">
                  <a:moveTo>
                    <a:pt x="467" y="138"/>
                  </a:moveTo>
                  <a:lnTo>
                    <a:pt x="3818" y="179"/>
                  </a:lnTo>
                  <a:lnTo>
                    <a:pt x="3557" y="5164"/>
                  </a:lnTo>
                  <a:lnTo>
                    <a:pt x="138" y="5494"/>
                  </a:lnTo>
                  <a:lnTo>
                    <a:pt x="467" y="138"/>
                  </a:lnTo>
                  <a:close/>
                  <a:moveTo>
                    <a:pt x="344" y="0"/>
                  </a:moveTo>
                  <a:lnTo>
                    <a:pt x="0" y="5645"/>
                  </a:lnTo>
                  <a:lnTo>
                    <a:pt x="3681" y="5274"/>
                  </a:lnTo>
                  <a:lnTo>
                    <a:pt x="3956" y="55"/>
                  </a:lnTo>
                  <a:lnTo>
                    <a:pt x="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6"/>
            <p:cNvSpPr/>
            <p:nvPr/>
          </p:nvSpPr>
          <p:spPr>
            <a:xfrm>
              <a:off x="7669810" y="4338759"/>
              <a:ext cx="21645" cy="256785"/>
            </a:xfrm>
            <a:custGeom>
              <a:avLst/>
              <a:gdLst/>
              <a:ahLst/>
              <a:cxnLst/>
              <a:rect l="l" t="t" r="r" b="b"/>
              <a:pathLst>
                <a:path w="440" h="5220" extrusionOk="0">
                  <a:moveTo>
                    <a:pt x="303" y="1"/>
                  </a:moveTo>
                  <a:lnTo>
                    <a:pt x="0" y="5219"/>
                  </a:lnTo>
                  <a:lnTo>
                    <a:pt x="138" y="5219"/>
                  </a:lnTo>
                  <a:lnTo>
                    <a:pt x="440" y="14"/>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6"/>
            <p:cNvSpPr/>
            <p:nvPr/>
          </p:nvSpPr>
          <p:spPr>
            <a:xfrm>
              <a:off x="7629275" y="4339447"/>
              <a:ext cx="21005" cy="256736"/>
            </a:xfrm>
            <a:custGeom>
              <a:avLst/>
              <a:gdLst/>
              <a:ahLst/>
              <a:cxnLst/>
              <a:rect l="l" t="t" r="r" b="b"/>
              <a:pathLst>
                <a:path w="427" h="5219" extrusionOk="0">
                  <a:moveTo>
                    <a:pt x="289" y="0"/>
                  </a:moveTo>
                  <a:lnTo>
                    <a:pt x="0" y="5219"/>
                  </a:lnTo>
                  <a:lnTo>
                    <a:pt x="138" y="5219"/>
                  </a:lnTo>
                  <a:lnTo>
                    <a:pt x="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6"/>
            <p:cNvSpPr/>
            <p:nvPr/>
          </p:nvSpPr>
          <p:spPr>
            <a:xfrm>
              <a:off x="7598185" y="4339447"/>
              <a:ext cx="18988" cy="257424"/>
            </a:xfrm>
            <a:custGeom>
              <a:avLst/>
              <a:gdLst/>
              <a:ahLst/>
              <a:cxnLst/>
              <a:rect l="l" t="t" r="r" b="b"/>
              <a:pathLst>
                <a:path w="386" h="5233" extrusionOk="0">
                  <a:moveTo>
                    <a:pt x="248" y="0"/>
                  </a:moveTo>
                  <a:lnTo>
                    <a:pt x="1" y="5219"/>
                  </a:lnTo>
                  <a:lnTo>
                    <a:pt x="124" y="5233"/>
                  </a:lnTo>
                  <a:lnTo>
                    <a:pt x="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6"/>
            <p:cNvSpPr/>
            <p:nvPr/>
          </p:nvSpPr>
          <p:spPr>
            <a:xfrm>
              <a:off x="7563062" y="4340136"/>
              <a:ext cx="23022" cy="260769"/>
            </a:xfrm>
            <a:custGeom>
              <a:avLst/>
              <a:gdLst/>
              <a:ahLst/>
              <a:cxnLst/>
              <a:rect l="l" t="t" r="r" b="b"/>
              <a:pathLst>
                <a:path w="468" h="5301" extrusionOk="0">
                  <a:moveTo>
                    <a:pt x="330" y="0"/>
                  </a:moveTo>
                  <a:lnTo>
                    <a:pt x="1" y="5287"/>
                  </a:lnTo>
                  <a:lnTo>
                    <a:pt x="138" y="5301"/>
                  </a:lnTo>
                  <a:lnTo>
                    <a:pt x="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7476581" y="4567799"/>
              <a:ext cx="449324" cy="275675"/>
            </a:xfrm>
            <a:custGeom>
              <a:avLst/>
              <a:gdLst/>
              <a:ahLst/>
              <a:cxnLst/>
              <a:rect l="l" t="t" r="r" b="b"/>
              <a:pathLst>
                <a:path w="9134" h="5604" extrusionOk="0">
                  <a:moveTo>
                    <a:pt x="5508" y="0"/>
                  </a:moveTo>
                  <a:lnTo>
                    <a:pt x="385" y="41"/>
                  </a:lnTo>
                  <a:lnTo>
                    <a:pt x="1" y="5521"/>
                  </a:lnTo>
                  <a:lnTo>
                    <a:pt x="9133" y="5603"/>
                  </a:lnTo>
                  <a:lnTo>
                    <a:pt x="5494" y="2376"/>
                  </a:lnTo>
                  <a:lnTo>
                    <a:pt x="55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6"/>
            <p:cNvSpPr/>
            <p:nvPr/>
          </p:nvSpPr>
          <p:spPr>
            <a:xfrm>
              <a:off x="7476581" y="4676465"/>
              <a:ext cx="146003" cy="164303"/>
            </a:xfrm>
            <a:custGeom>
              <a:avLst/>
              <a:gdLst/>
              <a:ahLst/>
              <a:cxnLst/>
              <a:rect l="l" t="t" r="r" b="b"/>
              <a:pathLst>
                <a:path w="2968" h="3340" extrusionOk="0">
                  <a:moveTo>
                    <a:pt x="505" y="0"/>
                  </a:moveTo>
                  <a:cubicBezTo>
                    <a:pt x="415" y="0"/>
                    <a:pt x="325" y="5"/>
                    <a:pt x="234" y="16"/>
                  </a:cubicBezTo>
                  <a:lnTo>
                    <a:pt x="221" y="181"/>
                  </a:lnTo>
                  <a:cubicBezTo>
                    <a:pt x="1" y="2556"/>
                    <a:pt x="1" y="3312"/>
                    <a:pt x="1" y="3312"/>
                  </a:cubicBezTo>
                  <a:cubicBezTo>
                    <a:pt x="1" y="3312"/>
                    <a:pt x="893" y="3339"/>
                    <a:pt x="2541" y="3339"/>
                  </a:cubicBezTo>
                  <a:lnTo>
                    <a:pt x="2706" y="3339"/>
                  </a:lnTo>
                  <a:cubicBezTo>
                    <a:pt x="2898" y="2900"/>
                    <a:pt x="2967" y="2392"/>
                    <a:pt x="2857" y="1883"/>
                  </a:cubicBezTo>
                  <a:cubicBezTo>
                    <a:pt x="2616" y="766"/>
                    <a:pt x="1611" y="0"/>
                    <a:pt x="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6"/>
            <p:cNvSpPr/>
            <p:nvPr/>
          </p:nvSpPr>
          <p:spPr>
            <a:xfrm>
              <a:off x="7473236" y="4565093"/>
              <a:ext cx="456014" cy="281725"/>
            </a:xfrm>
            <a:custGeom>
              <a:avLst/>
              <a:gdLst/>
              <a:ahLst/>
              <a:cxnLst/>
              <a:rect l="l" t="t" r="r" b="b"/>
              <a:pathLst>
                <a:path w="9270" h="5727" extrusionOk="0">
                  <a:moveTo>
                    <a:pt x="5521" y="124"/>
                  </a:moveTo>
                  <a:lnTo>
                    <a:pt x="5493" y="2431"/>
                  </a:lnTo>
                  <a:cubicBezTo>
                    <a:pt x="5493" y="2445"/>
                    <a:pt x="5507" y="2458"/>
                    <a:pt x="5521" y="2472"/>
                  </a:cubicBezTo>
                  <a:lnTo>
                    <a:pt x="9023" y="5589"/>
                  </a:lnTo>
                  <a:lnTo>
                    <a:pt x="9023" y="5589"/>
                  </a:lnTo>
                  <a:lnTo>
                    <a:pt x="137" y="5507"/>
                  </a:lnTo>
                  <a:lnTo>
                    <a:pt x="522" y="165"/>
                  </a:lnTo>
                  <a:lnTo>
                    <a:pt x="5521" y="124"/>
                  </a:lnTo>
                  <a:close/>
                  <a:moveTo>
                    <a:pt x="5576" y="0"/>
                  </a:moveTo>
                  <a:lnTo>
                    <a:pt x="453" y="41"/>
                  </a:lnTo>
                  <a:cubicBezTo>
                    <a:pt x="426" y="41"/>
                    <a:pt x="398" y="55"/>
                    <a:pt x="385" y="96"/>
                  </a:cubicBezTo>
                  <a:lnTo>
                    <a:pt x="0" y="5576"/>
                  </a:lnTo>
                  <a:cubicBezTo>
                    <a:pt x="0" y="5589"/>
                    <a:pt x="0" y="5603"/>
                    <a:pt x="14" y="5617"/>
                  </a:cubicBezTo>
                  <a:cubicBezTo>
                    <a:pt x="28" y="5631"/>
                    <a:pt x="41" y="5644"/>
                    <a:pt x="69" y="5644"/>
                  </a:cubicBezTo>
                  <a:lnTo>
                    <a:pt x="9201" y="5727"/>
                  </a:lnTo>
                  <a:cubicBezTo>
                    <a:pt x="9229" y="5727"/>
                    <a:pt x="9256" y="5699"/>
                    <a:pt x="9256" y="5672"/>
                  </a:cubicBezTo>
                  <a:cubicBezTo>
                    <a:pt x="9270" y="5658"/>
                    <a:pt x="9270" y="5631"/>
                    <a:pt x="9242" y="5603"/>
                  </a:cubicBezTo>
                  <a:lnTo>
                    <a:pt x="5631" y="2403"/>
                  </a:lnTo>
                  <a:lnTo>
                    <a:pt x="5644" y="55"/>
                  </a:lnTo>
                  <a:cubicBezTo>
                    <a:pt x="5644" y="41"/>
                    <a:pt x="5631" y="28"/>
                    <a:pt x="5631" y="14"/>
                  </a:cubicBezTo>
                  <a:cubicBezTo>
                    <a:pt x="5617" y="0"/>
                    <a:pt x="5603" y="0"/>
                    <a:pt x="5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6"/>
            <p:cNvSpPr/>
            <p:nvPr/>
          </p:nvSpPr>
          <p:spPr>
            <a:xfrm>
              <a:off x="7744384" y="4575178"/>
              <a:ext cx="99320" cy="162876"/>
            </a:xfrm>
            <a:custGeom>
              <a:avLst/>
              <a:gdLst/>
              <a:ahLst/>
              <a:cxnLst/>
              <a:rect l="l" t="t" r="r" b="b"/>
              <a:pathLst>
                <a:path w="2019" h="3311" extrusionOk="0">
                  <a:moveTo>
                    <a:pt x="1126" y="125"/>
                  </a:moveTo>
                  <a:cubicBezTo>
                    <a:pt x="1209" y="125"/>
                    <a:pt x="1277" y="152"/>
                    <a:pt x="1360" y="207"/>
                  </a:cubicBezTo>
                  <a:cubicBezTo>
                    <a:pt x="1428" y="235"/>
                    <a:pt x="1456" y="289"/>
                    <a:pt x="1456" y="344"/>
                  </a:cubicBezTo>
                  <a:cubicBezTo>
                    <a:pt x="1483" y="729"/>
                    <a:pt x="632" y="1512"/>
                    <a:pt x="165" y="1896"/>
                  </a:cubicBezTo>
                  <a:cubicBezTo>
                    <a:pt x="247" y="1471"/>
                    <a:pt x="508" y="372"/>
                    <a:pt x="975" y="152"/>
                  </a:cubicBezTo>
                  <a:cubicBezTo>
                    <a:pt x="1030" y="138"/>
                    <a:pt x="1071" y="125"/>
                    <a:pt x="1126" y="125"/>
                  </a:cubicBezTo>
                  <a:close/>
                  <a:moveTo>
                    <a:pt x="1121" y="0"/>
                  </a:moveTo>
                  <a:cubicBezTo>
                    <a:pt x="1053" y="0"/>
                    <a:pt x="987" y="15"/>
                    <a:pt x="920" y="42"/>
                  </a:cubicBezTo>
                  <a:cubicBezTo>
                    <a:pt x="289" y="331"/>
                    <a:pt x="14" y="1979"/>
                    <a:pt x="14" y="2047"/>
                  </a:cubicBezTo>
                  <a:cubicBezTo>
                    <a:pt x="0" y="2061"/>
                    <a:pt x="14" y="2088"/>
                    <a:pt x="14" y="2102"/>
                  </a:cubicBezTo>
                  <a:lnTo>
                    <a:pt x="28" y="2102"/>
                  </a:lnTo>
                  <a:cubicBezTo>
                    <a:pt x="28" y="2102"/>
                    <a:pt x="28" y="2116"/>
                    <a:pt x="41" y="2116"/>
                  </a:cubicBezTo>
                  <a:lnTo>
                    <a:pt x="1923" y="3297"/>
                  </a:lnTo>
                  <a:cubicBezTo>
                    <a:pt x="1923" y="3311"/>
                    <a:pt x="1937" y="3311"/>
                    <a:pt x="1950" y="3311"/>
                  </a:cubicBezTo>
                  <a:cubicBezTo>
                    <a:pt x="1978" y="3311"/>
                    <a:pt x="1991" y="3297"/>
                    <a:pt x="2005" y="3283"/>
                  </a:cubicBezTo>
                  <a:cubicBezTo>
                    <a:pt x="2019" y="3256"/>
                    <a:pt x="2019" y="3215"/>
                    <a:pt x="1991" y="3187"/>
                  </a:cubicBezTo>
                  <a:lnTo>
                    <a:pt x="179" y="2061"/>
                  </a:lnTo>
                  <a:cubicBezTo>
                    <a:pt x="508" y="1800"/>
                    <a:pt x="1621" y="853"/>
                    <a:pt x="1579" y="344"/>
                  </a:cubicBezTo>
                  <a:cubicBezTo>
                    <a:pt x="1579" y="235"/>
                    <a:pt x="1525" y="152"/>
                    <a:pt x="1428" y="97"/>
                  </a:cubicBezTo>
                  <a:cubicBezTo>
                    <a:pt x="1322" y="32"/>
                    <a:pt x="1220" y="0"/>
                    <a:pt x="1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6"/>
            <p:cNvSpPr/>
            <p:nvPr/>
          </p:nvSpPr>
          <p:spPr>
            <a:xfrm>
              <a:off x="7496209" y="2897812"/>
              <a:ext cx="505355" cy="1470069"/>
            </a:xfrm>
            <a:custGeom>
              <a:avLst/>
              <a:gdLst/>
              <a:ahLst/>
              <a:cxnLst/>
              <a:rect l="l" t="t" r="r" b="b"/>
              <a:pathLst>
                <a:path w="10273" h="29884" extrusionOk="0">
                  <a:moveTo>
                    <a:pt x="10272" y="0"/>
                  </a:moveTo>
                  <a:lnTo>
                    <a:pt x="1758" y="728"/>
                  </a:lnTo>
                  <a:lnTo>
                    <a:pt x="0" y="29842"/>
                  </a:lnTo>
                  <a:lnTo>
                    <a:pt x="7004" y="29883"/>
                  </a:lnTo>
                  <a:lnTo>
                    <a:pt x="9270" y="3928"/>
                  </a:lnTo>
                  <a:lnTo>
                    <a:pt x="10272" y="3832"/>
                  </a:lnTo>
                  <a:lnTo>
                    <a:pt x="10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7493504" y="2930230"/>
              <a:ext cx="511405" cy="1440356"/>
            </a:xfrm>
            <a:custGeom>
              <a:avLst/>
              <a:gdLst/>
              <a:ahLst/>
              <a:cxnLst/>
              <a:rect l="l" t="t" r="r" b="b"/>
              <a:pathLst>
                <a:path w="10396" h="29280" extrusionOk="0">
                  <a:moveTo>
                    <a:pt x="1813" y="1"/>
                  </a:moveTo>
                  <a:cubicBezTo>
                    <a:pt x="1785" y="1"/>
                    <a:pt x="1744" y="28"/>
                    <a:pt x="1744" y="69"/>
                  </a:cubicBezTo>
                  <a:lnTo>
                    <a:pt x="0" y="29169"/>
                  </a:lnTo>
                  <a:cubicBezTo>
                    <a:pt x="0" y="29197"/>
                    <a:pt x="0" y="29210"/>
                    <a:pt x="14" y="29224"/>
                  </a:cubicBezTo>
                  <a:cubicBezTo>
                    <a:pt x="28" y="29238"/>
                    <a:pt x="41" y="29238"/>
                    <a:pt x="55" y="29238"/>
                  </a:cubicBezTo>
                  <a:lnTo>
                    <a:pt x="7059" y="29279"/>
                  </a:lnTo>
                  <a:cubicBezTo>
                    <a:pt x="7086" y="29279"/>
                    <a:pt x="7114" y="29252"/>
                    <a:pt x="7127" y="29224"/>
                  </a:cubicBezTo>
                  <a:lnTo>
                    <a:pt x="9380" y="3338"/>
                  </a:lnTo>
                  <a:lnTo>
                    <a:pt x="10327" y="3241"/>
                  </a:lnTo>
                  <a:cubicBezTo>
                    <a:pt x="10368" y="3241"/>
                    <a:pt x="10396" y="3200"/>
                    <a:pt x="10396" y="3173"/>
                  </a:cubicBezTo>
                  <a:cubicBezTo>
                    <a:pt x="10385" y="3139"/>
                    <a:pt x="10364" y="3114"/>
                    <a:pt x="10342" y="3114"/>
                  </a:cubicBezTo>
                  <a:cubicBezTo>
                    <a:pt x="10337" y="3114"/>
                    <a:pt x="10332" y="3115"/>
                    <a:pt x="10327" y="3118"/>
                  </a:cubicBezTo>
                  <a:lnTo>
                    <a:pt x="9311" y="3214"/>
                  </a:lnTo>
                  <a:cubicBezTo>
                    <a:pt x="9284" y="3214"/>
                    <a:pt x="9256" y="3241"/>
                    <a:pt x="9256" y="3269"/>
                  </a:cubicBezTo>
                  <a:lnTo>
                    <a:pt x="7004" y="29155"/>
                  </a:lnTo>
                  <a:lnTo>
                    <a:pt x="124" y="29114"/>
                  </a:lnTo>
                  <a:lnTo>
                    <a:pt x="1882" y="69"/>
                  </a:lnTo>
                  <a:cubicBezTo>
                    <a:pt x="1882" y="42"/>
                    <a:pt x="1854" y="14"/>
                    <a:pt x="1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6"/>
            <p:cNvSpPr/>
            <p:nvPr/>
          </p:nvSpPr>
          <p:spPr>
            <a:xfrm>
              <a:off x="7587363" y="2945775"/>
              <a:ext cx="103452" cy="143937"/>
            </a:xfrm>
            <a:custGeom>
              <a:avLst/>
              <a:gdLst/>
              <a:ahLst/>
              <a:cxnLst/>
              <a:rect l="l" t="t" r="r" b="b"/>
              <a:pathLst>
                <a:path w="2103" h="2926" extrusionOk="0">
                  <a:moveTo>
                    <a:pt x="2033" y="0"/>
                  </a:moveTo>
                  <a:cubicBezTo>
                    <a:pt x="1992" y="0"/>
                    <a:pt x="1979" y="28"/>
                    <a:pt x="1965" y="69"/>
                  </a:cubicBezTo>
                  <a:cubicBezTo>
                    <a:pt x="1896" y="2102"/>
                    <a:pt x="70" y="2788"/>
                    <a:pt x="56" y="2802"/>
                  </a:cubicBezTo>
                  <a:cubicBezTo>
                    <a:pt x="15" y="2816"/>
                    <a:pt x="1" y="2857"/>
                    <a:pt x="15" y="2884"/>
                  </a:cubicBezTo>
                  <a:cubicBezTo>
                    <a:pt x="28" y="2912"/>
                    <a:pt x="56" y="2925"/>
                    <a:pt x="83" y="2925"/>
                  </a:cubicBezTo>
                  <a:lnTo>
                    <a:pt x="97" y="2925"/>
                  </a:lnTo>
                  <a:cubicBezTo>
                    <a:pt x="125" y="2912"/>
                    <a:pt x="2033" y="2184"/>
                    <a:pt x="2102" y="69"/>
                  </a:cubicBezTo>
                  <a:cubicBezTo>
                    <a:pt x="2102" y="28"/>
                    <a:pt x="2075" y="0"/>
                    <a:pt x="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6"/>
            <p:cNvSpPr/>
            <p:nvPr/>
          </p:nvSpPr>
          <p:spPr>
            <a:xfrm>
              <a:off x="7527938" y="4284056"/>
              <a:ext cx="299976" cy="6789"/>
            </a:xfrm>
            <a:custGeom>
              <a:avLst/>
              <a:gdLst/>
              <a:ahLst/>
              <a:cxnLst/>
              <a:rect l="l" t="t" r="r" b="b"/>
              <a:pathLst>
                <a:path w="6098" h="138" extrusionOk="0">
                  <a:moveTo>
                    <a:pt x="69" y="0"/>
                  </a:moveTo>
                  <a:cubicBezTo>
                    <a:pt x="28" y="0"/>
                    <a:pt x="0" y="28"/>
                    <a:pt x="0" y="69"/>
                  </a:cubicBezTo>
                  <a:cubicBezTo>
                    <a:pt x="0" y="110"/>
                    <a:pt x="28" y="138"/>
                    <a:pt x="69" y="138"/>
                  </a:cubicBezTo>
                  <a:lnTo>
                    <a:pt x="6043" y="138"/>
                  </a:lnTo>
                  <a:cubicBezTo>
                    <a:pt x="6070" y="138"/>
                    <a:pt x="6098" y="110"/>
                    <a:pt x="6098" y="69"/>
                  </a:cubicBezTo>
                  <a:cubicBezTo>
                    <a:pt x="6098" y="28"/>
                    <a:pt x="6070" y="0"/>
                    <a:pt x="6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6"/>
            <p:cNvSpPr/>
            <p:nvPr/>
          </p:nvSpPr>
          <p:spPr>
            <a:xfrm>
              <a:off x="7529267" y="2193867"/>
              <a:ext cx="675610" cy="795197"/>
            </a:xfrm>
            <a:custGeom>
              <a:avLst/>
              <a:gdLst/>
              <a:ahLst/>
              <a:cxnLst/>
              <a:rect l="l" t="t" r="r" b="b"/>
              <a:pathLst>
                <a:path w="13734" h="16165" extrusionOk="0">
                  <a:moveTo>
                    <a:pt x="6922" y="1"/>
                  </a:moveTo>
                  <a:cubicBezTo>
                    <a:pt x="3613" y="1"/>
                    <a:pt x="949" y="2679"/>
                    <a:pt x="949" y="5974"/>
                  </a:cubicBezTo>
                  <a:lnTo>
                    <a:pt x="1" y="16164"/>
                  </a:lnTo>
                  <a:lnTo>
                    <a:pt x="13734" y="16164"/>
                  </a:lnTo>
                  <a:lnTo>
                    <a:pt x="12896" y="5974"/>
                  </a:lnTo>
                  <a:cubicBezTo>
                    <a:pt x="12896" y="2679"/>
                    <a:pt x="10218" y="1"/>
                    <a:pt x="6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6"/>
            <p:cNvSpPr/>
            <p:nvPr/>
          </p:nvSpPr>
          <p:spPr>
            <a:xfrm>
              <a:off x="7933285" y="2438403"/>
              <a:ext cx="10183" cy="554695"/>
            </a:xfrm>
            <a:custGeom>
              <a:avLst/>
              <a:gdLst/>
              <a:ahLst/>
              <a:cxnLst/>
              <a:rect l="l" t="t" r="r" b="b"/>
              <a:pathLst>
                <a:path w="207" h="11276" extrusionOk="0">
                  <a:moveTo>
                    <a:pt x="138" y="1"/>
                  </a:moveTo>
                  <a:cubicBezTo>
                    <a:pt x="110" y="1"/>
                    <a:pt x="83" y="28"/>
                    <a:pt x="83" y="70"/>
                  </a:cubicBezTo>
                  <a:lnTo>
                    <a:pt x="0" y="11221"/>
                  </a:lnTo>
                  <a:cubicBezTo>
                    <a:pt x="0" y="11248"/>
                    <a:pt x="28" y="11276"/>
                    <a:pt x="69" y="11276"/>
                  </a:cubicBezTo>
                  <a:cubicBezTo>
                    <a:pt x="110" y="11276"/>
                    <a:pt x="138" y="11248"/>
                    <a:pt x="138" y="11221"/>
                  </a:cubicBezTo>
                  <a:lnTo>
                    <a:pt x="206" y="70"/>
                  </a:lnTo>
                  <a:cubicBezTo>
                    <a:pt x="206" y="28"/>
                    <a:pt x="179"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6"/>
            <p:cNvSpPr/>
            <p:nvPr/>
          </p:nvSpPr>
          <p:spPr>
            <a:xfrm>
              <a:off x="7875828" y="2608658"/>
              <a:ext cx="40584" cy="40584"/>
            </a:xfrm>
            <a:custGeom>
              <a:avLst/>
              <a:gdLst/>
              <a:ahLst/>
              <a:cxnLst/>
              <a:rect l="l" t="t" r="r" b="b"/>
              <a:pathLst>
                <a:path w="825" h="825" extrusionOk="0">
                  <a:moveTo>
                    <a:pt x="413" y="1"/>
                  </a:moveTo>
                  <a:cubicBezTo>
                    <a:pt x="179" y="1"/>
                    <a:pt x="1" y="193"/>
                    <a:pt x="1" y="413"/>
                  </a:cubicBezTo>
                  <a:cubicBezTo>
                    <a:pt x="1" y="646"/>
                    <a:pt x="179" y="825"/>
                    <a:pt x="413" y="825"/>
                  </a:cubicBezTo>
                  <a:cubicBezTo>
                    <a:pt x="633" y="825"/>
                    <a:pt x="825" y="646"/>
                    <a:pt x="825" y="413"/>
                  </a:cubicBezTo>
                  <a:cubicBezTo>
                    <a:pt x="825" y="193"/>
                    <a:pt x="633"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6"/>
            <p:cNvSpPr/>
            <p:nvPr/>
          </p:nvSpPr>
          <p:spPr>
            <a:xfrm>
              <a:off x="7875828" y="2816743"/>
              <a:ext cx="40584" cy="40584"/>
            </a:xfrm>
            <a:custGeom>
              <a:avLst/>
              <a:gdLst/>
              <a:ahLst/>
              <a:cxnLst/>
              <a:rect l="l" t="t" r="r" b="b"/>
              <a:pathLst>
                <a:path w="825" h="825" extrusionOk="0">
                  <a:moveTo>
                    <a:pt x="413" y="0"/>
                  </a:moveTo>
                  <a:cubicBezTo>
                    <a:pt x="179" y="0"/>
                    <a:pt x="1" y="193"/>
                    <a:pt x="1" y="412"/>
                  </a:cubicBezTo>
                  <a:cubicBezTo>
                    <a:pt x="1" y="646"/>
                    <a:pt x="179" y="824"/>
                    <a:pt x="413" y="824"/>
                  </a:cubicBezTo>
                  <a:cubicBezTo>
                    <a:pt x="633" y="824"/>
                    <a:pt x="825" y="646"/>
                    <a:pt x="825" y="412"/>
                  </a:cubicBezTo>
                  <a:cubicBezTo>
                    <a:pt x="825" y="193"/>
                    <a:pt x="63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6"/>
            <p:cNvSpPr/>
            <p:nvPr/>
          </p:nvSpPr>
          <p:spPr>
            <a:xfrm>
              <a:off x="7525922" y="2484841"/>
              <a:ext cx="682349" cy="507568"/>
            </a:xfrm>
            <a:custGeom>
              <a:avLst/>
              <a:gdLst/>
              <a:ahLst/>
              <a:cxnLst/>
              <a:rect l="l" t="t" r="r" b="b"/>
              <a:pathLst>
                <a:path w="13871" h="10318" extrusionOk="0">
                  <a:moveTo>
                    <a:pt x="12985" y="1"/>
                  </a:moveTo>
                  <a:cubicBezTo>
                    <a:pt x="12978" y="1"/>
                    <a:pt x="12971" y="2"/>
                    <a:pt x="12964" y="5"/>
                  </a:cubicBezTo>
                  <a:cubicBezTo>
                    <a:pt x="12923" y="5"/>
                    <a:pt x="12909" y="32"/>
                    <a:pt x="12909" y="73"/>
                  </a:cubicBezTo>
                  <a:lnTo>
                    <a:pt x="13733" y="10194"/>
                  </a:lnTo>
                  <a:lnTo>
                    <a:pt x="138" y="10194"/>
                  </a:lnTo>
                  <a:lnTo>
                    <a:pt x="440" y="6967"/>
                  </a:lnTo>
                  <a:cubicBezTo>
                    <a:pt x="440" y="6926"/>
                    <a:pt x="412" y="6898"/>
                    <a:pt x="385" y="6898"/>
                  </a:cubicBezTo>
                  <a:cubicBezTo>
                    <a:pt x="378" y="6896"/>
                    <a:pt x="371" y="6895"/>
                    <a:pt x="364" y="6895"/>
                  </a:cubicBezTo>
                  <a:cubicBezTo>
                    <a:pt x="334" y="6895"/>
                    <a:pt x="314" y="6919"/>
                    <a:pt x="302" y="6953"/>
                  </a:cubicBezTo>
                  <a:lnTo>
                    <a:pt x="0" y="10249"/>
                  </a:lnTo>
                  <a:cubicBezTo>
                    <a:pt x="0" y="10263"/>
                    <a:pt x="14" y="10290"/>
                    <a:pt x="14" y="10304"/>
                  </a:cubicBezTo>
                  <a:cubicBezTo>
                    <a:pt x="28" y="10318"/>
                    <a:pt x="55" y="10318"/>
                    <a:pt x="69" y="10318"/>
                  </a:cubicBezTo>
                  <a:lnTo>
                    <a:pt x="13802" y="10318"/>
                  </a:lnTo>
                  <a:cubicBezTo>
                    <a:pt x="13816" y="10318"/>
                    <a:pt x="13829" y="10318"/>
                    <a:pt x="13843" y="10304"/>
                  </a:cubicBezTo>
                  <a:cubicBezTo>
                    <a:pt x="13857" y="10290"/>
                    <a:pt x="13870" y="10263"/>
                    <a:pt x="13857" y="10249"/>
                  </a:cubicBezTo>
                  <a:lnTo>
                    <a:pt x="13033" y="59"/>
                  </a:lnTo>
                  <a:cubicBezTo>
                    <a:pt x="13033" y="26"/>
                    <a:pt x="13014" y="1"/>
                    <a:pt x="12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6"/>
            <p:cNvSpPr/>
            <p:nvPr/>
          </p:nvSpPr>
          <p:spPr>
            <a:xfrm>
              <a:off x="6931775" y="2161941"/>
              <a:ext cx="369878" cy="398115"/>
            </a:xfrm>
            <a:custGeom>
              <a:avLst/>
              <a:gdLst/>
              <a:ahLst/>
              <a:cxnLst/>
              <a:rect l="l" t="t" r="r" b="b"/>
              <a:pathLst>
                <a:path w="7519" h="8093" extrusionOk="0">
                  <a:moveTo>
                    <a:pt x="1829" y="0"/>
                  </a:moveTo>
                  <a:cubicBezTo>
                    <a:pt x="651" y="0"/>
                    <a:pt x="0" y="1485"/>
                    <a:pt x="488" y="2298"/>
                  </a:cubicBezTo>
                  <a:cubicBezTo>
                    <a:pt x="1023" y="3204"/>
                    <a:pt x="5184" y="8093"/>
                    <a:pt x="5184" y="8093"/>
                  </a:cubicBezTo>
                  <a:lnTo>
                    <a:pt x="7519" y="5168"/>
                  </a:lnTo>
                  <a:cubicBezTo>
                    <a:pt x="6008" y="3012"/>
                    <a:pt x="3578" y="375"/>
                    <a:pt x="2191" y="45"/>
                  </a:cubicBezTo>
                  <a:cubicBezTo>
                    <a:pt x="2065" y="15"/>
                    <a:pt x="1944" y="0"/>
                    <a:pt x="1829"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6"/>
            <p:cNvSpPr/>
            <p:nvPr/>
          </p:nvSpPr>
          <p:spPr>
            <a:xfrm>
              <a:off x="6938858" y="2158498"/>
              <a:ext cx="366878" cy="406970"/>
            </a:xfrm>
            <a:custGeom>
              <a:avLst/>
              <a:gdLst/>
              <a:ahLst/>
              <a:cxnLst/>
              <a:rect l="l" t="t" r="r" b="b"/>
              <a:pathLst>
                <a:path w="7458" h="8273" extrusionOk="0">
                  <a:moveTo>
                    <a:pt x="1690" y="129"/>
                  </a:moveTo>
                  <a:cubicBezTo>
                    <a:pt x="1799" y="129"/>
                    <a:pt x="1909" y="143"/>
                    <a:pt x="2019" y="170"/>
                  </a:cubicBezTo>
                  <a:cubicBezTo>
                    <a:pt x="3365" y="500"/>
                    <a:pt x="5727" y="3013"/>
                    <a:pt x="7293" y="5238"/>
                  </a:cubicBezTo>
                  <a:lnTo>
                    <a:pt x="5040" y="8067"/>
                  </a:lnTo>
                  <a:cubicBezTo>
                    <a:pt x="4560" y="7504"/>
                    <a:pt x="893" y="3164"/>
                    <a:pt x="399" y="2340"/>
                  </a:cubicBezTo>
                  <a:cubicBezTo>
                    <a:pt x="138" y="1901"/>
                    <a:pt x="206" y="1228"/>
                    <a:pt x="577" y="720"/>
                  </a:cubicBezTo>
                  <a:cubicBezTo>
                    <a:pt x="866" y="335"/>
                    <a:pt x="1250" y="129"/>
                    <a:pt x="1690" y="129"/>
                  </a:cubicBezTo>
                  <a:close/>
                  <a:moveTo>
                    <a:pt x="1683" y="0"/>
                  </a:moveTo>
                  <a:cubicBezTo>
                    <a:pt x="1212" y="0"/>
                    <a:pt x="786" y="226"/>
                    <a:pt x="481" y="651"/>
                  </a:cubicBezTo>
                  <a:cubicBezTo>
                    <a:pt x="69" y="1200"/>
                    <a:pt x="0" y="1928"/>
                    <a:pt x="289" y="2409"/>
                  </a:cubicBezTo>
                  <a:cubicBezTo>
                    <a:pt x="824" y="3301"/>
                    <a:pt x="4821" y="8012"/>
                    <a:pt x="4985" y="8204"/>
                  </a:cubicBezTo>
                  <a:lnTo>
                    <a:pt x="5040" y="8273"/>
                  </a:lnTo>
                  <a:lnTo>
                    <a:pt x="7457" y="5252"/>
                  </a:lnTo>
                  <a:lnTo>
                    <a:pt x="7430" y="5210"/>
                  </a:lnTo>
                  <a:cubicBezTo>
                    <a:pt x="5851" y="2958"/>
                    <a:pt x="3434" y="376"/>
                    <a:pt x="2060" y="47"/>
                  </a:cubicBezTo>
                  <a:cubicBezTo>
                    <a:pt x="1933" y="16"/>
                    <a:pt x="1806" y="0"/>
                    <a:pt x="1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6"/>
            <p:cNvSpPr/>
            <p:nvPr/>
          </p:nvSpPr>
          <p:spPr>
            <a:xfrm>
              <a:off x="6870776" y="2194703"/>
              <a:ext cx="91105" cy="62032"/>
            </a:xfrm>
            <a:custGeom>
              <a:avLst/>
              <a:gdLst/>
              <a:ahLst/>
              <a:cxnLst/>
              <a:rect l="l" t="t" r="r" b="b"/>
              <a:pathLst>
                <a:path w="1852" h="1261" extrusionOk="0">
                  <a:moveTo>
                    <a:pt x="467" y="0"/>
                  </a:moveTo>
                  <a:cubicBezTo>
                    <a:pt x="129" y="0"/>
                    <a:pt x="0" y="239"/>
                    <a:pt x="94" y="547"/>
                  </a:cubicBezTo>
                  <a:cubicBezTo>
                    <a:pt x="245" y="1000"/>
                    <a:pt x="780" y="1261"/>
                    <a:pt x="780" y="1261"/>
                  </a:cubicBezTo>
                  <a:cubicBezTo>
                    <a:pt x="780" y="1261"/>
                    <a:pt x="1851" y="560"/>
                    <a:pt x="1082" y="176"/>
                  </a:cubicBezTo>
                  <a:cubicBezTo>
                    <a:pt x="832" y="53"/>
                    <a:pt x="626" y="0"/>
                    <a:pt x="46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6"/>
            <p:cNvSpPr/>
            <p:nvPr/>
          </p:nvSpPr>
          <p:spPr>
            <a:xfrm>
              <a:off x="6869251" y="2191506"/>
              <a:ext cx="73051" cy="68624"/>
            </a:xfrm>
            <a:custGeom>
              <a:avLst/>
              <a:gdLst/>
              <a:ahLst/>
              <a:cxnLst/>
              <a:rect l="l" t="t" r="r" b="b"/>
              <a:pathLst>
                <a:path w="1485" h="1395" extrusionOk="0">
                  <a:moveTo>
                    <a:pt x="495" y="131"/>
                  </a:moveTo>
                  <a:cubicBezTo>
                    <a:pt x="660" y="131"/>
                    <a:pt x="852" y="186"/>
                    <a:pt x="1086" y="296"/>
                  </a:cubicBezTo>
                  <a:cubicBezTo>
                    <a:pt x="1237" y="378"/>
                    <a:pt x="1319" y="461"/>
                    <a:pt x="1319" y="571"/>
                  </a:cubicBezTo>
                  <a:cubicBezTo>
                    <a:pt x="1333" y="818"/>
                    <a:pt x="976" y="1134"/>
                    <a:pt x="811" y="1257"/>
                  </a:cubicBezTo>
                  <a:cubicBezTo>
                    <a:pt x="688" y="1189"/>
                    <a:pt x="303" y="955"/>
                    <a:pt x="193" y="598"/>
                  </a:cubicBezTo>
                  <a:cubicBezTo>
                    <a:pt x="138" y="419"/>
                    <a:pt x="166" y="282"/>
                    <a:pt x="262" y="200"/>
                  </a:cubicBezTo>
                  <a:cubicBezTo>
                    <a:pt x="317" y="145"/>
                    <a:pt x="399" y="131"/>
                    <a:pt x="495" y="131"/>
                  </a:cubicBezTo>
                  <a:close/>
                  <a:moveTo>
                    <a:pt x="500" y="0"/>
                  </a:moveTo>
                  <a:cubicBezTo>
                    <a:pt x="334" y="0"/>
                    <a:pt x="230" y="54"/>
                    <a:pt x="166" y="104"/>
                  </a:cubicBezTo>
                  <a:cubicBezTo>
                    <a:pt x="42" y="213"/>
                    <a:pt x="1" y="406"/>
                    <a:pt x="70" y="625"/>
                  </a:cubicBezTo>
                  <a:cubicBezTo>
                    <a:pt x="221" y="1106"/>
                    <a:pt x="756" y="1381"/>
                    <a:pt x="784" y="1381"/>
                  </a:cubicBezTo>
                  <a:cubicBezTo>
                    <a:pt x="797" y="1395"/>
                    <a:pt x="797" y="1395"/>
                    <a:pt x="811" y="1395"/>
                  </a:cubicBezTo>
                  <a:cubicBezTo>
                    <a:pt x="825" y="1395"/>
                    <a:pt x="839" y="1395"/>
                    <a:pt x="852" y="1381"/>
                  </a:cubicBezTo>
                  <a:cubicBezTo>
                    <a:pt x="866" y="1367"/>
                    <a:pt x="1484" y="955"/>
                    <a:pt x="1457" y="571"/>
                  </a:cubicBezTo>
                  <a:cubicBezTo>
                    <a:pt x="1443" y="406"/>
                    <a:pt x="1333" y="282"/>
                    <a:pt x="1141" y="186"/>
                  </a:cubicBezTo>
                  <a:cubicBezTo>
                    <a:pt x="863" y="47"/>
                    <a:pt x="65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6871956" y="2151365"/>
              <a:ext cx="95335" cy="81758"/>
            </a:xfrm>
            <a:custGeom>
              <a:avLst/>
              <a:gdLst/>
              <a:ahLst/>
              <a:cxnLst/>
              <a:rect l="l" t="t" r="r" b="b"/>
              <a:pathLst>
                <a:path w="1938" h="1662" extrusionOk="0">
                  <a:moveTo>
                    <a:pt x="439" y="1"/>
                  </a:moveTo>
                  <a:cubicBezTo>
                    <a:pt x="195" y="1"/>
                    <a:pt x="66" y="179"/>
                    <a:pt x="42" y="398"/>
                  </a:cubicBezTo>
                  <a:cubicBezTo>
                    <a:pt x="1" y="782"/>
                    <a:pt x="344" y="1057"/>
                    <a:pt x="344" y="1057"/>
                  </a:cubicBezTo>
                  <a:lnTo>
                    <a:pt x="1251" y="1661"/>
                  </a:lnTo>
                  <a:cubicBezTo>
                    <a:pt x="1251" y="1661"/>
                    <a:pt x="1937" y="975"/>
                    <a:pt x="1196" y="370"/>
                  </a:cubicBezTo>
                  <a:cubicBezTo>
                    <a:pt x="876" y="104"/>
                    <a:pt x="625" y="1"/>
                    <a:pt x="439"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6"/>
            <p:cNvSpPr/>
            <p:nvPr/>
          </p:nvSpPr>
          <p:spPr>
            <a:xfrm>
              <a:off x="6868611" y="2148315"/>
              <a:ext cx="83135" cy="88153"/>
            </a:xfrm>
            <a:custGeom>
              <a:avLst/>
              <a:gdLst/>
              <a:ahLst/>
              <a:cxnLst/>
              <a:rect l="l" t="t" r="r" b="b"/>
              <a:pathLst>
                <a:path w="1690" h="1792" extrusionOk="0">
                  <a:moveTo>
                    <a:pt x="510" y="131"/>
                  </a:moveTo>
                  <a:cubicBezTo>
                    <a:pt x="696" y="131"/>
                    <a:pt x="943" y="247"/>
                    <a:pt x="1222" y="474"/>
                  </a:cubicBezTo>
                  <a:cubicBezTo>
                    <a:pt x="1428" y="638"/>
                    <a:pt x="1538" y="831"/>
                    <a:pt x="1538" y="1023"/>
                  </a:cubicBezTo>
                  <a:cubicBezTo>
                    <a:pt x="1552" y="1311"/>
                    <a:pt x="1387" y="1545"/>
                    <a:pt x="1305" y="1641"/>
                  </a:cubicBezTo>
                  <a:lnTo>
                    <a:pt x="453" y="1064"/>
                  </a:lnTo>
                  <a:cubicBezTo>
                    <a:pt x="440" y="1050"/>
                    <a:pt x="138" y="803"/>
                    <a:pt x="179" y="474"/>
                  </a:cubicBezTo>
                  <a:cubicBezTo>
                    <a:pt x="192" y="322"/>
                    <a:pt x="261" y="199"/>
                    <a:pt x="371" y="158"/>
                  </a:cubicBezTo>
                  <a:cubicBezTo>
                    <a:pt x="413" y="140"/>
                    <a:pt x="459" y="131"/>
                    <a:pt x="510" y="131"/>
                  </a:cubicBezTo>
                  <a:close/>
                  <a:moveTo>
                    <a:pt x="509" y="0"/>
                  </a:moveTo>
                  <a:cubicBezTo>
                    <a:pt x="437" y="0"/>
                    <a:pt x="378" y="14"/>
                    <a:pt x="330" y="34"/>
                  </a:cubicBezTo>
                  <a:cubicBezTo>
                    <a:pt x="165" y="103"/>
                    <a:pt x="69" y="254"/>
                    <a:pt x="55" y="460"/>
                  </a:cubicBezTo>
                  <a:cubicBezTo>
                    <a:pt x="0" y="872"/>
                    <a:pt x="357" y="1160"/>
                    <a:pt x="385" y="1160"/>
                  </a:cubicBezTo>
                  <a:cubicBezTo>
                    <a:pt x="385" y="1160"/>
                    <a:pt x="385" y="1174"/>
                    <a:pt x="385" y="1174"/>
                  </a:cubicBezTo>
                  <a:lnTo>
                    <a:pt x="1277" y="1778"/>
                  </a:lnTo>
                  <a:cubicBezTo>
                    <a:pt x="1291" y="1792"/>
                    <a:pt x="1305" y="1792"/>
                    <a:pt x="1319" y="1792"/>
                  </a:cubicBezTo>
                  <a:cubicBezTo>
                    <a:pt x="1332" y="1792"/>
                    <a:pt x="1346" y="1778"/>
                    <a:pt x="1360" y="1764"/>
                  </a:cubicBezTo>
                  <a:cubicBezTo>
                    <a:pt x="1374" y="1751"/>
                    <a:pt x="1689" y="1435"/>
                    <a:pt x="1676" y="1023"/>
                  </a:cubicBezTo>
                  <a:cubicBezTo>
                    <a:pt x="1662" y="789"/>
                    <a:pt x="1538" y="570"/>
                    <a:pt x="1305" y="377"/>
                  </a:cubicBezTo>
                  <a:cubicBezTo>
                    <a:pt x="944" y="85"/>
                    <a:pt x="687"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6"/>
            <p:cNvSpPr/>
            <p:nvPr/>
          </p:nvSpPr>
          <p:spPr>
            <a:xfrm>
              <a:off x="6809826" y="2109453"/>
              <a:ext cx="165582" cy="184472"/>
            </a:xfrm>
            <a:custGeom>
              <a:avLst/>
              <a:gdLst/>
              <a:ahLst/>
              <a:cxnLst/>
              <a:rect l="l" t="t" r="r" b="b"/>
              <a:pathLst>
                <a:path w="3366" h="3750" extrusionOk="0">
                  <a:moveTo>
                    <a:pt x="1690" y="687"/>
                  </a:moveTo>
                  <a:cubicBezTo>
                    <a:pt x="2266" y="687"/>
                    <a:pt x="2747" y="1222"/>
                    <a:pt x="2747" y="1868"/>
                  </a:cubicBezTo>
                  <a:cubicBezTo>
                    <a:pt x="2747" y="2527"/>
                    <a:pt x="2266" y="3049"/>
                    <a:pt x="1690" y="3049"/>
                  </a:cubicBezTo>
                  <a:cubicBezTo>
                    <a:pt x="1099" y="3049"/>
                    <a:pt x="618" y="2527"/>
                    <a:pt x="618" y="1868"/>
                  </a:cubicBezTo>
                  <a:cubicBezTo>
                    <a:pt x="618" y="1222"/>
                    <a:pt x="1099" y="687"/>
                    <a:pt x="1690" y="687"/>
                  </a:cubicBezTo>
                  <a:close/>
                  <a:moveTo>
                    <a:pt x="1690" y="0"/>
                  </a:moveTo>
                  <a:cubicBezTo>
                    <a:pt x="756" y="0"/>
                    <a:pt x="0" y="838"/>
                    <a:pt x="0" y="1868"/>
                  </a:cubicBezTo>
                  <a:cubicBezTo>
                    <a:pt x="0" y="2911"/>
                    <a:pt x="756" y="3749"/>
                    <a:pt x="1690" y="3749"/>
                  </a:cubicBezTo>
                  <a:cubicBezTo>
                    <a:pt x="2610" y="3749"/>
                    <a:pt x="3365" y="2911"/>
                    <a:pt x="3365" y="1868"/>
                  </a:cubicBezTo>
                  <a:cubicBezTo>
                    <a:pt x="3365" y="838"/>
                    <a:pt x="2610" y="0"/>
                    <a:pt x="16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6"/>
            <p:cNvSpPr/>
            <p:nvPr/>
          </p:nvSpPr>
          <p:spPr>
            <a:xfrm>
              <a:off x="6806432" y="2106059"/>
              <a:ext cx="172321" cy="190572"/>
            </a:xfrm>
            <a:custGeom>
              <a:avLst/>
              <a:gdLst/>
              <a:ahLst/>
              <a:cxnLst/>
              <a:rect l="l" t="t" r="r" b="b"/>
              <a:pathLst>
                <a:path w="3503" h="3874" extrusionOk="0">
                  <a:moveTo>
                    <a:pt x="1759" y="824"/>
                  </a:moveTo>
                  <a:cubicBezTo>
                    <a:pt x="2308" y="824"/>
                    <a:pt x="2761" y="1319"/>
                    <a:pt x="2761" y="1937"/>
                  </a:cubicBezTo>
                  <a:cubicBezTo>
                    <a:pt x="2761" y="2555"/>
                    <a:pt x="2308" y="3063"/>
                    <a:pt x="1759" y="3063"/>
                  </a:cubicBezTo>
                  <a:cubicBezTo>
                    <a:pt x="1196" y="3063"/>
                    <a:pt x="756" y="2555"/>
                    <a:pt x="756" y="1937"/>
                  </a:cubicBezTo>
                  <a:cubicBezTo>
                    <a:pt x="756" y="1319"/>
                    <a:pt x="1196" y="824"/>
                    <a:pt x="1759" y="824"/>
                  </a:cubicBezTo>
                  <a:close/>
                  <a:moveTo>
                    <a:pt x="1759" y="687"/>
                  </a:moveTo>
                  <a:cubicBezTo>
                    <a:pt x="1127" y="687"/>
                    <a:pt x="619" y="1250"/>
                    <a:pt x="619" y="1937"/>
                  </a:cubicBezTo>
                  <a:cubicBezTo>
                    <a:pt x="619" y="2623"/>
                    <a:pt x="1127" y="3186"/>
                    <a:pt x="1759" y="3186"/>
                  </a:cubicBezTo>
                  <a:cubicBezTo>
                    <a:pt x="2377" y="3186"/>
                    <a:pt x="2885" y="2623"/>
                    <a:pt x="2885" y="1937"/>
                  </a:cubicBezTo>
                  <a:cubicBezTo>
                    <a:pt x="2885" y="1250"/>
                    <a:pt x="2377" y="687"/>
                    <a:pt x="1759" y="687"/>
                  </a:cubicBezTo>
                  <a:close/>
                  <a:moveTo>
                    <a:pt x="1759" y="138"/>
                  </a:moveTo>
                  <a:cubicBezTo>
                    <a:pt x="2651" y="138"/>
                    <a:pt x="3379" y="948"/>
                    <a:pt x="3379" y="1937"/>
                  </a:cubicBezTo>
                  <a:cubicBezTo>
                    <a:pt x="3379" y="2939"/>
                    <a:pt x="2651" y="3749"/>
                    <a:pt x="1759" y="3749"/>
                  </a:cubicBezTo>
                  <a:cubicBezTo>
                    <a:pt x="852" y="3749"/>
                    <a:pt x="124" y="2939"/>
                    <a:pt x="124" y="1937"/>
                  </a:cubicBezTo>
                  <a:cubicBezTo>
                    <a:pt x="124" y="948"/>
                    <a:pt x="852" y="138"/>
                    <a:pt x="1759" y="138"/>
                  </a:cubicBezTo>
                  <a:close/>
                  <a:moveTo>
                    <a:pt x="1759" y="0"/>
                  </a:moveTo>
                  <a:cubicBezTo>
                    <a:pt x="784" y="0"/>
                    <a:pt x="1" y="879"/>
                    <a:pt x="1" y="1937"/>
                  </a:cubicBezTo>
                  <a:cubicBezTo>
                    <a:pt x="1" y="3008"/>
                    <a:pt x="784" y="3873"/>
                    <a:pt x="1759" y="3873"/>
                  </a:cubicBezTo>
                  <a:cubicBezTo>
                    <a:pt x="2720" y="3873"/>
                    <a:pt x="3503" y="3008"/>
                    <a:pt x="3503" y="1937"/>
                  </a:cubicBezTo>
                  <a:cubicBezTo>
                    <a:pt x="3503" y="879"/>
                    <a:pt x="2720" y="0"/>
                    <a:pt x="1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6"/>
            <p:cNvSpPr/>
            <p:nvPr/>
          </p:nvSpPr>
          <p:spPr>
            <a:xfrm>
              <a:off x="6888879" y="2056718"/>
              <a:ext cx="229040" cy="292597"/>
            </a:xfrm>
            <a:custGeom>
              <a:avLst/>
              <a:gdLst/>
              <a:ahLst/>
              <a:cxnLst/>
              <a:rect l="l" t="t" r="r" b="b"/>
              <a:pathLst>
                <a:path w="4656" h="5948" extrusionOk="0">
                  <a:moveTo>
                    <a:pt x="1016" y="1"/>
                  </a:moveTo>
                  <a:cubicBezTo>
                    <a:pt x="453" y="1"/>
                    <a:pt x="0" y="454"/>
                    <a:pt x="0" y="1017"/>
                  </a:cubicBezTo>
                  <a:lnTo>
                    <a:pt x="0" y="4945"/>
                  </a:lnTo>
                  <a:cubicBezTo>
                    <a:pt x="0" y="5494"/>
                    <a:pt x="453" y="5947"/>
                    <a:pt x="1016" y="5947"/>
                  </a:cubicBezTo>
                  <a:lnTo>
                    <a:pt x="3639" y="5947"/>
                  </a:lnTo>
                  <a:cubicBezTo>
                    <a:pt x="4202" y="5947"/>
                    <a:pt x="4656" y="5494"/>
                    <a:pt x="4656" y="4945"/>
                  </a:cubicBezTo>
                  <a:lnTo>
                    <a:pt x="4656" y="1017"/>
                  </a:lnTo>
                  <a:cubicBezTo>
                    <a:pt x="4656" y="454"/>
                    <a:pt x="4202" y="1"/>
                    <a:pt x="3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6"/>
            <p:cNvSpPr/>
            <p:nvPr/>
          </p:nvSpPr>
          <p:spPr>
            <a:xfrm>
              <a:off x="6886173" y="2054013"/>
              <a:ext cx="235140" cy="298648"/>
            </a:xfrm>
            <a:custGeom>
              <a:avLst/>
              <a:gdLst/>
              <a:ahLst/>
              <a:cxnLst/>
              <a:rect l="l" t="t" r="r" b="b"/>
              <a:pathLst>
                <a:path w="4780" h="6071" extrusionOk="0">
                  <a:moveTo>
                    <a:pt x="3694" y="125"/>
                  </a:moveTo>
                  <a:cubicBezTo>
                    <a:pt x="4216" y="125"/>
                    <a:pt x="4642" y="550"/>
                    <a:pt x="4642" y="1072"/>
                  </a:cubicBezTo>
                  <a:lnTo>
                    <a:pt x="4642" y="5000"/>
                  </a:lnTo>
                  <a:cubicBezTo>
                    <a:pt x="4642" y="5522"/>
                    <a:pt x="4216" y="5934"/>
                    <a:pt x="3694" y="5934"/>
                  </a:cubicBezTo>
                  <a:lnTo>
                    <a:pt x="1071" y="5934"/>
                  </a:lnTo>
                  <a:cubicBezTo>
                    <a:pt x="550" y="5934"/>
                    <a:pt x="124" y="5522"/>
                    <a:pt x="124" y="5000"/>
                  </a:cubicBezTo>
                  <a:lnTo>
                    <a:pt x="124" y="1072"/>
                  </a:lnTo>
                  <a:cubicBezTo>
                    <a:pt x="124" y="550"/>
                    <a:pt x="550" y="125"/>
                    <a:pt x="1071" y="125"/>
                  </a:cubicBezTo>
                  <a:close/>
                  <a:moveTo>
                    <a:pt x="1071" y="1"/>
                  </a:moveTo>
                  <a:cubicBezTo>
                    <a:pt x="481" y="1"/>
                    <a:pt x="0" y="482"/>
                    <a:pt x="0" y="1072"/>
                  </a:cubicBezTo>
                  <a:lnTo>
                    <a:pt x="0" y="5000"/>
                  </a:lnTo>
                  <a:cubicBezTo>
                    <a:pt x="0" y="5590"/>
                    <a:pt x="481" y="6071"/>
                    <a:pt x="1071" y="6071"/>
                  </a:cubicBezTo>
                  <a:lnTo>
                    <a:pt x="3694" y="6071"/>
                  </a:lnTo>
                  <a:cubicBezTo>
                    <a:pt x="4299" y="6071"/>
                    <a:pt x="4779" y="5590"/>
                    <a:pt x="4779" y="5000"/>
                  </a:cubicBezTo>
                  <a:lnTo>
                    <a:pt x="4779" y="1072"/>
                  </a:lnTo>
                  <a:cubicBezTo>
                    <a:pt x="4779" y="482"/>
                    <a:pt x="4299" y="1"/>
                    <a:pt x="3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6"/>
            <p:cNvSpPr/>
            <p:nvPr/>
          </p:nvSpPr>
          <p:spPr>
            <a:xfrm>
              <a:off x="7043983" y="2170993"/>
              <a:ext cx="130016" cy="189785"/>
            </a:xfrm>
            <a:custGeom>
              <a:avLst/>
              <a:gdLst/>
              <a:ahLst/>
              <a:cxnLst/>
              <a:rect l="l" t="t" r="r" b="b"/>
              <a:pathLst>
                <a:path w="2643" h="3858" extrusionOk="0">
                  <a:moveTo>
                    <a:pt x="560" y="0"/>
                  </a:moveTo>
                  <a:cubicBezTo>
                    <a:pt x="235" y="0"/>
                    <a:pt x="1" y="481"/>
                    <a:pt x="377" y="1111"/>
                  </a:cubicBezTo>
                  <a:cubicBezTo>
                    <a:pt x="1077" y="2237"/>
                    <a:pt x="335" y="2773"/>
                    <a:pt x="1764" y="3858"/>
                  </a:cubicBezTo>
                  <a:lnTo>
                    <a:pt x="2642" y="1866"/>
                  </a:lnTo>
                  <a:cubicBezTo>
                    <a:pt x="2642" y="1866"/>
                    <a:pt x="1091" y="191"/>
                    <a:pt x="692" y="26"/>
                  </a:cubicBezTo>
                  <a:cubicBezTo>
                    <a:pt x="647" y="9"/>
                    <a:pt x="603" y="0"/>
                    <a:pt x="560"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6"/>
            <p:cNvSpPr/>
            <p:nvPr/>
          </p:nvSpPr>
          <p:spPr>
            <a:xfrm>
              <a:off x="7044917" y="2167992"/>
              <a:ext cx="133115" cy="196180"/>
            </a:xfrm>
            <a:custGeom>
              <a:avLst/>
              <a:gdLst/>
              <a:ahLst/>
              <a:cxnLst/>
              <a:rect l="l" t="t" r="r" b="b"/>
              <a:pathLst>
                <a:path w="2706" h="3988" extrusionOk="0">
                  <a:moveTo>
                    <a:pt x="542" y="0"/>
                  </a:moveTo>
                  <a:cubicBezTo>
                    <a:pt x="424" y="0"/>
                    <a:pt x="309" y="52"/>
                    <a:pt x="234" y="156"/>
                  </a:cubicBezTo>
                  <a:cubicBezTo>
                    <a:pt x="83" y="334"/>
                    <a:pt x="1" y="719"/>
                    <a:pt x="303" y="1200"/>
                  </a:cubicBezTo>
                  <a:cubicBezTo>
                    <a:pt x="564" y="1639"/>
                    <a:pt x="618" y="1969"/>
                    <a:pt x="673" y="2298"/>
                  </a:cubicBezTo>
                  <a:cubicBezTo>
                    <a:pt x="742" y="2806"/>
                    <a:pt x="811" y="3301"/>
                    <a:pt x="1703" y="3974"/>
                  </a:cubicBezTo>
                  <a:cubicBezTo>
                    <a:pt x="1717" y="3987"/>
                    <a:pt x="1731" y="3987"/>
                    <a:pt x="1745" y="3987"/>
                  </a:cubicBezTo>
                  <a:cubicBezTo>
                    <a:pt x="1758" y="3987"/>
                    <a:pt x="1786" y="3974"/>
                    <a:pt x="1800" y="3960"/>
                  </a:cubicBezTo>
                  <a:cubicBezTo>
                    <a:pt x="1813" y="3932"/>
                    <a:pt x="1813" y="3891"/>
                    <a:pt x="1786" y="3878"/>
                  </a:cubicBezTo>
                  <a:cubicBezTo>
                    <a:pt x="934" y="3218"/>
                    <a:pt x="866" y="2793"/>
                    <a:pt x="797" y="2284"/>
                  </a:cubicBezTo>
                  <a:cubicBezTo>
                    <a:pt x="742" y="1955"/>
                    <a:pt x="687" y="1584"/>
                    <a:pt x="412" y="1131"/>
                  </a:cubicBezTo>
                  <a:cubicBezTo>
                    <a:pt x="152" y="705"/>
                    <a:pt x="206" y="389"/>
                    <a:pt x="330" y="238"/>
                  </a:cubicBezTo>
                  <a:cubicBezTo>
                    <a:pt x="385" y="165"/>
                    <a:pt x="458" y="128"/>
                    <a:pt x="538" y="128"/>
                  </a:cubicBezTo>
                  <a:cubicBezTo>
                    <a:pt x="577" y="128"/>
                    <a:pt x="618" y="138"/>
                    <a:pt x="660" y="156"/>
                  </a:cubicBezTo>
                  <a:cubicBezTo>
                    <a:pt x="962" y="279"/>
                    <a:pt x="2157" y="1502"/>
                    <a:pt x="2582" y="1969"/>
                  </a:cubicBezTo>
                  <a:cubicBezTo>
                    <a:pt x="2596" y="1982"/>
                    <a:pt x="2613" y="1989"/>
                    <a:pt x="2630" y="1989"/>
                  </a:cubicBezTo>
                  <a:cubicBezTo>
                    <a:pt x="2648" y="1989"/>
                    <a:pt x="2665" y="1982"/>
                    <a:pt x="2678" y="1969"/>
                  </a:cubicBezTo>
                  <a:cubicBezTo>
                    <a:pt x="2692" y="1941"/>
                    <a:pt x="2706" y="1900"/>
                    <a:pt x="2678" y="1873"/>
                  </a:cubicBezTo>
                  <a:cubicBezTo>
                    <a:pt x="2610" y="1804"/>
                    <a:pt x="1099" y="183"/>
                    <a:pt x="701" y="32"/>
                  </a:cubicBezTo>
                  <a:cubicBezTo>
                    <a:pt x="649" y="11"/>
                    <a:pt x="595"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p:nvPr/>
          </p:nvSpPr>
          <p:spPr>
            <a:xfrm>
              <a:off x="7096914" y="2178322"/>
              <a:ext cx="744528" cy="704830"/>
            </a:xfrm>
            <a:custGeom>
              <a:avLst/>
              <a:gdLst/>
              <a:ahLst/>
              <a:cxnLst/>
              <a:rect l="l" t="t" r="r" b="b"/>
              <a:pathLst>
                <a:path w="15135" h="14328" extrusionOk="0">
                  <a:moveTo>
                    <a:pt x="15135" y="1"/>
                  </a:moveTo>
                  <a:cubicBezTo>
                    <a:pt x="15134" y="1"/>
                    <a:pt x="11056" y="344"/>
                    <a:pt x="8570" y="4079"/>
                  </a:cubicBezTo>
                  <a:cubicBezTo>
                    <a:pt x="8066" y="4842"/>
                    <a:pt x="7616" y="5564"/>
                    <a:pt x="7207" y="6246"/>
                  </a:cubicBezTo>
                  <a:lnTo>
                    <a:pt x="7207" y="6246"/>
                  </a:lnTo>
                  <a:lnTo>
                    <a:pt x="4066" y="3297"/>
                  </a:lnTo>
                  <a:lnTo>
                    <a:pt x="1" y="7623"/>
                  </a:lnTo>
                  <a:cubicBezTo>
                    <a:pt x="1938" y="12334"/>
                    <a:pt x="5148" y="14327"/>
                    <a:pt x="7656" y="14327"/>
                  </a:cubicBezTo>
                  <a:cubicBezTo>
                    <a:pt x="7904" y="14327"/>
                    <a:pt x="8146" y="14308"/>
                    <a:pt x="8378" y="14269"/>
                  </a:cubicBezTo>
                  <a:cubicBezTo>
                    <a:pt x="10960" y="13830"/>
                    <a:pt x="12333" y="9916"/>
                    <a:pt x="12333" y="9916"/>
                  </a:cubicBezTo>
                  <a:lnTo>
                    <a:pt x="15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6"/>
            <p:cNvSpPr/>
            <p:nvPr/>
          </p:nvSpPr>
          <p:spPr>
            <a:xfrm>
              <a:off x="7124609" y="2371550"/>
              <a:ext cx="246651" cy="277692"/>
            </a:xfrm>
            <a:custGeom>
              <a:avLst/>
              <a:gdLst/>
              <a:ahLst/>
              <a:cxnLst/>
              <a:rect l="l" t="t" r="r" b="b"/>
              <a:pathLst>
                <a:path w="5014" h="5645" extrusionOk="0">
                  <a:moveTo>
                    <a:pt x="2912" y="0"/>
                  </a:moveTo>
                  <a:lnTo>
                    <a:pt x="2789" y="124"/>
                  </a:lnTo>
                  <a:lnTo>
                    <a:pt x="4080" y="1525"/>
                  </a:lnTo>
                  <a:lnTo>
                    <a:pt x="3173" y="2459"/>
                  </a:lnTo>
                  <a:lnTo>
                    <a:pt x="1924" y="1058"/>
                  </a:lnTo>
                  <a:lnTo>
                    <a:pt x="1800" y="1181"/>
                  </a:lnTo>
                  <a:lnTo>
                    <a:pt x="3063" y="2582"/>
                  </a:lnTo>
                  <a:lnTo>
                    <a:pt x="2308" y="3392"/>
                  </a:lnTo>
                  <a:lnTo>
                    <a:pt x="1100" y="1923"/>
                  </a:lnTo>
                  <a:lnTo>
                    <a:pt x="990" y="2047"/>
                  </a:lnTo>
                  <a:lnTo>
                    <a:pt x="2185" y="3516"/>
                  </a:lnTo>
                  <a:lnTo>
                    <a:pt x="1209" y="4532"/>
                  </a:lnTo>
                  <a:lnTo>
                    <a:pt x="125" y="2967"/>
                  </a:lnTo>
                  <a:lnTo>
                    <a:pt x="1" y="3090"/>
                  </a:lnTo>
                  <a:lnTo>
                    <a:pt x="1086" y="4670"/>
                  </a:lnTo>
                  <a:lnTo>
                    <a:pt x="303" y="5494"/>
                  </a:lnTo>
                  <a:cubicBezTo>
                    <a:pt x="331" y="5549"/>
                    <a:pt x="358" y="5590"/>
                    <a:pt x="385" y="5645"/>
                  </a:cubicBezTo>
                  <a:lnTo>
                    <a:pt x="5013" y="783"/>
                  </a:lnTo>
                  <a:lnTo>
                    <a:pt x="4890" y="673"/>
                  </a:lnTo>
                  <a:lnTo>
                    <a:pt x="4190" y="1401"/>
                  </a:lnTo>
                  <a:lnTo>
                    <a:pt x="2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6"/>
            <p:cNvSpPr/>
            <p:nvPr/>
          </p:nvSpPr>
          <p:spPr>
            <a:xfrm>
              <a:off x="7092880" y="2550316"/>
              <a:ext cx="614808" cy="336034"/>
            </a:xfrm>
            <a:custGeom>
              <a:avLst/>
              <a:gdLst/>
              <a:ahLst/>
              <a:cxnLst/>
              <a:rect l="l" t="t" r="r" b="b"/>
              <a:pathLst>
                <a:path w="12498" h="6831" extrusionOk="0">
                  <a:moveTo>
                    <a:pt x="80" y="0"/>
                  </a:moveTo>
                  <a:cubicBezTo>
                    <a:pt x="71" y="0"/>
                    <a:pt x="63" y="2"/>
                    <a:pt x="55" y="6"/>
                  </a:cubicBezTo>
                  <a:cubicBezTo>
                    <a:pt x="14" y="19"/>
                    <a:pt x="1" y="47"/>
                    <a:pt x="14" y="88"/>
                  </a:cubicBezTo>
                  <a:cubicBezTo>
                    <a:pt x="1003" y="2478"/>
                    <a:pt x="2404" y="4359"/>
                    <a:pt x="4065" y="5540"/>
                  </a:cubicBezTo>
                  <a:cubicBezTo>
                    <a:pt x="5260" y="6378"/>
                    <a:pt x="6524" y="6831"/>
                    <a:pt x="7718" y="6831"/>
                  </a:cubicBezTo>
                  <a:cubicBezTo>
                    <a:pt x="7979" y="6831"/>
                    <a:pt x="8227" y="6803"/>
                    <a:pt x="8474" y="6762"/>
                  </a:cubicBezTo>
                  <a:cubicBezTo>
                    <a:pt x="9545" y="6584"/>
                    <a:pt x="10575" y="5773"/>
                    <a:pt x="11467" y="4400"/>
                  </a:cubicBezTo>
                  <a:cubicBezTo>
                    <a:pt x="12127" y="3370"/>
                    <a:pt x="12484" y="2395"/>
                    <a:pt x="12484" y="2381"/>
                  </a:cubicBezTo>
                  <a:cubicBezTo>
                    <a:pt x="12497" y="2340"/>
                    <a:pt x="12470" y="2313"/>
                    <a:pt x="12443" y="2299"/>
                  </a:cubicBezTo>
                  <a:cubicBezTo>
                    <a:pt x="12432" y="2296"/>
                    <a:pt x="12423" y="2294"/>
                    <a:pt x="12414" y="2294"/>
                  </a:cubicBezTo>
                  <a:cubicBezTo>
                    <a:pt x="12388" y="2294"/>
                    <a:pt x="12370" y="2309"/>
                    <a:pt x="12360" y="2340"/>
                  </a:cubicBezTo>
                  <a:cubicBezTo>
                    <a:pt x="12346" y="2381"/>
                    <a:pt x="10959" y="6227"/>
                    <a:pt x="8446" y="6639"/>
                  </a:cubicBezTo>
                  <a:cubicBezTo>
                    <a:pt x="8178" y="6684"/>
                    <a:pt x="7913" y="6705"/>
                    <a:pt x="7649" y="6705"/>
                  </a:cubicBezTo>
                  <a:cubicBezTo>
                    <a:pt x="4377" y="6705"/>
                    <a:pt x="1511" y="3363"/>
                    <a:pt x="138" y="33"/>
                  </a:cubicBezTo>
                  <a:cubicBezTo>
                    <a:pt x="128" y="13"/>
                    <a:pt x="103"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a:off x="7402301" y="2482086"/>
              <a:ext cx="52734" cy="86087"/>
            </a:xfrm>
            <a:custGeom>
              <a:avLst/>
              <a:gdLst/>
              <a:ahLst/>
              <a:cxnLst/>
              <a:rect l="l" t="t" r="r" b="b"/>
              <a:pathLst>
                <a:path w="1072" h="1750" extrusionOk="0">
                  <a:moveTo>
                    <a:pt x="1006" y="0"/>
                  </a:moveTo>
                  <a:cubicBezTo>
                    <a:pt x="983" y="0"/>
                    <a:pt x="958" y="13"/>
                    <a:pt x="948" y="33"/>
                  </a:cubicBezTo>
                  <a:cubicBezTo>
                    <a:pt x="618" y="569"/>
                    <a:pt x="289" y="1145"/>
                    <a:pt x="14" y="1654"/>
                  </a:cubicBezTo>
                  <a:cubicBezTo>
                    <a:pt x="0" y="1695"/>
                    <a:pt x="14" y="1736"/>
                    <a:pt x="41" y="1750"/>
                  </a:cubicBezTo>
                  <a:lnTo>
                    <a:pt x="69" y="1750"/>
                  </a:lnTo>
                  <a:cubicBezTo>
                    <a:pt x="96" y="1750"/>
                    <a:pt x="124" y="1736"/>
                    <a:pt x="124" y="1722"/>
                  </a:cubicBezTo>
                  <a:cubicBezTo>
                    <a:pt x="412" y="1214"/>
                    <a:pt x="742" y="637"/>
                    <a:pt x="1058" y="102"/>
                  </a:cubicBezTo>
                  <a:cubicBezTo>
                    <a:pt x="1071" y="74"/>
                    <a:pt x="1071" y="33"/>
                    <a:pt x="1030" y="6"/>
                  </a:cubicBezTo>
                  <a:cubicBezTo>
                    <a:pt x="1023" y="2"/>
                    <a:pt x="1014"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6"/>
            <p:cNvSpPr/>
            <p:nvPr/>
          </p:nvSpPr>
          <p:spPr>
            <a:xfrm>
              <a:off x="7419567" y="2208084"/>
              <a:ext cx="367812" cy="820088"/>
            </a:xfrm>
            <a:custGeom>
              <a:avLst/>
              <a:gdLst/>
              <a:ahLst/>
              <a:cxnLst/>
              <a:rect l="l" t="t" r="r" b="b"/>
              <a:pathLst>
                <a:path w="7477" h="16671" extrusionOk="0">
                  <a:moveTo>
                    <a:pt x="6323" y="0"/>
                  </a:moveTo>
                  <a:cubicBezTo>
                    <a:pt x="6104" y="28"/>
                    <a:pt x="5884" y="69"/>
                    <a:pt x="5678" y="179"/>
                  </a:cubicBezTo>
                  <a:cubicBezTo>
                    <a:pt x="5513" y="247"/>
                    <a:pt x="5348" y="371"/>
                    <a:pt x="5225" y="522"/>
                  </a:cubicBezTo>
                  <a:cubicBezTo>
                    <a:pt x="5911" y="2829"/>
                    <a:pt x="6625" y="8734"/>
                    <a:pt x="4799" y="11618"/>
                  </a:cubicBezTo>
                  <a:cubicBezTo>
                    <a:pt x="3135" y="14261"/>
                    <a:pt x="1885" y="14500"/>
                    <a:pt x="1487" y="14500"/>
                  </a:cubicBezTo>
                  <a:cubicBezTo>
                    <a:pt x="1398" y="14500"/>
                    <a:pt x="1352" y="14488"/>
                    <a:pt x="1352" y="14488"/>
                  </a:cubicBezTo>
                  <a:cubicBezTo>
                    <a:pt x="1352" y="14488"/>
                    <a:pt x="0" y="16671"/>
                    <a:pt x="1046" y="16671"/>
                  </a:cubicBezTo>
                  <a:cubicBezTo>
                    <a:pt x="1247" y="16671"/>
                    <a:pt x="1537" y="16590"/>
                    <a:pt x="1943" y="16397"/>
                  </a:cubicBezTo>
                  <a:cubicBezTo>
                    <a:pt x="4456" y="15202"/>
                    <a:pt x="7065" y="12030"/>
                    <a:pt x="7298" y="7828"/>
                  </a:cubicBezTo>
                  <a:cubicBezTo>
                    <a:pt x="7477" y="4628"/>
                    <a:pt x="6708" y="1360"/>
                    <a:pt x="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6"/>
            <p:cNvSpPr/>
            <p:nvPr/>
          </p:nvSpPr>
          <p:spPr>
            <a:xfrm>
              <a:off x="7804892" y="2169369"/>
              <a:ext cx="265541" cy="279217"/>
            </a:xfrm>
            <a:custGeom>
              <a:avLst/>
              <a:gdLst/>
              <a:ahLst/>
              <a:cxnLst/>
              <a:rect l="l" t="t" r="r" b="b"/>
              <a:pathLst>
                <a:path w="5398" h="5676" extrusionOk="0">
                  <a:moveTo>
                    <a:pt x="2123" y="1"/>
                  </a:moveTo>
                  <a:cubicBezTo>
                    <a:pt x="2029" y="1"/>
                    <a:pt x="1979" y="4"/>
                    <a:pt x="1979" y="4"/>
                  </a:cubicBezTo>
                  <a:lnTo>
                    <a:pt x="743" y="183"/>
                  </a:lnTo>
                  <a:cubicBezTo>
                    <a:pt x="509" y="224"/>
                    <a:pt x="276" y="293"/>
                    <a:pt x="1" y="375"/>
                  </a:cubicBezTo>
                  <a:lnTo>
                    <a:pt x="2761" y="5676"/>
                  </a:lnTo>
                  <a:lnTo>
                    <a:pt x="5398" y="883"/>
                  </a:lnTo>
                  <a:cubicBezTo>
                    <a:pt x="3847" y="74"/>
                    <a:pt x="2545" y="1"/>
                    <a:pt x="2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6"/>
            <p:cNvSpPr/>
            <p:nvPr/>
          </p:nvSpPr>
          <p:spPr>
            <a:xfrm>
              <a:off x="7801547" y="2166073"/>
              <a:ext cx="272280" cy="285218"/>
            </a:xfrm>
            <a:custGeom>
              <a:avLst/>
              <a:gdLst/>
              <a:ahLst/>
              <a:cxnLst/>
              <a:rect l="l" t="t" r="r" b="b"/>
              <a:pathLst>
                <a:path w="5535" h="5798" extrusionOk="0">
                  <a:moveTo>
                    <a:pt x="2209" y="133"/>
                  </a:moveTo>
                  <a:cubicBezTo>
                    <a:pt x="2647" y="133"/>
                    <a:pt x="3909" y="221"/>
                    <a:pt x="5384" y="964"/>
                  </a:cubicBezTo>
                  <a:lnTo>
                    <a:pt x="2829" y="5606"/>
                  </a:lnTo>
                  <a:lnTo>
                    <a:pt x="165" y="483"/>
                  </a:lnTo>
                  <a:cubicBezTo>
                    <a:pt x="385" y="415"/>
                    <a:pt x="605" y="360"/>
                    <a:pt x="811" y="305"/>
                  </a:cubicBezTo>
                  <a:lnTo>
                    <a:pt x="2047" y="140"/>
                  </a:lnTo>
                  <a:cubicBezTo>
                    <a:pt x="2056" y="137"/>
                    <a:pt x="2113" y="133"/>
                    <a:pt x="2209" y="133"/>
                  </a:cubicBezTo>
                  <a:close/>
                  <a:moveTo>
                    <a:pt x="2160" y="0"/>
                  </a:moveTo>
                  <a:cubicBezTo>
                    <a:pt x="2079" y="0"/>
                    <a:pt x="2035" y="3"/>
                    <a:pt x="2033" y="3"/>
                  </a:cubicBezTo>
                  <a:lnTo>
                    <a:pt x="783" y="181"/>
                  </a:lnTo>
                  <a:cubicBezTo>
                    <a:pt x="550" y="236"/>
                    <a:pt x="302" y="305"/>
                    <a:pt x="55" y="387"/>
                  </a:cubicBezTo>
                  <a:cubicBezTo>
                    <a:pt x="42" y="387"/>
                    <a:pt x="28" y="401"/>
                    <a:pt x="14" y="428"/>
                  </a:cubicBezTo>
                  <a:cubicBezTo>
                    <a:pt x="0" y="442"/>
                    <a:pt x="14" y="456"/>
                    <a:pt x="14" y="483"/>
                  </a:cubicBezTo>
                  <a:lnTo>
                    <a:pt x="2761" y="5770"/>
                  </a:lnTo>
                  <a:cubicBezTo>
                    <a:pt x="2774" y="5784"/>
                    <a:pt x="2802" y="5798"/>
                    <a:pt x="2816" y="5798"/>
                  </a:cubicBezTo>
                  <a:lnTo>
                    <a:pt x="2829" y="5798"/>
                  </a:lnTo>
                  <a:cubicBezTo>
                    <a:pt x="2843" y="5798"/>
                    <a:pt x="2870" y="5798"/>
                    <a:pt x="2884" y="5770"/>
                  </a:cubicBezTo>
                  <a:lnTo>
                    <a:pt x="5521" y="978"/>
                  </a:lnTo>
                  <a:cubicBezTo>
                    <a:pt x="5535" y="964"/>
                    <a:pt x="5535" y="936"/>
                    <a:pt x="5535" y="923"/>
                  </a:cubicBezTo>
                  <a:cubicBezTo>
                    <a:pt x="5521" y="909"/>
                    <a:pt x="5507" y="895"/>
                    <a:pt x="5493" y="882"/>
                  </a:cubicBezTo>
                  <a:cubicBezTo>
                    <a:pt x="3922" y="67"/>
                    <a:pt x="2571" y="0"/>
                    <a:pt x="2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6"/>
            <p:cNvSpPr/>
            <p:nvPr/>
          </p:nvSpPr>
          <p:spPr>
            <a:xfrm>
              <a:off x="7755601" y="1814888"/>
              <a:ext cx="310110" cy="381734"/>
            </a:xfrm>
            <a:custGeom>
              <a:avLst/>
              <a:gdLst/>
              <a:ahLst/>
              <a:cxnLst/>
              <a:rect l="l" t="t" r="r" b="b"/>
              <a:pathLst>
                <a:path w="6304" h="7760" extrusionOk="0">
                  <a:moveTo>
                    <a:pt x="1635" y="1"/>
                  </a:moveTo>
                  <a:cubicBezTo>
                    <a:pt x="742" y="1"/>
                    <a:pt x="0" y="825"/>
                    <a:pt x="0" y="1854"/>
                  </a:cubicBezTo>
                  <a:lnTo>
                    <a:pt x="0" y="3942"/>
                  </a:lnTo>
                  <a:cubicBezTo>
                    <a:pt x="0" y="4958"/>
                    <a:pt x="742" y="5796"/>
                    <a:pt x="1635" y="5796"/>
                  </a:cubicBezTo>
                  <a:lnTo>
                    <a:pt x="2417" y="5796"/>
                  </a:lnTo>
                  <a:lnTo>
                    <a:pt x="2417" y="6922"/>
                  </a:lnTo>
                  <a:cubicBezTo>
                    <a:pt x="2417" y="7375"/>
                    <a:pt x="2788" y="7760"/>
                    <a:pt x="3255" y="7760"/>
                  </a:cubicBezTo>
                  <a:lnTo>
                    <a:pt x="3791" y="7760"/>
                  </a:lnTo>
                  <a:cubicBezTo>
                    <a:pt x="4244" y="7760"/>
                    <a:pt x="4628" y="7375"/>
                    <a:pt x="4628" y="6922"/>
                  </a:cubicBezTo>
                  <a:lnTo>
                    <a:pt x="4628" y="5645"/>
                  </a:lnTo>
                  <a:lnTo>
                    <a:pt x="4628" y="5576"/>
                  </a:lnTo>
                  <a:lnTo>
                    <a:pt x="4628" y="4299"/>
                  </a:lnTo>
                  <a:cubicBezTo>
                    <a:pt x="4628" y="4271"/>
                    <a:pt x="4615" y="4258"/>
                    <a:pt x="4615" y="4230"/>
                  </a:cubicBezTo>
                  <a:lnTo>
                    <a:pt x="4615" y="4230"/>
                  </a:lnTo>
                  <a:cubicBezTo>
                    <a:pt x="4793" y="4354"/>
                    <a:pt x="4999" y="4423"/>
                    <a:pt x="5233" y="4423"/>
                  </a:cubicBezTo>
                  <a:cubicBezTo>
                    <a:pt x="5823" y="4423"/>
                    <a:pt x="6304" y="3942"/>
                    <a:pt x="6304" y="3351"/>
                  </a:cubicBezTo>
                  <a:cubicBezTo>
                    <a:pt x="6304" y="2775"/>
                    <a:pt x="5823" y="2294"/>
                    <a:pt x="5233" y="2294"/>
                  </a:cubicBezTo>
                  <a:cubicBezTo>
                    <a:pt x="4999" y="2294"/>
                    <a:pt x="4780" y="2363"/>
                    <a:pt x="4615" y="2486"/>
                  </a:cubicBezTo>
                  <a:lnTo>
                    <a:pt x="4615" y="1854"/>
                  </a:lnTo>
                  <a:cubicBezTo>
                    <a:pt x="4615" y="825"/>
                    <a:pt x="3873" y="1"/>
                    <a:pt x="2981"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6"/>
            <p:cNvSpPr/>
            <p:nvPr/>
          </p:nvSpPr>
          <p:spPr>
            <a:xfrm>
              <a:off x="7752896" y="1811494"/>
              <a:ext cx="316209" cy="387834"/>
            </a:xfrm>
            <a:custGeom>
              <a:avLst/>
              <a:gdLst/>
              <a:ahLst/>
              <a:cxnLst/>
              <a:rect l="l" t="t" r="r" b="b"/>
              <a:pathLst>
                <a:path w="6428" h="7884" extrusionOk="0">
                  <a:moveTo>
                    <a:pt x="3036" y="124"/>
                  </a:moveTo>
                  <a:cubicBezTo>
                    <a:pt x="3901" y="124"/>
                    <a:pt x="4601" y="935"/>
                    <a:pt x="4601" y="1923"/>
                  </a:cubicBezTo>
                  <a:lnTo>
                    <a:pt x="4601" y="2555"/>
                  </a:lnTo>
                  <a:cubicBezTo>
                    <a:pt x="4601" y="2583"/>
                    <a:pt x="4615" y="2610"/>
                    <a:pt x="4629" y="2624"/>
                  </a:cubicBezTo>
                  <a:cubicBezTo>
                    <a:pt x="4656" y="2624"/>
                    <a:pt x="4683" y="2624"/>
                    <a:pt x="4697" y="2610"/>
                  </a:cubicBezTo>
                  <a:cubicBezTo>
                    <a:pt x="4876" y="2487"/>
                    <a:pt x="5082" y="2432"/>
                    <a:pt x="5288" y="2432"/>
                  </a:cubicBezTo>
                  <a:cubicBezTo>
                    <a:pt x="5851" y="2432"/>
                    <a:pt x="6290" y="2871"/>
                    <a:pt x="6290" y="3420"/>
                  </a:cubicBezTo>
                  <a:cubicBezTo>
                    <a:pt x="6290" y="3970"/>
                    <a:pt x="5851" y="4423"/>
                    <a:pt x="5288" y="4423"/>
                  </a:cubicBezTo>
                  <a:cubicBezTo>
                    <a:pt x="5082" y="4423"/>
                    <a:pt x="4876" y="4368"/>
                    <a:pt x="4711" y="4244"/>
                  </a:cubicBezTo>
                  <a:cubicBezTo>
                    <a:pt x="4704" y="4237"/>
                    <a:pt x="4694" y="4234"/>
                    <a:pt x="4682" y="4234"/>
                  </a:cubicBezTo>
                  <a:cubicBezTo>
                    <a:pt x="4670" y="4234"/>
                    <a:pt x="4656" y="4237"/>
                    <a:pt x="4642" y="4244"/>
                  </a:cubicBezTo>
                  <a:cubicBezTo>
                    <a:pt x="4615" y="4258"/>
                    <a:pt x="4601" y="4272"/>
                    <a:pt x="4615" y="4299"/>
                  </a:cubicBezTo>
                  <a:cubicBezTo>
                    <a:pt x="4615" y="4327"/>
                    <a:pt x="4615" y="4354"/>
                    <a:pt x="4615" y="4368"/>
                  </a:cubicBezTo>
                  <a:lnTo>
                    <a:pt x="4615" y="6991"/>
                  </a:lnTo>
                  <a:cubicBezTo>
                    <a:pt x="4615" y="7417"/>
                    <a:pt x="4271" y="7760"/>
                    <a:pt x="3846" y="7760"/>
                  </a:cubicBezTo>
                  <a:lnTo>
                    <a:pt x="3310" y="7760"/>
                  </a:lnTo>
                  <a:cubicBezTo>
                    <a:pt x="2884" y="7760"/>
                    <a:pt x="2527" y="7417"/>
                    <a:pt x="2527" y="6991"/>
                  </a:cubicBezTo>
                  <a:lnTo>
                    <a:pt x="2527" y="5865"/>
                  </a:lnTo>
                  <a:cubicBezTo>
                    <a:pt x="2527" y="5824"/>
                    <a:pt x="2500" y="5796"/>
                    <a:pt x="2472" y="5796"/>
                  </a:cubicBezTo>
                  <a:lnTo>
                    <a:pt x="1690" y="5796"/>
                  </a:lnTo>
                  <a:cubicBezTo>
                    <a:pt x="825" y="5796"/>
                    <a:pt x="124" y="5000"/>
                    <a:pt x="124" y="4011"/>
                  </a:cubicBezTo>
                  <a:lnTo>
                    <a:pt x="124" y="1923"/>
                  </a:lnTo>
                  <a:cubicBezTo>
                    <a:pt x="124" y="935"/>
                    <a:pt x="825" y="124"/>
                    <a:pt x="1690" y="124"/>
                  </a:cubicBezTo>
                  <a:close/>
                  <a:moveTo>
                    <a:pt x="1690" y="1"/>
                  </a:moveTo>
                  <a:cubicBezTo>
                    <a:pt x="756" y="1"/>
                    <a:pt x="1" y="866"/>
                    <a:pt x="1" y="1923"/>
                  </a:cubicBezTo>
                  <a:lnTo>
                    <a:pt x="1" y="4011"/>
                  </a:lnTo>
                  <a:cubicBezTo>
                    <a:pt x="1" y="5068"/>
                    <a:pt x="756" y="5920"/>
                    <a:pt x="1690" y="5920"/>
                  </a:cubicBezTo>
                  <a:lnTo>
                    <a:pt x="2404" y="5920"/>
                  </a:lnTo>
                  <a:lnTo>
                    <a:pt x="2404" y="6991"/>
                  </a:lnTo>
                  <a:cubicBezTo>
                    <a:pt x="2404" y="7485"/>
                    <a:pt x="2802" y="7884"/>
                    <a:pt x="3310" y="7884"/>
                  </a:cubicBezTo>
                  <a:lnTo>
                    <a:pt x="3846" y="7884"/>
                  </a:lnTo>
                  <a:cubicBezTo>
                    <a:pt x="4340" y="7884"/>
                    <a:pt x="4738" y="7485"/>
                    <a:pt x="4738" y="6991"/>
                  </a:cubicBezTo>
                  <a:lnTo>
                    <a:pt x="4738" y="4409"/>
                  </a:lnTo>
                  <a:cubicBezTo>
                    <a:pt x="4903" y="4505"/>
                    <a:pt x="5095" y="4546"/>
                    <a:pt x="5288" y="4546"/>
                  </a:cubicBezTo>
                  <a:cubicBezTo>
                    <a:pt x="5919" y="4546"/>
                    <a:pt x="6428" y="4052"/>
                    <a:pt x="6428" y="3420"/>
                  </a:cubicBezTo>
                  <a:cubicBezTo>
                    <a:pt x="6428" y="2802"/>
                    <a:pt x="5919" y="2294"/>
                    <a:pt x="5288" y="2294"/>
                  </a:cubicBezTo>
                  <a:cubicBezTo>
                    <a:pt x="5095" y="2294"/>
                    <a:pt x="4903" y="2349"/>
                    <a:pt x="4725" y="2445"/>
                  </a:cubicBezTo>
                  <a:lnTo>
                    <a:pt x="4725" y="1923"/>
                  </a:lnTo>
                  <a:cubicBezTo>
                    <a:pt x="4725" y="866"/>
                    <a:pt x="3969"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6"/>
            <p:cNvSpPr/>
            <p:nvPr/>
          </p:nvSpPr>
          <p:spPr>
            <a:xfrm>
              <a:off x="7980559" y="1951692"/>
              <a:ext cx="41273" cy="38223"/>
            </a:xfrm>
            <a:custGeom>
              <a:avLst/>
              <a:gdLst/>
              <a:ahLst/>
              <a:cxnLst/>
              <a:rect l="l" t="t" r="r" b="b"/>
              <a:pathLst>
                <a:path w="839" h="777" extrusionOk="0">
                  <a:moveTo>
                    <a:pt x="663" y="0"/>
                  </a:moveTo>
                  <a:cubicBezTo>
                    <a:pt x="473" y="0"/>
                    <a:pt x="323" y="56"/>
                    <a:pt x="220" y="158"/>
                  </a:cubicBezTo>
                  <a:cubicBezTo>
                    <a:pt x="1" y="378"/>
                    <a:pt x="14" y="708"/>
                    <a:pt x="14" y="721"/>
                  </a:cubicBezTo>
                  <a:cubicBezTo>
                    <a:pt x="14" y="749"/>
                    <a:pt x="42" y="776"/>
                    <a:pt x="83" y="776"/>
                  </a:cubicBezTo>
                  <a:cubicBezTo>
                    <a:pt x="124" y="776"/>
                    <a:pt x="152" y="749"/>
                    <a:pt x="138" y="708"/>
                  </a:cubicBezTo>
                  <a:cubicBezTo>
                    <a:pt x="138" y="708"/>
                    <a:pt x="124" y="419"/>
                    <a:pt x="303" y="255"/>
                  </a:cubicBezTo>
                  <a:cubicBezTo>
                    <a:pt x="399" y="170"/>
                    <a:pt x="526" y="128"/>
                    <a:pt x="695" y="128"/>
                  </a:cubicBezTo>
                  <a:cubicBezTo>
                    <a:pt x="719" y="128"/>
                    <a:pt x="744" y="129"/>
                    <a:pt x="770" y="131"/>
                  </a:cubicBezTo>
                  <a:cubicBezTo>
                    <a:pt x="774" y="133"/>
                    <a:pt x="780" y="134"/>
                    <a:pt x="785" y="134"/>
                  </a:cubicBezTo>
                  <a:cubicBezTo>
                    <a:pt x="810" y="134"/>
                    <a:pt x="838" y="110"/>
                    <a:pt x="838" y="76"/>
                  </a:cubicBezTo>
                  <a:cubicBezTo>
                    <a:pt x="838" y="49"/>
                    <a:pt x="811" y="7"/>
                    <a:pt x="783" y="7"/>
                  </a:cubicBezTo>
                  <a:cubicBezTo>
                    <a:pt x="741" y="3"/>
                    <a:pt x="701" y="0"/>
                    <a:pt x="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6"/>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6"/>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6"/>
            <p:cNvSpPr/>
            <p:nvPr/>
          </p:nvSpPr>
          <p:spPr>
            <a:xfrm>
              <a:off x="7736023" y="1737951"/>
              <a:ext cx="326343" cy="209412"/>
            </a:xfrm>
            <a:custGeom>
              <a:avLst/>
              <a:gdLst/>
              <a:ahLst/>
              <a:cxnLst/>
              <a:rect l="l" t="t" r="r" b="b"/>
              <a:pathLst>
                <a:path w="6634" h="4257" extrusionOk="0">
                  <a:moveTo>
                    <a:pt x="3480" y="0"/>
                  </a:moveTo>
                  <a:cubicBezTo>
                    <a:pt x="2828" y="0"/>
                    <a:pt x="2145" y="202"/>
                    <a:pt x="1483" y="603"/>
                  </a:cubicBezTo>
                  <a:cubicBezTo>
                    <a:pt x="0" y="1482"/>
                    <a:pt x="41" y="2938"/>
                    <a:pt x="124" y="3144"/>
                  </a:cubicBezTo>
                  <a:cubicBezTo>
                    <a:pt x="179" y="3267"/>
                    <a:pt x="247" y="3364"/>
                    <a:pt x="398" y="3391"/>
                  </a:cubicBezTo>
                  <a:cubicBezTo>
                    <a:pt x="421" y="3393"/>
                    <a:pt x="446" y="3394"/>
                    <a:pt x="473" y="3394"/>
                  </a:cubicBezTo>
                  <a:cubicBezTo>
                    <a:pt x="616" y="3394"/>
                    <a:pt x="836" y="3364"/>
                    <a:pt x="1181" y="3295"/>
                  </a:cubicBezTo>
                  <a:cubicBezTo>
                    <a:pt x="2348" y="3048"/>
                    <a:pt x="3103" y="2032"/>
                    <a:pt x="3104" y="2031"/>
                  </a:cubicBezTo>
                  <a:lnTo>
                    <a:pt x="3104" y="2031"/>
                  </a:lnTo>
                  <a:cubicBezTo>
                    <a:pt x="3104" y="2032"/>
                    <a:pt x="2994" y="2211"/>
                    <a:pt x="3406" y="3061"/>
                  </a:cubicBezTo>
                  <a:cubicBezTo>
                    <a:pt x="3694" y="3693"/>
                    <a:pt x="4463" y="4091"/>
                    <a:pt x="4848" y="4256"/>
                  </a:cubicBezTo>
                  <a:cubicBezTo>
                    <a:pt x="4999" y="4146"/>
                    <a:pt x="5026" y="4119"/>
                    <a:pt x="5095" y="4064"/>
                  </a:cubicBezTo>
                  <a:cubicBezTo>
                    <a:pt x="5095" y="4064"/>
                    <a:pt x="5342" y="3858"/>
                    <a:pt x="5617" y="3858"/>
                  </a:cubicBezTo>
                  <a:cubicBezTo>
                    <a:pt x="5878" y="3858"/>
                    <a:pt x="6125" y="3954"/>
                    <a:pt x="6304" y="4091"/>
                  </a:cubicBezTo>
                  <a:cubicBezTo>
                    <a:pt x="6606" y="3515"/>
                    <a:pt x="6633" y="1922"/>
                    <a:pt x="5631" y="905"/>
                  </a:cubicBezTo>
                  <a:cubicBezTo>
                    <a:pt x="5026" y="301"/>
                    <a:pt x="4277" y="0"/>
                    <a:pt x="348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6"/>
            <p:cNvSpPr/>
            <p:nvPr/>
          </p:nvSpPr>
          <p:spPr>
            <a:xfrm>
              <a:off x="7729923" y="1735000"/>
              <a:ext cx="335788" cy="215709"/>
            </a:xfrm>
            <a:custGeom>
              <a:avLst/>
              <a:gdLst/>
              <a:ahLst/>
              <a:cxnLst/>
              <a:rect l="l" t="t" r="r" b="b"/>
              <a:pathLst>
                <a:path w="6826" h="4385" extrusionOk="0">
                  <a:moveTo>
                    <a:pt x="3605" y="129"/>
                  </a:moveTo>
                  <a:cubicBezTo>
                    <a:pt x="4393" y="129"/>
                    <a:pt x="5130" y="424"/>
                    <a:pt x="5713" y="1007"/>
                  </a:cubicBezTo>
                  <a:cubicBezTo>
                    <a:pt x="6647" y="1968"/>
                    <a:pt x="6661" y="3451"/>
                    <a:pt x="6400" y="4055"/>
                  </a:cubicBezTo>
                  <a:cubicBezTo>
                    <a:pt x="6208" y="3932"/>
                    <a:pt x="5974" y="3849"/>
                    <a:pt x="5741" y="3849"/>
                  </a:cubicBezTo>
                  <a:cubicBezTo>
                    <a:pt x="5453" y="3849"/>
                    <a:pt x="5192" y="4069"/>
                    <a:pt x="5192" y="4083"/>
                  </a:cubicBezTo>
                  <a:cubicBezTo>
                    <a:pt x="5123" y="4124"/>
                    <a:pt x="5082" y="4151"/>
                    <a:pt x="4972" y="4248"/>
                  </a:cubicBezTo>
                  <a:cubicBezTo>
                    <a:pt x="4629" y="4096"/>
                    <a:pt x="3873" y="3712"/>
                    <a:pt x="3585" y="3094"/>
                  </a:cubicBezTo>
                  <a:cubicBezTo>
                    <a:pt x="3214" y="2311"/>
                    <a:pt x="3283" y="2119"/>
                    <a:pt x="3283" y="2119"/>
                  </a:cubicBezTo>
                  <a:cubicBezTo>
                    <a:pt x="3297" y="2091"/>
                    <a:pt x="3283" y="2050"/>
                    <a:pt x="3255" y="2037"/>
                  </a:cubicBezTo>
                  <a:cubicBezTo>
                    <a:pt x="3245" y="2026"/>
                    <a:pt x="3232" y="2022"/>
                    <a:pt x="3220" y="2022"/>
                  </a:cubicBezTo>
                  <a:cubicBezTo>
                    <a:pt x="3200" y="2022"/>
                    <a:pt x="3181" y="2033"/>
                    <a:pt x="3173" y="2050"/>
                  </a:cubicBezTo>
                  <a:cubicBezTo>
                    <a:pt x="3159" y="2050"/>
                    <a:pt x="2431" y="3053"/>
                    <a:pt x="1292" y="3286"/>
                  </a:cubicBezTo>
                  <a:cubicBezTo>
                    <a:pt x="969" y="3355"/>
                    <a:pt x="753" y="3386"/>
                    <a:pt x="611" y="3386"/>
                  </a:cubicBezTo>
                  <a:cubicBezTo>
                    <a:pt x="583" y="3386"/>
                    <a:pt x="558" y="3385"/>
                    <a:pt x="536" y="3382"/>
                  </a:cubicBezTo>
                  <a:cubicBezTo>
                    <a:pt x="413" y="3355"/>
                    <a:pt x="358" y="3286"/>
                    <a:pt x="303" y="3176"/>
                  </a:cubicBezTo>
                  <a:cubicBezTo>
                    <a:pt x="248" y="3039"/>
                    <a:pt x="152" y="1611"/>
                    <a:pt x="1635" y="718"/>
                  </a:cubicBezTo>
                  <a:cubicBezTo>
                    <a:pt x="2288" y="324"/>
                    <a:pt x="2963" y="129"/>
                    <a:pt x="3605" y="129"/>
                  </a:cubicBezTo>
                  <a:close/>
                  <a:moveTo>
                    <a:pt x="3613" y="1"/>
                  </a:moveTo>
                  <a:cubicBezTo>
                    <a:pt x="2949" y="1"/>
                    <a:pt x="2248" y="203"/>
                    <a:pt x="1566" y="608"/>
                  </a:cubicBezTo>
                  <a:cubicBezTo>
                    <a:pt x="1" y="1542"/>
                    <a:pt x="110" y="3053"/>
                    <a:pt x="193" y="3231"/>
                  </a:cubicBezTo>
                  <a:cubicBezTo>
                    <a:pt x="234" y="3341"/>
                    <a:pt x="316" y="3478"/>
                    <a:pt x="522" y="3520"/>
                  </a:cubicBezTo>
                  <a:cubicBezTo>
                    <a:pt x="547" y="3522"/>
                    <a:pt x="574" y="3523"/>
                    <a:pt x="604" y="3523"/>
                  </a:cubicBezTo>
                  <a:cubicBezTo>
                    <a:pt x="758" y="3523"/>
                    <a:pt x="985" y="3493"/>
                    <a:pt x="1319" y="3424"/>
                  </a:cubicBezTo>
                  <a:cubicBezTo>
                    <a:pt x="2239" y="3218"/>
                    <a:pt x="2898" y="2572"/>
                    <a:pt x="3159" y="2270"/>
                  </a:cubicBezTo>
                  <a:cubicBezTo>
                    <a:pt x="3173" y="2435"/>
                    <a:pt x="3255" y="2696"/>
                    <a:pt x="3461" y="3149"/>
                  </a:cubicBezTo>
                  <a:cubicBezTo>
                    <a:pt x="3791" y="3836"/>
                    <a:pt x="4615" y="4234"/>
                    <a:pt x="4958" y="4371"/>
                  </a:cubicBezTo>
                  <a:cubicBezTo>
                    <a:pt x="4958" y="4385"/>
                    <a:pt x="4972" y="4385"/>
                    <a:pt x="4972" y="4385"/>
                  </a:cubicBezTo>
                  <a:cubicBezTo>
                    <a:pt x="4986" y="4385"/>
                    <a:pt x="4999" y="4371"/>
                    <a:pt x="5013" y="4371"/>
                  </a:cubicBezTo>
                  <a:cubicBezTo>
                    <a:pt x="5150" y="4261"/>
                    <a:pt x="5192" y="4234"/>
                    <a:pt x="5260" y="4179"/>
                  </a:cubicBezTo>
                  <a:cubicBezTo>
                    <a:pt x="5260" y="4179"/>
                    <a:pt x="5494" y="3987"/>
                    <a:pt x="5741" y="3987"/>
                  </a:cubicBezTo>
                  <a:cubicBezTo>
                    <a:pt x="5755" y="3986"/>
                    <a:pt x="5769" y="3985"/>
                    <a:pt x="5783" y="3985"/>
                  </a:cubicBezTo>
                  <a:cubicBezTo>
                    <a:pt x="5992" y="3985"/>
                    <a:pt x="6219" y="4078"/>
                    <a:pt x="6386" y="4206"/>
                  </a:cubicBezTo>
                  <a:cubicBezTo>
                    <a:pt x="6414" y="4220"/>
                    <a:pt x="6428" y="4220"/>
                    <a:pt x="6441" y="4220"/>
                  </a:cubicBezTo>
                  <a:cubicBezTo>
                    <a:pt x="6469" y="4220"/>
                    <a:pt x="6483" y="4206"/>
                    <a:pt x="6483" y="4179"/>
                  </a:cubicBezTo>
                  <a:cubicBezTo>
                    <a:pt x="6798" y="3588"/>
                    <a:pt x="6826" y="1954"/>
                    <a:pt x="5796" y="924"/>
                  </a:cubicBezTo>
                  <a:cubicBezTo>
                    <a:pt x="5196" y="309"/>
                    <a:pt x="4433" y="1"/>
                    <a:pt x="3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6"/>
            <p:cNvSpPr/>
            <p:nvPr/>
          </p:nvSpPr>
          <p:spPr>
            <a:xfrm>
              <a:off x="7834654" y="2118898"/>
              <a:ext cx="185161" cy="91252"/>
            </a:xfrm>
            <a:custGeom>
              <a:avLst/>
              <a:gdLst/>
              <a:ahLst/>
              <a:cxnLst/>
              <a:rect l="l" t="t" r="r" b="b"/>
              <a:pathLst>
                <a:path w="3764" h="1855" extrusionOk="0">
                  <a:moveTo>
                    <a:pt x="728" y="0"/>
                  </a:moveTo>
                  <a:cubicBezTo>
                    <a:pt x="344" y="0"/>
                    <a:pt x="14" y="316"/>
                    <a:pt x="14" y="714"/>
                  </a:cubicBezTo>
                  <a:lnTo>
                    <a:pt x="14" y="1113"/>
                  </a:lnTo>
                  <a:cubicBezTo>
                    <a:pt x="0" y="1497"/>
                    <a:pt x="316" y="1827"/>
                    <a:pt x="714" y="1827"/>
                  </a:cubicBezTo>
                  <a:lnTo>
                    <a:pt x="3035" y="1854"/>
                  </a:lnTo>
                  <a:cubicBezTo>
                    <a:pt x="3420" y="1854"/>
                    <a:pt x="3749" y="1538"/>
                    <a:pt x="3749" y="1154"/>
                  </a:cubicBezTo>
                  <a:lnTo>
                    <a:pt x="3749" y="756"/>
                  </a:lnTo>
                  <a:cubicBezTo>
                    <a:pt x="3763" y="357"/>
                    <a:pt x="3447" y="42"/>
                    <a:pt x="3049" y="28"/>
                  </a:cubicBezTo>
                  <a:lnTo>
                    <a:pt x="7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6"/>
            <p:cNvSpPr/>
            <p:nvPr/>
          </p:nvSpPr>
          <p:spPr>
            <a:xfrm>
              <a:off x="7831948" y="2116192"/>
              <a:ext cx="190523" cy="97303"/>
            </a:xfrm>
            <a:custGeom>
              <a:avLst/>
              <a:gdLst/>
              <a:ahLst/>
              <a:cxnLst/>
              <a:rect l="l" t="t" r="r" b="b"/>
              <a:pathLst>
                <a:path w="3873" h="1978" extrusionOk="0">
                  <a:moveTo>
                    <a:pt x="783" y="124"/>
                  </a:moveTo>
                  <a:lnTo>
                    <a:pt x="3104" y="151"/>
                  </a:lnTo>
                  <a:cubicBezTo>
                    <a:pt x="3282" y="151"/>
                    <a:pt x="3447" y="220"/>
                    <a:pt x="3557" y="344"/>
                  </a:cubicBezTo>
                  <a:cubicBezTo>
                    <a:pt x="3681" y="467"/>
                    <a:pt x="3749" y="632"/>
                    <a:pt x="3749" y="811"/>
                  </a:cubicBezTo>
                  <a:lnTo>
                    <a:pt x="3736" y="1209"/>
                  </a:lnTo>
                  <a:cubicBezTo>
                    <a:pt x="3736" y="1374"/>
                    <a:pt x="3667" y="1538"/>
                    <a:pt x="3543" y="1662"/>
                  </a:cubicBezTo>
                  <a:cubicBezTo>
                    <a:pt x="3420" y="1786"/>
                    <a:pt x="3269" y="1841"/>
                    <a:pt x="3090" y="1841"/>
                  </a:cubicBezTo>
                  <a:lnTo>
                    <a:pt x="769" y="1813"/>
                  </a:lnTo>
                  <a:cubicBezTo>
                    <a:pt x="591" y="1813"/>
                    <a:pt x="440" y="1744"/>
                    <a:pt x="316" y="1621"/>
                  </a:cubicBezTo>
                  <a:cubicBezTo>
                    <a:pt x="193" y="1497"/>
                    <a:pt x="124" y="1332"/>
                    <a:pt x="124" y="1168"/>
                  </a:cubicBezTo>
                  <a:lnTo>
                    <a:pt x="138" y="769"/>
                  </a:lnTo>
                  <a:cubicBezTo>
                    <a:pt x="138" y="412"/>
                    <a:pt x="426" y="124"/>
                    <a:pt x="783" y="124"/>
                  </a:cubicBezTo>
                  <a:close/>
                  <a:moveTo>
                    <a:pt x="783" y="0"/>
                  </a:moveTo>
                  <a:cubicBezTo>
                    <a:pt x="357" y="0"/>
                    <a:pt x="14" y="344"/>
                    <a:pt x="0" y="769"/>
                  </a:cubicBezTo>
                  <a:lnTo>
                    <a:pt x="0" y="1168"/>
                  </a:lnTo>
                  <a:cubicBezTo>
                    <a:pt x="0" y="1374"/>
                    <a:pt x="83" y="1566"/>
                    <a:pt x="220" y="1717"/>
                  </a:cubicBezTo>
                  <a:cubicBezTo>
                    <a:pt x="371" y="1868"/>
                    <a:pt x="563" y="1950"/>
                    <a:pt x="769" y="1950"/>
                  </a:cubicBezTo>
                  <a:lnTo>
                    <a:pt x="3090" y="1978"/>
                  </a:lnTo>
                  <a:cubicBezTo>
                    <a:pt x="3296" y="1978"/>
                    <a:pt x="3488" y="1896"/>
                    <a:pt x="3639" y="1758"/>
                  </a:cubicBezTo>
                  <a:cubicBezTo>
                    <a:pt x="3791" y="1607"/>
                    <a:pt x="3873" y="1415"/>
                    <a:pt x="3873" y="1209"/>
                  </a:cubicBezTo>
                  <a:lnTo>
                    <a:pt x="3873" y="811"/>
                  </a:lnTo>
                  <a:cubicBezTo>
                    <a:pt x="3873" y="385"/>
                    <a:pt x="3530" y="28"/>
                    <a:pt x="3104" y="28"/>
                  </a:cubicBez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6"/>
            <p:cNvSpPr/>
            <p:nvPr/>
          </p:nvSpPr>
          <p:spPr>
            <a:xfrm>
              <a:off x="8001515" y="1999311"/>
              <a:ext cx="20956" cy="21694"/>
            </a:xfrm>
            <a:custGeom>
              <a:avLst/>
              <a:gdLst/>
              <a:ahLst/>
              <a:cxnLst/>
              <a:rect l="l" t="t" r="r" b="b"/>
              <a:pathLst>
                <a:path w="426" h="441" extrusionOk="0">
                  <a:moveTo>
                    <a:pt x="220" y="1"/>
                  </a:moveTo>
                  <a:cubicBezTo>
                    <a:pt x="96" y="1"/>
                    <a:pt x="0" y="97"/>
                    <a:pt x="0" y="220"/>
                  </a:cubicBezTo>
                  <a:cubicBezTo>
                    <a:pt x="0" y="344"/>
                    <a:pt x="96" y="440"/>
                    <a:pt x="220" y="440"/>
                  </a:cubicBezTo>
                  <a:cubicBezTo>
                    <a:pt x="330" y="440"/>
                    <a:pt x="426" y="344"/>
                    <a:pt x="426" y="220"/>
                  </a:cubicBezTo>
                  <a:cubicBezTo>
                    <a:pt x="426" y="97"/>
                    <a:pt x="33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6"/>
            <p:cNvSpPr/>
            <p:nvPr/>
          </p:nvSpPr>
          <p:spPr>
            <a:xfrm>
              <a:off x="7855561" y="1920947"/>
              <a:ext cx="35861" cy="34484"/>
            </a:xfrm>
            <a:custGeom>
              <a:avLst/>
              <a:gdLst/>
              <a:ahLst/>
              <a:cxnLst/>
              <a:rect l="l" t="t" r="r" b="b"/>
              <a:pathLst>
                <a:path w="729" h="701" extrusionOk="0">
                  <a:moveTo>
                    <a:pt x="358" y="1"/>
                  </a:moveTo>
                  <a:cubicBezTo>
                    <a:pt x="152" y="1"/>
                    <a:pt x="1" y="289"/>
                    <a:pt x="1" y="632"/>
                  </a:cubicBezTo>
                  <a:cubicBezTo>
                    <a:pt x="1" y="674"/>
                    <a:pt x="28" y="701"/>
                    <a:pt x="56" y="701"/>
                  </a:cubicBezTo>
                  <a:cubicBezTo>
                    <a:pt x="97" y="701"/>
                    <a:pt x="125" y="674"/>
                    <a:pt x="125" y="632"/>
                  </a:cubicBezTo>
                  <a:cubicBezTo>
                    <a:pt x="125" y="344"/>
                    <a:pt x="248" y="138"/>
                    <a:pt x="358" y="138"/>
                  </a:cubicBezTo>
                  <a:cubicBezTo>
                    <a:pt x="482" y="138"/>
                    <a:pt x="605" y="344"/>
                    <a:pt x="605" y="632"/>
                  </a:cubicBezTo>
                  <a:cubicBezTo>
                    <a:pt x="605" y="674"/>
                    <a:pt x="633" y="701"/>
                    <a:pt x="674" y="701"/>
                  </a:cubicBezTo>
                  <a:cubicBezTo>
                    <a:pt x="701" y="701"/>
                    <a:pt x="729" y="674"/>
                    <a:pt x="729" y="632"/>
                  </a:cubicBezTo>
                  <a:cubicBezTo>
                    <a:pt x="729" y="289"/>
                    <a:pt x="578" y="1"/>
                    <a:pt x="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6"/>
            <p:cNvSpPr/>
            <p:nvPr/>
          </p:nvSpPr>
          <p:spPr>
            <a:xfrm>
              <a:off x="7761701" y="1920947"/>
              <a:ext cx="32467" cy="30450"/>
            </a:xfrm>
            <a:custGeom>
              <a:avLst/>
              <a:gdLst/>
              <a:ahLst/>
              <a:cxnLst/>
              <a:rect l="l" t="t" r="r" b="b"/>
              <a:pathLst>
                <a:path w="660" h="619" extrusionOk="0">
                  <a:moveTo>
                    <a:pt x="330" y="1"/>
                  </a:moveTo>
                  <a:cubicBezTo>
                    <a:pt x="151" y="1"/>
                    <a:pt x="0" y="248"/>
                    <a:pt x="0" y="550"/>
                  </a:cubicBezTo>
                  <a:cubicBezTo>
                    <a:pt x="0" y="591"/>
                    <a:pt x="28" y="619"/>
                    <a:pt x="69" y="619"/>
                  </a:cubicBezTo>
                  <a:cubicBezTo>
                    <a:pt x="110" y="619"/>
                    <a:pt x="137" y="591"/>
                    <a:pt x="137" y="550"/>
                  </a:cubicBezTo>
                  <a:cubicBezTo>
                    <a:pt x="137" y="303"/>
                    <a:pt x="234" y="138"/>
                    <a:pt x="330" y="138"/>
                  </a:cubicBezTo>
                  <a:cubicBezTo>
                    <a:pt x="426" y="138"/>
                    <a:pt x="522" y="303"/>
                    <a:pt x="522" y="550"/>
                  </a:cubicBezTo>
                  <a:cubicBezTo>
                    <a:pt x="522" y="591"/>
                    <a:pt x="549" y="619"/>
                    <a:pt x="591" y="619"/>
                  </a:cubicBezTo>
                  <a:cubicBezTo>
                    <a:pt x="618" y="619"/>
                    <a:pt x="659" y="591"/>
                    <a:pt x="659" y="550"/>
                  </a:cubicBezTo>
                  <a:cubicBezTo>
                    <a:pt x="659" y="248"/>
                    <a:pt x="508"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6"/>
            <p:cNvSpPr/>
            <p:nvPr/>
          </p:nvSpPr>
          <p:spPr>
            <a:xfrm>
              <a:off x="7796825" y="1921341"/>
              <a:ext cx="33795" cy="61835"/>
            </a:xfrm>
            <a:custGeom>
              <a:avLst/>
              <a:gdLst/>
              <a:ahLst/>
              <a:cxnLst/>
              <a:rect l="l" t="t" r="r" b="b"/>
              <a:pathLst>
                <a:path w="687" h="1257" extrusionOk="0">
                  <a:moveTo>
                    <a:pt x="553" y="1"/>
                  </a:moveTo>
                  <a:cubicBezTo>
                    <a:pt x="529" y="1"/>
                    <a:pt x="505" y="14"/>
                    <a:pt x="495" y="34"/>
                  </a:cubicBezTo>
                  <a:lnTo>
                    <a:pt x="14" y="830"/>
                  </a:lnTo>
                  <a:cubicBezTo>
                    <a:pt x="0" y="858"/>
                    <a:pt x="14" y="899"/>
                    <a:pt x="41" y="913"/>
                  </a:cubicBezTo>
                  <a:lnTo>
                    <a:pt x="577" y="1242"/>
                  </a:lnTo>
                  <a:cubicBezTo>
                    <a:pt x="591" y="1256"/>
                    <a:pt x="604" y="1256"/>
                    <a:pt x="618" y="1256"/>
                  </a:cubicBezTo>
                  <a:cubicBezTo>
                    <a:pt x="632" y="1256"/>
                    <a:pt x="659" y="1242"/>
                    <a:pt x="673" y="1229"/>
                  </a:cubicBezTo>
                  <a:cubicBezTo>
                    <a:pt x="687" y="1201"/>
                    <a:pt x="673" y="1160"/>
                    <a:pt x="646" y="1132"/>
                  </a:cubicBezTo>
                  <a:lnTo>
                    <a:pt x="165" y="844"/>
                  </a:lnTo>
                  <a:lnTo>
                    <a:pt x="604" y="102"/>
                  </a:lnTo>
                  <a:cubicBezTo>
                    <a:pt x="618" y="61"/>
                    <a:pt x="604" y="20"/>
                    <a:pt x="577" y="6"/>
                  </a:cubicBezTo>
                  <a:cubicBezTo>
                    <a:pt x="570" y="3"/>
                    <a:pt x="5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6"/>
            <p:cNvSpPr/>
            <p:nvPr/>
          </p:nvSpPr>
          <p:spPr>
            <a:xfrm>
              <a:off x="7868400" y="1905156"/>
              <a:ext cx="33156" cy="16529"/>
            </a:xfrm>
            <a:custGeom>
              <a:avLst/>
              <a:gdLst/>
              <a:ahLst/>
              <a:cxnLst/>
              <a:rect l="l" t="t" r="r" b="b"/>
              <a:pathLst>
                <a:path w="674" h="336" extrusionOk="0">
                  <a:moveTo>
                    <a:pt x="74" y="1"/>
                  </a:moveTo>
                  <a:cubicBezTo>
                    <a:pt x="51" y="1"/>
                    <a:pt x="25" y="16"/>
                    <a:pt x="15" y="47"/>
                  </a:cubicBezTo>
                  <a:cubicBezTo>
                    <a:pt x="1" y="74"/>
                    <a:pt x="15" y="116"/>
                    <a:pt x="56" y="129"/>
                  </a:cubicBezTo>
                  <a:lnTo>
                    <a:pt x="578" y="335"/>
                  </a:lnTo>
                  <a:lnTo>
                    <a:pt x="605" y="335"/>
                  </a:lnTo>
                  <a:cubicBezTo>
                    <a:pt x="619" y="335"/>
                    <a:pt x="646" y="322"/>
                    <a:pt x="660" y="294"/>
                  </a:cubicBezTo>
                  <a:cubicBezTo>
                    <a:pt x="674" y="267"/>
                    <a:pt x="660" y="225"/>
                    <a:pt x="619" y="212"/>
                  </a:cubicBezTo>
                  <a:lnTo>
                    <a:pt x="97" y="6"/>
                  </a:lnTo>
                  <a:cubicBezTo>
                    <a:pt x="90" y="2"/>
                    <a:pt x="82"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6"/>
            <p:cNvSpPr/>
            <p:nvPr/>
          </p:nvSpPr>
          <p:spPr>
            <a:xfrm>
              <a:off x="7760324" y="1909485"/>
              <a:ext cx="31139" cy="10183"/>
            </a:xfrm>
            <a:custGeom>
              <a:avLst/>
              <a:gdLst/>
              <a:ahLst/>
              <a:cxnLst/>
              <a:rect l="l" t="t" r="r" b="b"/>
              <a:pathLst>
                <a:path w="633" h="207" extrusionOk="0">
                  <a:moveTo>
                    <a:pt x="564" y="0"/>
                  </a:moveTo>
                  <a:lnTo>
                    <a:pt x="56" y="69"/>
                  </a:lnTo>
                  <a:cubicBezTo>
                    <a:pt x="28" y="83"/>
                    <a:pt x="1" y="110"/>
                    <a:pt x="1" y="151"/>
                  </a:cubicBezTo>
                  <a:cubicBezTo>
                    <a:pt x="14" y="179"/>
                    <a:pt x="42" y="206"/>
                    <a:pt x="69" y="206"/>
                  </a:cubicBezTo>
                  <a:lnTo>
                    <a:pt x="83" y="206"/>
                  </a:lnTo>
                  <a:lnTo>
                    <a:pt x="577" y="124"/>
                  </a:lnTo>
                  <a:cubicBezTo>
                    <a:pt x="619" y="124"/>
                    <a:pt x="632" y="96"/>
                    <a:pt x="632" y="55"/>
                  </a:cubicBezTo>
                  <a:cubicBezTo>
                    <a:pt x="632" y="14"/>
                    <a:pt x="591"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6"/>
            <p:cNvSpPr/>
            <p:nvPr/>
          </p:nvSpPr>
          <p:spPr>
            <a:xfrm>
              <a:off x="7795447" y="2013527"/>
              <a:ext cx="52095" cy="29761"/>
            </a:xfrm>
            <a:custGeom>
              <a:avLst/>
              <a:gdLst/>
              <a:ahLst/>
              <a:cxnLst/>
              <a:rect l="l" t="t" r="r" b="b"/>
              <a:pathLst>
                <a:path w="1059" h="605" extrusionOk="0">
                  <a:moveTo>
                    <a:pt x="69" y="0"/>
                  </a:moveTo>
                  <a:cubicBezTo>
                    <a:pt x="28" y="0"/>
                    <a:pt x="1" y="41"/>
                    <a:pt x="1" y="69"/>
                  </a:cubicBezTo>
                  <a:cubicBezTo>
                    <a:pt x="1" y="357"/>
                    <a:pt x="234" y="604"/>
                    <a:pt x="536" y="604"/>
                  </a:cubicBezTo>
                  <a:cubicBezTo>
                    <a:pt x="825" y="604"/>
                    <a:pt x="1058" y="357"/>
                    <a:pt x="1058" y="69"/>
                  </a:cubicBezTo>
                  <a:cubicBezTo>
                    <a:pt x="1058" y="41"/>
                    <a:pt x="1031" y="0"/>
                    <a:pt x="1003" y="0"/>
                  </a:cubicBezTo>
                  <a:cubicBezTo>
                    <a:pt x="962" y="0"/>
                    <a:pt x="935" y="41"/>
                    <a:pt x="935" y="69"/>
                  </a:cubicBezTo>
                  <a:cubicBezTo>
                    <a:pt x="935" y="288"/>
                    <a:pt x="756" y="467"/>
                    <a:pt x="536" y="467"/>
                  </a:cubicBezTo>
                  <a:cubicBezTo>
                    <a:pt x="303" y="467"/>
                    <a:pt x="124" y="288"/>
                    <a:pt x="124" y="69"/>
                  </a:cubicBezTo>
                  <a:cubicBezTo>
                    <a:pt x="124" y="41"/>
                    <a:pt x="9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a:extLst>
              <a:ext uri="{FF2B5EF4-FFF2-40B4-BE49-F238E27FC236}">
                <a16:creationId xmlns:a16="http://schemas.microsoft.com/office/drawing/2014/main" id="{8BD672A5-7FAB-3F8E-9978-5ABEBA27148D}"/>
              </a:ext>
            </a:extLst>
          </p:cNvPr>
          <p:cNvPicPr>
            <a:picLocks noChangeAspect="1"/>
          </p:cNvPicPr>
          <p:nvPr/>
        </p:nvPicPr>
        <p:blipFill rotWithShape="1">
          <a:blip r:embed="rId4"/>
          <a:srcRect l="19457" t="44512" r="31396" b="9157"/>
          <a:stretch/>
        </p:blipFill>
        <p:spPr>
          <a:xfrm>
            <a:off x="2967917" y="484229"/>
            <a:ext cx="2959747" cy="1569463"/>
          </a:xfrm>
          <a:prstGeom prst="rect">
            <a:avLst/>
          </a:prstGeom>
        </p:spPr>
      </p:pic>
      <p:pic>
        <p:nvPicPr>
          <p:cNvPr id="3" name="Picture 2">
            <a:extLst>
              <a:ext uri="{FF2B5EF4-FFF2-40B4-BE49-F238E27FC236}">
                <a16:creationId xmlns:a16="http://schemas.microsoft.com/office/drawing/2014/main" id="{E8B0ABE0-71F9-951B-8EC7-F9813C733FDA}"/>
              </a:ext>
            </a:extLst>
          </p:cNvPr>
          <p:cNvPicPr>
            <a:picLocks noChangeAspect="1"/>
          </p:cNvPicPr>
          <p:nvPr/>
        </p:nvPicPr>
        <p:blipFill rotWithShape="1">
          <a:blip r:embed="rId5"/>
          <a:srcRect l="19648" t="48994" r="32181" b="5885"/>
          <a:stretch/>
        </p:blipFill>
        <p:spPr>
          <a:xfrm>
            <a:off x="17459" y="484230"/>
            <a:ext cx="2959746" cy="1569462"/>
          </a:xfrm>
          <a:prstGeom prst="rect">
            <a:avLst/>
          </a:prstGeom>
        </p:spPr>
      </p:pic>
      <p:pic>
        <p:nvPicPr>
          <p:cNvPr id="5" name="Picture 4">
            <a:extLst>
              <a:ext uri="{FF2B5EF4-FFF2-40B4-BE49-F238E27FC236}">
                <a16:creationId xmlns:a16="http://schemas.microsoft.com/office/drawing/2014/main" id="{C654652B-1550-B129-8760-9159AD8748BE}"/>
              </a:ext>
            </a:extLst>
          </p:cNvPr>
          <p:cNvPicPr>
            <a:picLocks noChangeAspect="1"/>
          </p:cNvPicPr>
          <p:nvPr/>
        </p:nvPicPr>
        <p:blipFill rotWithShape="1">
          <a:blip r:embed="rId6"/>
          <a:srcRect l="18779" t="40668" r="33293" b="14212"/>
          <a:stretch/>
        </p:blipFill>
        <p:spPr>
          <a:xfrm>
            <a:off x="5927663" y="462638"/>
            <a:ext cx="2963783" cy="1569463"/>
          </a:xfrm>
          <a:prstGeom prst="rect">
            <a:avLst/>
          </a:prstGeom>
        </p:spPr>
      </p:pic>
    </p:spTree>
    <p:extLst>
      <p:ext uri="{BB962C8B-B14F-4D97-AF65-F5344CB8AC3E}">
        <p14:creationId xmlns:p14="http://schemas.microsoft.com/office/powerpoint/2010/main" val="2325059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4" name="Picture 3">
            <a:extLst>
              <a:ext uri="{FF2B5EF4-FFF2-40B4-BE49-F238E27FC236}">
                <a16:creationId xmlns:a16="http://schemas.microsoft.com/office/drawing/2014/main" id="{524AA5B6-3280-EF9D-ADB7-2F0DF30E280C}"/>
              </a:ext>
            </a:extLst>
          </p:cNvPr>
          <p:cNvPicPr>
            <a:picLocks noChangeAspect="1"/>
          </p:cNvPicPr>
          <p:nvPr/>
        </p:nvPicPr>
        <p:blipFill rotWithShape="1">
          <a:blip r:embed="rId3"/>
          <a:srcRect l="17377" t="34773" r="12445" b="24289"/>
          <a:stretch/>
        </p:blipFill>
        <p:spPr>
          <a:xfrm>
            <a:off x="82376" y="2053692"/>
            <a:ext cx="7824414" cy="2567391"/>
          </a:xfrm>
          <a:prstGeom prst="rect">
            <a:avLst/>
          </a:prstGeom>
        </p:spPr>
      </p:pic>
      <p:grpSp>
        <p:nvGrpSpPr>
          <p:cNvPr id="1054" name="Google Shape;1054;p46"/>
          <p:cNvGrpSpPr/>
          <p:nvPr/>
        </p:nvGrpSpPr>
        <p:grpSpPr>
          <a:xfrm>
            <a:off x="8416867" y="2377493"/>
            <a:ext cx="444434" cy="706570"/>
            <a:chOff x="6334600" y="1372450"/>
            <a:chExt cx="204300" cy="324800"/>
          </a:xfrm>
        </p:grpSpPr>
        <p:sp>
          <p:nvSpPr>
            <p:cNvPr id="1055" name="Google Shape;1055;p46"/>
            <p:cNvSpPr/>
            <p:nvPr/>
          </p:nvSpPr>
          <p:spPr>
            <a:xfrm>
              <a:off x="6354850" y="1396825"/>
              <a:ext cx="163450" cy="274350"/>
            </a:xfrm>
            <a:custGeom>
              <a:avLst/>
              <a:gdLst/>
              <a:ahLst/>
              <a:cxnLst/>
              <a:rect l="l" t="t" r="r" b="b"/>
              <a:pathLst>
                <a:path w="6538" h="10974" extrusionOk="0">
                  <a:moveTo>
                    <a:pt x="0" y="0"/>
                  </a:moveTo>
                  <a:lnTo>
                    <a:pt x="0" y="10973"/>
                  </a:lnTo>
                  <a:lnTo>
                    <a:pt x="6537" y="10973"/>
                  </a:lnTo>
                  <a:lnTo>
                    <a:pt x="653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6335975" y="1574950"/>
              <a:ext cx="200525" cy="87275"/>
            </a:xfrm>
            <a:custGeom>
              <a:avLst/>
              <a:gdLst/>
              <a:ahLst/>
              <a:cxnLst/>
              <a:rect l="l" t="t" r="r" b="b"/>
              <a:pathLst>
                <a:path w="8021" h="3491" extrusionOk="0">
                  <a:moveTo>
                    <a:pt x="6267" y="1"/>
                  </a:moveTo>
                  <a:cubicBezTo>
                    <a:pt x="5898" y="1"/>
                    <a:pt x="5532" y="90"/>
                    <a:pt x="5219" y="264"/>
                  </a:cubicBezTo>
                  <a:cubicBezTo>
                    <a:pt x="4762" y="513"/>
                    <a:pt x="4391" y="628"/>
                    <a:pt x="3976" y="628"/>
                  </a:cubicBezTo>
                  <a:cubicBezTo>
                    <a:pt x="3454" y="628"/>
                    <a:pt x="2861" y="447"/>
                    <a:pt x="1936" y="126"/>
                  </a:cubicBezTo>
                  <a:cubicBezTo>
                    <a:pt x="1676" y="40"/>
                    <a:pt x="1442" y="3"/>
                    <a:pt x="1231" y="3"/>
                  </a:cubicBezTo>
                  <a:cubicBezTo>
                    <a:pt x="1075" y="3"/>
                    <a:pt x="931" y="23"/>
                    <a:pt x="797" y="58"/>
                  </a:cubicBezTo>
                  <a:cubicBezTo>
                    <a:pt x="769" y="99"/>
                    <a:pt x="742" y="154"/>
                    <a:pt x="728" y="195"/>
                  </a:cubicBezTo>
                  <a:cubicBezTo>
                    <a:pt x="0" y="1610"/>
                    <a:pt x="549" y="3491"/>
                    <a:pt x="549" y="3491"/>
                  </a:cubicBezTo>
                  <a:lnTo>
                    <a:pt x="7498" y="3491"/>
                  </a:lnTo>
                  <a:cubicBezTo>
                    <a:pt x="7498" y="3491"/>
                    <a:pt x="8020" y="1706"/>
                    <a:pt x="7388" y="305"/>
                  </a:cubicBezTo>
                  <a:cubicBezTo>
                    <a:pt x="7050" y="100"/>
                    <a:pt x="6657" y="1"/>
                    <a:pt x="6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6335975" y="1529000"/>
              <a:ext cx="201200" cy="133225"/>
            </a:xfrm>
            <a:custGeom>
              <a:avLst/>
              <a:gdLst/>
              <a:ahLst/>
              <a:cxnLst/>
              <a:rect l="l" t="t" r="r" b="b"/>
              <a:pathLst>
                <a:path w="8048" h="5329" fill="none" extrusionOk="0">
                  <a:moveTo>
                    <a:pt x="7333" y="2033"/>
                  </a:moveTo>
                  <a:cubicBezTo>
                    <a:pt x="6606" y="619"/>
                    <a:pt x="5768" y="1"/>
                    <a:pt x="5768" y="1"/>
                  </a:cubicBezTo>
                  <a:lnTo>
                    <a:pt x="4697" y="1"/>
                  </a:lnTo>
                  <a:lnTo>
                    <a:pt x="3365" y="1"/>
                  </a:lnTo>
                  <a:lnTo>
                    <a:pt x="2280" y="1"/>
                  </a:lnTo>
                  <a:cubicBezTo>
                    <a:pt x="2280" y="1"/>
                    <a:pt x="1442" y="619"/>
                    <a:pt x="728" y="2033"/>
                  </a:cubicBezTo>
                  <a:cubicBezTo>
                    <a:pt x="0" y="3448"/>
                    <a:pt x="549" y="5329"/>
                    <a:pt x="549" y="5329"/>
                  </a:cubicBezTo>
                  <a:lnTo>
                    <a:pt x="7498" y="5329"/>
                  </a:lnTo>
                  <a:cubicBezTo>
                    <a:pt x="7498" y="5329"/>
                    <a:pt x="8047" y="3448"/>
                    <a:pt x="7333" y="2033"/>
                  </a:cubicBezTo>
                  <a:close/>
                </a:path>
              </a:pathLst>
            </a:custGeom>
            <a:noFill/>
            <a:ln w="3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a:off x="6334600" y="1527275"/>
              <a:ext cx="204300" cy="136675"/>
            </a:xfrm>
            <a:custGeom>
              <a:avLst/>
              <a:gdLst/>
              <a:ahLst/>
              <a:cxnLst/>
              <a:rect l="l" t="t" r="r" b="b"/>
              <a:pathLst>
                <a:path w="8172" h="5467" extrusionOk="0">
                  <a:moveTo>
                    <a:pt x="5809" y="138"/>
                  </a:moveTo>
                  <a:cubicBezTo>
                    <a:pt x="5919" y="221"/>
                    <a:pt x="6674" y="852"/>
                    <a:pt x="7333" y="2130"/>
                  </a:cubicBezTo>
                  <a:cubicBezTo>
                    <a:pt x="7965" y="3393"/>
                    <a:pt x="7581" y="5041"/>
                    <a:pt x="7498" y="5343"/>
                  </a:cubicBezTo>
                  <a:lnTo>
                    <a:pt x="659" y="5343"/>
                  </a:lnTo>
                  <a:cubicBezTo>
                    <a:pt x="577" y="5041"/>
                    <a:pt x="192" y="3393"/>
                    <a:pt x="838" y="2130"/>
                  </a:cubicBezTo>
                  <a:cubicBezTo>
                    <a:pt x="1483" y="852"/>
                    <a:pt x="2239" y="221"/>
                    <a:pt x="2362" y="138"/>
                  </a:cubicBezTo>
                  <a:close/>
                  <a:moveTo>
                    <a:pt x="2335" y="1"/>
                  </a:moveTo>
                  <a:cubicBezTo>
                    <a:pt x="2321" y="1"/>
                    <a:pt x="2307" y="1"/>
                    <a:pt x="2293" y="15"/>
                  </a:cubicBezTo>
                  <a:cubicBezTo>
                    <a:pt x="2266" y="42"/>
                    <a:pt x="1442" y="660"/>
                    <a:pt x="714" y="2075"/>
                  </a:cubicBezTo>
                  <a:cubicBezTo>
                    <a:pt x="0" y="3503"/>
                    <a:pt x="522" y="5343"/>
                    <a:pt x="549" y="5425"/>
                  </a:cubicBezTo>
                  <a:cubicBezTo>
                    <a:pt x="549" y="5453"/>
                    <a:pt x="577" y="5467"/>
                    <a:pt x="604" y="5467"/>
                  </a:cubicBezTo>
                  <a:lnTo>
                    <a:pt x="7553" y="5467"/>
                  </a:lnTo>
                  <a:cubicBezTo>
                    <a:pt x="7581" y="5467"/>
                    <a:pt x="7608" y="5453"/>
                    <a:pt x="7622" y="5425"/>
                  </a:cubicBezTo>
                  <a:cubicBezTo>
                    <a:pt x="7636" y="5343"/>
                    <a:pt x="8171" y="3503"/>
                    <a:pt x="7443" y="2075"/>
                  </a:cubicBezTo>
                  <a:cubicBezTo>
                    <a:pt x="6729" y="660"/>
                    <a:pt x="5891" y="42"/>
                    <a:pt x="5864" y="15"/>
                  </a:cubicBezTo>
                  <a:cubicBezTo>
                    <a:pt x="5850" y="1"/>
                    <a:pt x="5837" y="1"/>
                    <a:pt x="5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6358975" y="1402650"/>
              <a:ext cx="155200" cy="101650"/>
            </a:xfrm>
            <a:custGeom>
              <a:avLst/>
              <a:gdLst/>
              <a:ahLst/>
              <a:cxnLst/>
              <a:rect l="l" t="t" r="r" b="b"/>
              <a:pathLst>
                <a:path w="6208" h="4066" extrusionOk="0">
                  <a:moveTo>
                    <a:pt x="137" y="1"/>
                  </a:moveTo>
                  <a:cubicBezTo>
                    <a:pt x="137" y="1"/>
                    <a:pt x="0" y="2500"/>
                    <a:pt x="1058" y="4066"/>
                  </a:cubicBezTo>
                  <a:lnTo>
                    <a:pt x="5150" y="4066"/>
                  </a:lnTo>
                  <a:cubicBezTo>
                    <a:pt x="6207" y="2500"/>
                    <a:pt x="6070" y="1"/>
                    <a:pt x="6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a:off x="6348675" y="1372450"/>
              <a:ext cx="176150" cy="35375"/>
            </a:xfrm>
            <a:custGeom>
              <a:avLst/>
              <a:gdLst/>
              <a:ahLst/>
              <a:cxnLst/>
              <a:rect l="l" t="t" r="r" b="b"/>
              <a:pathLst>
                <a:path w="7046" h="1415" extrusionOk="0">
                  <a:moveTo>
                    <a:pt x="398" y="0"/>
                  </a:moveTo>
                  <a:cubicBezTo>
                    <a:pt x="179" y="0"/>
                    <a:pt x="0" y="179"/>
                    <a:pt x="0" y="399"/>
                  </a:cubicBezTo>
                  <a:lnTo>
                    <a:pt x="0" y="1017"/>
                  </a:lnTo>
                  <a:cubicBezTo>
                    <a:pt x="0" y="1236"/>
                    <a:pt x="179" y="1415"/>
                    <a:pt x="398" y="1415"/>
                  </a:cubicBezTo>
                  <a:lnTo>
                    <a:pt x="6647" y="1415"/>
                  </a:lnTo>
                  <a:cubicBezTo>
                    <a:pt x="6867" y="1415"/>
                    <a:pt x="7045" y="1236"/>
                    <a:pt x="7045" y="1017"/>
                  </a:cubicBezTo>
                  <a:lnTo>
                    <a:pt x="7045" y="399"/>
                  </a:lnTo>
                  <a:cubicBezTo>
                    <a:pt x="7045" y="179"/>
                    <a:pt x="6867" y="0"/>
                    <a:pt x="664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6352775" y="1385150"/>
              <a:ext cx="167575" cy="3450"/>
            </a:xfrm>
            <a:custGeom>
              <a:avLst/>
              <a:gdLst/>
              <a:ahLst/>
              <a:cxnLst/>
              <a:rect l="l" t="t" r="r" b="b"/>
              <a:pathLst>
                <a:path w="6703" h="138" extrusionOk="0">
                  <a:moveTo>
                    <a:pt x="70" y="1"/>
                  </a:moveTo>
                  <a:cubicBezTo>
                    <a:pt x="28" y="1"/>
                    <a:pt x="1" y="28"/>
                    <a:pt x="1" y="69"/>
                  </a:cubicBezTo>
                  <a:cubicBezTo>
                    <a:pt x="1" y="110"/>
                    <a:pt x="28" y="138"/>
                    <a:pt x="70" y="138"/>
                  </a:cubicBezTo>
                  <a:lnTo>
                    <a:pt x="6648" y="138"/>
                  </a:lnTo>
                  <a:cubicBezTo>
                    <a:pt x="6675" y="138"/>
                    <a:pt x="6703" y="110"/>
                    <a:pt x="6703" y="69"/>
                  </a:cubicBezTo>
                  <a:cubicBezTo>
                    <a:pt x="6703" y="28"/>
                    <a:pt x="6675" y="1"/>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p:nvPr/>
          </p:nvSpPr>
          <p:spPr>
            <a:xfrm>
              <a:off x="6340425" y="1656375"/>
              <a:ext cx="192275" cy="40875"/>
            </a:xfrm>
            <a:custGeom>
              <a:avLst/>
              <a:gdLst/>
              <a:ahLst/>
              <a:cxnLst/>
              <a:rect l="l" t="t" r="r" b="b"/>
              <a:pathLst>
                <a:path w="7691" h="1635" extrusionOk="0">
                  <a:moveTo>
                    <a:pt x="454" y="1"/>
                  </a:moveTo>
                  <a:cubicBezTo>
                    <a:pt x="207" y="1"/>
                    <a:pt x="1" y="207"/>
                    <a:pt x="1" y="454"/>
                  </a:cubicBezTo>
                  <a:lnTo>
                    <a:pt x="1" y="1182"/>
                  </a:lnTo>
                  <a:cubicBezTo>
                    <a:pt x="1" y="1429"/>
                    <a:pt x="207" y="1635"/>
                    <a:pt x="454" y="1635"/>
                  </a:cubicBezTo>
                  <a:lnTo>
                    <a:pt x="7238" y="1635"/>
                  </a:lnTo>
                  <a:cubicBezTo>
                    <a:pt x="7485" y="1635"/>
                    <a:pt x="7691" y="1429"/>
                    <a:pt x="7691" y="1182"/>
                  </a:cubicBezTo>
                  <a:lnTo>
                    <a:pt x="7691" y="454"/>
                  </a:lnTo>
                  <a:cubicBezTo>
                    <a:pt x="7691" y="207"/>
                    <a:pt x="7485" y="1"/>
                    <a:pt x="723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6"/>
            <p:cNvSpPr/>
            <p:nvPr/>
          </p:nvSpPr>
          <p:spPr>
            <a:xfrm>
              <a:off x="6339050" y="1681100"/>
              <a:ext cx="195375" cy="3100"/>
            </a:xfrm>
            <a:custGeom>
              <a:avLst/>
              <a:gdLst/>
              <a:ahLst/>
              <a:cxnLst/>
              <a:rect l="l" t="t" r="r" b="b"/>
              <a:pathLst>
                <a:path w="7815" h="124" extrusionOk="0">
                  <a:moveTo>
                    <a:pt x="56" y="0"/>
                  </a:moveTo>
                  <a:cubicBezTo>
                    <a:pt x="28" y="0"/>
                    <a:pt x="1" y="28"/>
                    <a:pt x="1" y="55"/>
                  </a:cubicBezTo>
                  <a:cubicBezTo>
                    <a:pt x="1" y="96"/>
                    <a:pt x="28" y="124"/>
                    <a:pt x="56" y="124"/>
                  </a:cubicBezTo>
                  <a:lnTo>
                    <a:pt x="7746" y="124"/>
                  </a:lnTo>
                  <a:cubicBezTo>
                    <a:pt x="7787" y="124"/>
                    <a:pt x="7815" y="96"/>
                    <a:pt x="7815" y="55"/>
                  </a:cubicBezTo>
                  <a:cubicBezTo>
                    <a:pt x="7815" y="28"/>
                    <a:pt x="7787" y="0"/>
                    <a:pt x="7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p:cNvSpPr/>
            <p:nvPr/>
          </p:nvSpPr>
          <p:spPr>
            <a:xfrm>
              <a:off x="6377850" y="1504275"/>
              <a:ext cx="117450" cy="21325"/>
            </a:xfrm>
            <a:custGeom>
              <a:avLst/>
              <a:gdLst/>
              <a:ahLst/>
              <a:cxnLst/>
              <a:rect l="l" t="t" r="r" b="b"/>
              <a:pathLst>
                <a:path w="4698" h="853" extrusionOk="0">
                  <a:moveTo>
                    <a:pt x="426" y="1"/>
                  </a:moveTo>
                  <a:cubicBezTo>
                    <a:pt x="193" y="1"/>
                    <a:pt x="0" y="193"/>
                    <a:pt x="0" y="427"/>
                  </a:cubicBezTo>
                  <a:cubicBezTo>
                    <a:pt x="0" y="660"/>
                    <a:pt x="193" y="852"/>
                    <a:pt x="426" y="852"/>
                  </a:cubicBezTo>
                  <a:lnTo>
                    <a:pt x="4271" y="852"/>
                  </a:lnTo>
                  <a:cubicBezTo>
                    <a:pt x="4505" y="852"/>
                    <a:pt x="4697" y="660"/>
                    <a:pt x="4697" y="427"/>
                  </a:cubicBezTo>
                  <a:cubicBezTo>
                    <a:pt x="4697" y="193"/>
                    <a:pt x="4505" y="1"/>
                    <a:pt x="4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p:cNvSpPr/>
            <p:nvPr/>
          </p:nvSpPr>
          <p:spPr>
            <a:xfrm>
              <a:off x="6387125" y="1521800"/>
              <a:ext cx="99250" cy="14450"/>
            </a:xfrm>
            <a:custGeom>
              <a:avLst/>
              <a:gdLst/>
              <a:ahLst/>
              <a:cxnLst/>
              <a:rect l="l" t="t" r="r" b="b"/>
              <a:pathLst>
                <a:path w="3970" h="578" extrusionOk="0">
                  <a:moveTo>
                    <a:pt x="0" y="0"/>
                  </a:moveTo>
                  <a:lnTo>
                    <a:pt x="0" y="110"/>
                  </a:lnTo>
                  <a:cubicBezTo>
                    <a:pt x="0" y="357"/>
                    <a:pt x="206" y="577"/>
                    <a:pt x="467" y="577"/>
                  </a:cubicBezTo>
                  <a:lnTo>
                    <a:pt x="3502" y="577"/>
                  </a:lnTo>
                  <a:cubicBezTo>
                    <a:pt x="3763" y="577"/>
                    <a:pt x="3969" y="357"/>
                    <a:pt x="3969" y="110"/>
                  </a:cubicBezTo>
                  <a:lnTo>
                    <a:pt x="3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6"/>
            <p:cNvSpPr/>
            <p:nvPr/>
          </p:nvSpPr>
          <p:spPr>
            <a:xfrm>
              <a:off x="6385750" y="1523850"/>
              <a:ext cx="101650" cy="3450"/>
            </a:xfrm>
            <a:custGeom>
              <a:avLst/>
              <a:gdLst/>
              <a:ahLst/>
              <a:cxnLst/>
              <a:rect l="l" t="t" r="r" b="b"/>
              <a:pathLst>
                <a:path w="4066" h="138" extrusionOk="0">
                  <a:moveTo>
                    <a:pt x="69" y="1"/>
                  </a:moveTo>
                  <a:cubicBezTo>
                    <a:pt x="28" y="1"/>
                    <a:pt x="0" y="28"/>
                    <a:pt x="0" y="69"/>
                  </a:cubicBezTo>
                  <a:cubicBezTo>
                    <a:pt x="0" y="110"/>
                    <a:pt x="28" y="138"/>
                    <a:pt x="69" y="138"/>
                  </a:cubicBezTo>
                  <a:lnTo>
                    <a:pt x="4010" y="138"/>
                  </a:lnTo>
                  <a:cubicBezTo>
                    <a:pt x="4038" y="138"/>
                    <a:pt x="4065" y="110"/>
                    <a:pt x="4065" y="69"/>
                  </a:cubicBezTo>
                  <a:cubicBezTo>
                    <a:pt x="4065" y="28"/>
                    <a:pt x="4038"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46"/>
          <p:cNvGrpSpPr/>
          <p:nvPr/>
        </p:nvGrpSpPr>
        <p:grpSpPr>
          <a:xfrm>
            <a:off x="8077144" y="3090950"/>
            <a:ext cx="1104524" cy="1751217"/>
            <a:chOff x="7871738" y="3095700"/>
            <a:chExt cx="1104524" cy="1751217"/>
          </a:xfrm>
        </p:grpSpPr>
        <p:sp>
          <p:nvSpPr>
            <p:cNvPr id="1068" name="Google Shape;1068;p46"/>
            <p:cNvSpPr/>
            <p:nvPr/>
          </p:nvSpPr>
          <p:spPr>
            <a:xfrm>
              <a:off x="7942928" y="3129475"/>
              <a:ext cx="962144" cy="1713399"/>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7942901" y="3124475"/>
              <a:ext cx="962198" cy="1722442"/>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7871738" y="3100700"/>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7871740" y="3095700"/>
              <a:ext cx="1104521" cy="115124"/>
            </a:xfrm>
            <a:custGeom>
              <a:avLst/>
              <a:gdLst/>
              <a:ahLst/>
              <a:cxnLst/>
              <a:rect l="l" t="t" r="r" b="b"/>
              <a:pathLst>
                <a:path w="78210" h="1566" extrusionOk="0">
                  <a:moveTo>
                    <a:pt x="78072" y="124"/>
                  </a:moveTo>
                  <a:lnTo>
                    <a:pt x="78072" y="1428"/>
                  </a:lnTo>
                  <a:lnTo>
                    <a:pt x="138" y="1428"/>
                  </a:lnTo>
                  <a:lnTo>
                    <a:pt x="138" y="124"/>
                  </a:lnTo>
                  <a:close/>
                  <a:moveTo>
                    <a:pt x="70" y="0"/>
                  </a:moveTo>
                  <a:cubicBezTo>
                    <a:pt x="28" y="0"/>
                    <a:pt x="1" y="28"/>
                    <a:pt x="1" y="55"/>
                  </a:cubicBezTo>
                  <a:lnTo>
                    <a:pt x="1" y="1497"/>
                  </a:lnTo>
                  <a:cubicBezTo>
                    <a:pt x="1" y="1524"/>
                    <a:pt x="28" y="1566"/>
                    <a:pt x="70" y="1566"/>
                  </a:cubicBezTo>
                  <a:lnTo>
                    <a:pt x="78141" y="1566"/>
                  </a:lnTo>
                  <a:cubicBezTo>
                    <a:pt x="78168" y="1566"/>
                    <a:pt x="78210" y="1524"/>
                    <a:pt x="78210" y="1497"/>
                  </a:cubicBezTo>
                  <a:lnTo>
                    <a:pt x="78210" y="55"/>
                  </a:lnTo>
                  <a:cubicBezTo>
                    <a:pt x="78210" y="28"/>
                    <a:pt x="78168" y="0"/>
                    <a:pt x="7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8211461" y="3317788"/>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8211461"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8211461"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7942901"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7942901"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6"/>
          <p:cNvGrpSpPr/>
          <p:nvPr/>
        </p:nvGrpSpPr>
        <p:grpSpPr>
          <a:xfrm>
            <a:off x="7439707" y="2689221"/>
            <a:ext cx="1104521" cy="2156142"/>
            <a:chOff x="6806432" y="1232203"/>
            <a:chExt cx="2029437" cy="3614616"/>
          </a:xfrm>
        </p:grpSpPr>
        <p:sp>
          <p:nvSpPr>
            <p:cNvPr id="1078" name="Google Shape;1078;p46"/>
            <p:cNvSpPr/>
            <p:nvPr/>
          </p:nvSpPr>
          <p:spPr>
            <a:xfrm>
              <a:off x="7336088" y="2664738"/>
              <a:ext cx="367566" cy="624942"/>
            </a:xfrm>
            <a:custGeom>
              <a:avLst/>
              <a:gdLst/>
              <a:ahLst/>
              <a:cxnLst/>
              <a:rect l="l" t="t" r="r" b="b"/>
              <a:pathLst>
                <a:path w="7472" h="12704" extrusionOk="0">
                  <a:moveTo>
                    <a:pt x="3997" y="1"/>
                  </a:moveTo>
                  <a:cubicBezTo>
                    <a:pt x="3997" y="1"/>
                    <a:pt x="0" y="6180"/>
                    <a:pt x="824" y="9380"/>
                  </a:cubicBezTo>
                  <a:cubicBezTo>
                    <a:pt x="1648" y="12580"/>
                    <a:pt x="6180" y="12703"/>
                    <a:pt x="6180" y="12703"/>
                  </a:cubicBezTo>
                  <a:lnTo>
                    <a:pt x="7471" y="4052"/>
                  </a:lnTo>
                  <a:lnTo>
                    <a:pt x="39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8089323" y="3114751"/>
              <a:ext cx="185849" cy="432992"/>
            </a:xfrm>
            <a:custGeom>
              <a:avLst/>
              <a:gdLst/>
              <a:ahLst/>
              <a:cxnLst/>
              <a:rect l="l" t="t" r="r" b="b"/>
              <a:pathLst>
                <a:path w="3778" h="8802" extrusionOk="0">
                  <a:moveTo>
                    <a:pt x="2251" y="0"/>
                  </a:moveTo>
                  <a:cubicBezTo>
                    <a:pt x="2139" y="0"/>
                    <a:pt x="2024" y="13"/>
                    <a:pt x="1909" y="40"/>
                  </a:cubicBezTo>
                  <a:lnTo>
                    <a:pt x="1209" y="205"/>
                  </a:lnTo>
                  <a:cubicBezTo>
                    <a:pt x="536" y="356"/>
                    <a:pt x="42" y="960"/>
                    <a:pt x="42" y="1660"/>
                  </a:cubicBezTo>
                  <a:cubicBezTo>
                    <a:pt x="14" y="3061"/>
                    <a:pt x="1" y="5451"/>
                    <a:pt x="124" y="7387"/>
                  </a:cubicBezTo>
                  <a:cubicBezTo>
                    <a:pt x="179" y="8183"/>
                    <a:pt x="838" y="8801"/>
                    <a:pt x="1635" y="8801"/>
                  </a:cubicBezTo>
                  <a:cubicBezTo>
                    <a:pt x="2211" y="8801"/>
                    <a:pt x="2733" y="8486"/>
                    <a:pt x="2994" y="7977"/>
                  </a:cubicBezTo>
                  <a:cubicBezTo>
                    <a:pt x="3447" y="7057"/>
                    <a:pt x="3777" y="6069"/>
                    <a:pt x="3763" y="5341"/>
                  </a:cubicBezTo>
                  <a:cubicBezTo>
                    <a:pt x="3763" y="4544"/>
                    <a:pt x="3763" y="2855"/>
                    <a:pt x="3763" y="1523"/>
                  </a:cubicBezTo>
                  <a:cubicBezTo>
                    <a:pt x="3763" y="666"/>
                    <a:pt x="3064" y="0"/>
                    <a:pt x="2251"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6"/>
            <p:cNvSpPr/>
            <p:nvPr/>
          </p:nvSpPr>
          <p:spPr>
            <a:xfrm>
              <a:off x="8085929" y="3111947"/>
              <a:ext cx="191900" cy="439191"/>
            </a:xfrm>
            <a:custGeom>
              <a:avLst/>
              <a:gdLst/>
              <a:ahLst/>
              <a:cxnLst/>
              <a:rect l="l" t="t" r="r" b="b"/>
              <a:pathLst>
                <a:path w="3901" h="8928" extrusionOk="0">
                  <a:moveTo>
                    <a:pt x="2322" y="124"/>
                  </a:moveTo>
                  <a:cubicBezTo>
                    <a:pt x="2638" y="124"/>
                    <a:pt x="2953" y="234"/>
                    <a:pt x="3214" y="440"/>
                  </a:cubicBezTo>
                  <a:cubicBezTo>
                    <a:pt x="3571" y="715"/>
                    <a:pt x="3764" y="1127"/>
                    <a:pt x="3764" y="1580"/>
                  </a:cubicBezTo>
                  <a:cubicBezTo>
                    <a:pt x="3764" y="2912"/>
                    <a:pt x="3777" y="4601"/>
                    <a:pt x="3777" y="5398"/>
                  </a:cubicBezTo>
                  <a:cubicBezTo>
                    <a:pt x="3777" y="6057"/>
                    <a:pt x="3489" y="7032"/>
                    <a:pt x="2995" y="8007"/>
                  </a:cubicBezTo>
                  <a:cubicBezTo>
                    <a:pt x="2761" y="8488"/>
                    <a:pt x="2253" y="8790"/>
                    <a:pt x="1704" y="8790"/>
                  </a:cubicBezTo>
                  <a:cubicBezTo>
                    <a:pt x="948" y="8790"/>
                    <a:pt x="303" y="8199"/>
                    <a:pt x="262" y="7430"/>
                  </a:cubicBezTo>
                  <a:cubicBezTo>
                    <a:pt x="138" y="5466"/>
                    <a:pt x="152" y="3008"/>
                    <a:pt x="166" y="1717"/>
                  </a:cubicBezTo>
                  <a:cubicBezTo>
                    <a:pt x="179" y="1044"/>
                    <a:pt x="646" y="468"/>
                    <a:pt x="1292" y="317"/>
                  </a:cubicBezTo>
                  <a:lnTo>
                    <a:pt x="1992" y="165"/>
                  </a:lnTo>
                  <a:cubicBezTo>
                    <a:pt x="2102" y="138"/>
                    <a:pt x="2212" y="124"/>
                    <a:pt x="2322" y="124"/>
                  </a:cubicBezTo>
                  <a:close/>
                  <a:moveTo>
                    <a:pt x="2323" y="0"/>
                  </a:moveTo>
                  <a:cubicBezTo>
                    <a:pt x="2204" y="0"/>
                    <a:pt x="2083" y="14"/>
                    <a:pt x="1965" y="42"/>
                  </a:cubicBezTo>
                  <a:lnTo>
                    <a:pt x="1264" y="193"/>
                  </a:lnTo>
                  <a:cubicBezTo>
                    <a:pt x="550" y="358"/>
                    <a:pt x="56" y="989"/>
                    <a:pt x="42" y="1704"/>
                  </a:cubicBezTo>
                  <a:cubicBezTo>
                    <a:pt x="15" y="3008"/>
                    <a:pt x="1" y="5480"/>
                    <a:pt x="124" y="7444"/>
                  </a:cubicBezTo>
                  <a:cubicBezTo>
                    <a:pt x="179" y="8268"/>
                    <a:pt x="880" y="8927"/>
                    <a:pt x="1704" y="8927"/>
                  </a:cubicBezTo>
                  <a:cubicBezTo>
                    <a:pt x="2308" y="8927"/>
                    <a:pt x="2844" y="8597"/>
                    <a:pt x="3118" y="8062"/>
                  </a:cubicBezTo>
                  <a:cubicBezTo>
                    <a:pt x="3613" y="7059"/>
                    <a:pt x="3901" y="6084"/>
                    <a:pt x="3901" y="5398"/>
                  </a:cubicBezTo>
                  <a:cubicBezTo>
                    <a:pt x="3901" y="4601"/>
                    <a:pt x="3901" y="2912"/>
                    <a:pt x="3901" y="1580"/>
                  </a:cubicBezTo>
                  <a:cubicBezTo>
                    <a:pt x="3901" y="1086"/>
                    <a:pt x="3681" y="646"/>
                    <a:pt x="3297" y="344"/>
                  </a:cubicBezTo>
                  <a:cubicBezTo>
                    <a:pt x="3020" y="119"/>
                    <a:pt x="2675" y="0"/>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6"/>
            <p:cNvSpPr/>
            <p:nvPr/>
          </p:nvSpPr>
          <p:spPr>
            <a:xfrm>
              <a:off x="8153519" y="3303158"/>
              <a:ext cx="91252" cy="178372"/>
            </a:xfrm>
            <a:custGeom>
              <a:avLst/>
              <a:gdLst/>
              <a:ahLst/>
              <a:cxnLst/>
              <a:rect l="l" t="t" r="r" b="b"/>
              <a:pathLst>
                <a:path w="1855" h="3626" extrusionOk="0">
                  <a:moveTo>
                    <a:pt x="357" y="0"/>
                  </a:moveTo>
                  <a:cubicBezTo>
                    <a:pt x="316" y="0"/>
                    <a:pt x="289" y="28"/>
                    <a:pt x="289" y="55"/>
                  </a:cubicBezTo>
                  <a:cubicBezTo>
                    <a:pt x="220" y="536"/>
                    <a:pt x="467" y="1071"/>
                    <a:pt x="522" y="1195"/>
                  </a:cubicBezTo>
                  <a:cubicBezTo>
                    <a:pt x="453" y="1428"/>
                    <a:pt x="0" y="3186"/>
                    <a:pt x="549" y="3571"/>
                  </a:cubicBezTo>
                  <a:cubicBezTo>
                    <a:pt x="604" y="3598"/>
                    <a:pt x="673" y="3626"/>
                    <a:pt x="728" y="3626"/>
                  </a:cubicBezTo>
                  <a:cubicBezTo>
                    <a:pt x="769" y="3626"/>
                    <a:pt x="797" y="3612"/>
                    <a:pt x="838" y="3598"/>
                  </a:cubicBezTo>
                  <a:cubicBezTo>
                    <a:pt x="1346" y="3420"/>
                    <a:pt x="1813" y="1936"/>
                    <a:pt x="1840" y="1868"/>
                  </a:cubicBezTo>
                  <a:cubicBezTo>
                    <a:pt x="1854" y="1840"/>
                    <a:pt x="1827" y="1799"/>
                    <a:pt x="1799" y="1785"/>
                  </a:cubicBezTo>
                  <a:cubicBezTo>
                    <a:pt x="1758" y="1785"/>
                    <a:pt x="1730" y="1799"/>
                    <a:pt x="1717" y="1827"/>
                  </a:cubicBezTo>
                  <a:cubicBezTo>
                    <a:pt x="1579" y="2252"/>
                    <a:pt x="1167" y="3351"/>
                    <a:pt x="797" y="3488"/>
                  </a:cubicBezTo>
                  <a:cubicBezTo>
                    <a:pt x="771" y="3493"/>
                    <a:pt x="750" y="3496"/>
                    <a:pt x="730" y="3496"/>
                  </a:cubicBezTo>
                  <a:cubicBezTo>
                    <a:pt x="696" y="3496"/>
                    <a:pt x="667" y="3487"/>
                    <a:pt x="632" y="3461"/>
                  </a:cubicBezTo>
                  <a:cubicBezTo>
                    <a:pt x="206" y="3172"/>
                    <a:pt x="508" y="1730"/>
                    <a:pt x="659" y="1209"/>
                  </a:cubicBezTo>
                  <a:cubicBezTo>
                    <a:pt x="659" y="1181"/>
                    <a:pt x="659" y="1167"/>
                    <a:pt x="646" y="1154"/>
                  </a:cubicBezTo>
                  <a:cubicBezTo>
                    <a:pt x="646" y="1154"/>
                    <a:pt x="357" y="563"/>
                    <a:pt x="412" y="69"/>
                  </a:cubicBezTo>
                  <a:cubicBezTo>
                    <a:pt x="412" y="41"/>
                    <a:pt x="385"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7902195" y="2169123"/>
              <a:ext cx="560745" cy="1073921"/>
            </a:xfrm>
            <a:custGeom>
              <a:avLst/>
              <a:gdLst/>
              <a:ahLst/>
              <a:cxnLst/>
              <a:rect l="l" t="t" r="r" b="b"/>
              <a:pathLst>
                <a:path w="11399" h="21831" extrusionOk="0">
                  <a:moveTo>
                    <a:pt x="256" y="0"/>
                  </a:moveTo>
                  <a:cubicBezTo>
                    <a:pt x="91" y="0"/>
                    <a:pt x="1" y="9"/>
                    <a:pt x="1" y="9"/>
                  </a:cubicBezTo>
                  <a:lnTo>
                    <a:pt x="4821" y="21831"/>
                  </a:lnTo>
                  <a:lnTo>
                    <a:pt x="11399" y="21625"/>
                  </a:lnTo>
                  <a:cubicBezTo>
                    <a:pt x="11399" y="21625"/>
                    <a:pt x="11042" y="12026"/>
                    <a:pt x="8007" y="5818"/>
                  </a:cubicBezTo>
                  <a:cubicBezTo>
                    <a:pt x="5348" y="370"/>
                    <a:pt x="130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6"/>
            <p:cNvSpPr/>
            <p:nvPr/>
          </p:nvSpPr>
          <p:spPr>
            <a:xfrm>
              <a:off x="8114313" y="3116669"/>
              <a:ext cx="341888" cy="125047"/>
            </a:xfrm>
            <a:custGeom>
              <a:avLst/>
              <a:gdLst/>
              <a:ahLst/>
              <a:cxnLst/>
              <a:rect l="l" t="t" r="r" b="b"/>
              <a:pathLst>
                <a:path w="6950" h="2542" extrusionOk="0">
                  <a:moveTo>
                    <a:pt x="6936" y="1"/>
                  </a:moveTo>
                  <a:lnTo>
                    <a:pt x="1" y="275"/>
                  </a:lnTo>
                  <a:lnTo>
                    <a:pt x="42" y="454"/>
                  </a:lnTo>
                  <a:lnTo>
                    <a:pt x="1182" y="399"/>
                  </a:lnTo>
                  <a:lnTo>
                    <a:pt x="1415" y="2541"/>
                  </a:lnTo>
                  <a:lnTo>
                    <a:pt x="1594" y="2528"/>
                  </a:lnTo>
                  <a:lnTo>
                    <a:pt x="1346" y="399"/>
                  </a:lnTo>
                  <a:lnTo>
                    <a:pt x="2445" y="358"/>
                  </a:lnTo>
                  <a:lnTo>
                    <a:pt x="2637" y="2500"/>
                  </a:lnTo>
                  <a:lnTo>
                    <a:pt x="2802" y="2500"/>
                  </a:lnTo>
                  <a:lnTo>
                    <a:pt x="2624" y="344"/>
                  </a:lnTo>
                  <a:lnTo>
                    <a:pt x="3681" y="303"/>
                  </a:lnTo>
                  <a:lnTo>
                    <a:pt x="3860" y="2459"/>
                  </a:lnTo>
                  <a:lnTo>
                    <a:pt x="4038" y="2459"/>
                  </a:lnTo>
                  <a:lnTo>
                    <a:pt x="3860" y="303"/>
                  </a:lnTo>
                  <a:lnTo>
                    <a:pt x="4835" y="262"/>
                  </a:lnTo>
                  <a:lnTo>
                    <a:pt x="5027" y="2432"/>
                  </a:lnTo>
                  <a:lnTo>
                    <a:pt x="5192" y="2418"/>
                  </a:lnTo>
                  <a:lnTo>
                    <a:pt x="5013" y="248"/>
                  </a:lnTo>
                  <a:lnTo>
                    <a:pt x="6002" y="207"/>
                  </a:lnTo>
                  <a:lnTo>
                    <a:pt x="6139" y="2390"/>
                  </a:lnTo>
                  <a:lnTo>
                    <a:pt x="6304" y="2390"/>
                  </a:lnTo>
                  <a:lnTo>
                    <a:pt x="6167" y="207"/>
                  </a:lnTo>
                  <a:lnTo>
                    <a:pt x="6949" y="179"/>
                  </a:lnTo>
                  <a:cubicBezTo>
                    <a:pt x="6949" y="124"/>
                    <a:pt x="6949" y="56"/>
                    <a:pt x="6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6"/>
            <p:cNvSpPr/>
            <p:nvPr/>
          </p:nvSpPr>
          <p:spPr>
            <a:xfrm>
              <a:off x="8058234" y="4330002"/>
              <a:ext cx="201394" cy="297959"/>
            </a:xfrm>
            <a:custGeom>
              <a:avLst/>
              <a:gdLst/>
              <a:ahLst/>
              <a:cxnLst/>
              <a:rect l="l" t="t" r="r" b="b"/>
              <a:pathLst>
                <a:path w="4094" h="6057" extrusionOk="0">
                  <a:moveTo>
                    <a:pt x="3434" y="0"/>
                  </a:moveTo>
                  <a:lnTo>
                    <a:pt x="1" y="591"/>
                  </a:lnTo>
                  <a:lnTo>
                    <a:pt x="674" y="6056"/>
                  </a:lnTo>
                  <a:lnTo>
                    <a:pt x="4093" y="5054"/>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6"/>
            <p:cNvSpPr/>
            <p:nvPr/>
          </p:nvSpPr>
          <p:spPr>
            <a:xfrm>
              <a:off x="8054200" y="4325919"/>
              <a:ext cx="209462" cy="306764"/>
            </a:xfrm>
            <a:custGeom>
              <a:avLst/>
              <a:gdLst/>
              <a:ahLst/>
              <a:cxnLst/>
              <a:rect l="l" t="t" r="r" b="b"/>
              <a:pathLst>
                <a:path w="4258" h="6236" extrusionOk="0">
                  <a:moveTo>
                    <a:pt x="3461" y="152"/>
                  </a:moveTo>
                  <a:lnTo>
                    <a:pt x="4107" y="5096"/>
                  </a:lnTo>
                  <a:lnTo>
                    <a:pt x="811" y="6057"/>
                  </a:lnTo>
                  <a:lnTo>
                    <a:pt x="151" y="728"/>
                  </a:lnTo>
                  <a:lnTo>
                    <a:pt x="3461" y="152"/>
                  </a:lnTo>
                  <a:close/>
                  <a:moveTo>
                    <a:pt x="3571" y="1"/>
                  </a:moveTo>
                  <a:lnTo>
                    <a:pt x="0" y="619"/>
                  </a:lnTo>
                  <a:lnTo>
                    <a:pt x="701" y="6235"/>
                  </a:lnTo>
                  <a:lnTo>
                    <a:pt x="4258" y="5192"/>
                  </a:lnTo>
                  <a:lnTo>
                    <a:pt x="3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6"/>
            <p:cNvSpPr/>
            <p:nvPr/>
          </p:nvSpPr>
          <p:spPr>
            <a:xfrm>
              <a:off x="8191988" y="4334725"/>
              <a:ext cx="39256" cy="256047"/>
            </a:xfrm>
            <a:custGeom>
              <a:avLst/>
              <a:gdLst/>
              <a:ahLst/>
              <a:cxnLst/>
              <a:rect l="l" t="t" r="r" b="b"/>
              <a:pathLst>
                <a:path w="798" h="5205" extrusionOk="0">
                  <a:moveTo>
                    <a:pt x="124" y="0"/>
                  </a:moveTo>
                  <a:lnTo>
                    <a:pt x="1" y="14"/>
                  </a:lnTo>
                  <a:lnTo>
                    <a:pt x="674" y="5205"/>
                  </a:lnTo>
                  <a:lnTo>
                    <a:pt x="797" y="5177"/>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6"/>
            <p:cNvSpPr/>
            <p:nvPr/>
          </p:nvSpPr>
          <p:spPr>
            <a:xfrm>
              <a:off x="8151453" y="4341464"/>
              <a:ext cx="39944" cy="256096"/>
            </a:xfrm>
            <a:custGeom>
              <a:avLst/>
              <a:gdLst/>
              <a:ahLst/>
              <a:cxnLst/>
              <a:rect l="l" t="t" r="r" b="b"/>
              <a:pathLst>
                <a:path w="812" h="5206" extrusionOk="0">
                  <a:moveTo>
                    <a:pt x="138" y="1"/>
                  </a:moveTo>
                  <a:lnTo>
                    <a:pt x="1" y="28"/>
                  </a:lnTo>
                  <a:lnTo>
                    <a:pt x="688" y="5205"/>
                  </a:lnTo>
                  <a:lnTo>
                    <a:pt x="811" y="5192"/>
                  </a:lnTo>
                  <a:lnTo>
                    <a:pt x="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6"/>
            <p:cNvSpPr/>
            <p:nvPr/>
          </p:nvSpPr>
          <p:spPr>
            <a:xfrm>
              <a:off x="8119724" y="4347564"/>
              <a:ext cx="41273" cy="256047"/>
            </a:xfrm>
            <a:custGeom>
              <a:avLst/>
              <a:gdLst/>
              <a:ahLst/>
              <a:cxnLst/>
              <a:rect l="l" t="t" r="r" b="b"/>
              <a:pathLst>
                <a:path w="839" h="5205" extrusionOk="0">
                  <a:moveTo>
                    <a:pt x="124" y="0"/>
                  </a:moveTo>
                  <a:lnTo>
                    <a:pt x="0" y="28"/>
                  </a:lnTo>
                  <a:lnTo>
                    <a:pt x="715" y="5205"/>
                  </a:lnTo>
                  <a:lnTo>
                    <a:pt x="838" y="5191"/>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6"/>
            <p:cNvSpPr/>
            <p:nvPr/>
          </p:nvSpPr>
          <p:spPr>
            <a:xfrm>
              <a:off x="8089323" y="4354303"/>
              <a:ext cx="38567" cy="259441"/>
            </a:xfrm>
            <a:custGeom>
              <a:avLst/>
              <a:gdLst/>
              <a:ahLst/>
              <a:cxnLst/>
              <a:rect l="l" t="t" r="r" b="b"/>
              <a:pathLst>
                <a:path w="784" h="5274" extrusionOk="0">
                  <a:moveTo>
                    <a:pt x="124" y="0"/>
                  </a:moveTo>
                  <a:lnTo>
                    <a:pt x="1" y="14"/>
                  </a:lnTo>
                  <a:lnTo>
                    <a:pt x="660" y="5274"/>
                  </a:lnTo>
                  <a:lnTo>
                    <a:pt x="783" y="5260"/>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6"/>
            <p:cNvSpPr/>
            <p:nvPr/>
          </p:nvSpPr>
          <p:spPr>
            <a:xfrm>
              <a:off x="8031227" y="4568438"/>
              <a:ext cx="495910" cy="275035"/>
            </a:xfrm>
            <a:custGeom>
              <a:avLst/>
              <a:gdLst/>
              <a:ahLst/>
              <a:cxnLst/>
              <a:rect l="l" t="t" r="r" b="b"/>
              <a:pathLst>
                <a:path w="10081" h="5591" extrusionOk="0">
                  <a:moveTo>
                    <a:pt x="5466" y="1"/>
                  </a:moveTo>
                  <a:lnTo>
                    <a:pt x="0" y="42"/>
                  </a:lnTo>
                  <a:lnTo>
                    <a:pt x="866" y="5508"/>
                  </a:lnTo>
                  <a:lnTo>
                    <a:pt x="10080" y="5590"/>
                  </a:lnTo>
                  <a:lnTo>
                    <a:pt x="6084" y="2349"/>
                  </a:lnTo>
                  <a:lnTo>
                    <a:pt x="5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6"/>
            <p:cNvSpPr/>
            <p:nvPr/>
          </p:nvSpPr>
          <p:spPr>
            <a:xfrm>
              <a:off x="8048100" y="4672530"/>
              <a:ext cx="157465" cy="168238"/>
            </a:xfrm>
            <a:custGeom>
              <a:avLst/>
              <a:gdLst/>
              <a:ahLst/>
              <a:cxnLst/>
              <a:rect l="l" t="t" r="r" b="b"/>
              <a:pathLst>
                <a:path w="3201" h="3420" extrusionOk="0">
                  <a:moveTo>
                    <a:pt x="624" y="0"/>
                  </a:moveTo>
                  <a:cubicBezTo>
                    <a:pt x="408" y="0"/>
                    <a:pt x="197" y="19"/>
                    <a:pt x="1" y="55"/>
                  </a:cubicBezTo>
                  <a:lnTo>
                    <a:pt x="523" y="3392"/>
                  </a:lnTo>
                  <a:lnTo>
                    <a:pt x="2583" y="3419"/>
                  </a:lnTo>
                  <a:lnTo>
                    <a:pt x="3063" y="3419"/>
                  </a:lnTo>
                  <a:cubicBezTo>
                    <a:pt x="3201" y="3007"/>
                    <a:pt x="3187" y="2238"/>
                    <a:pt x="3091" y="1730"/>
                  </a:cubicBezTo>
                  <a:cubicBezTo>
                    <a:pt x="2840" y="454"/>
                    <a:pt x="1673" y="0"/>
                    <a:pt x="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6"/>
            <p:cNvSpPr/>
            <p:nvPr/>
          </p:nvSpPr>
          <p:spPr>
            <a:xfrm>
              <a:off x="8027833" y="4565093"/>
              <a:ext cx="502698" cy="281725"/>
            </a:xfrm>
            <a:custGeom>
              <a:avLst/>
              <a:gdLst/>
              <a:ahLst/>
              <a:cxnLst/>
              <a:rect l="l" t="t" r="r" b="b"/>
              <a:pathLst>
                <a:path w="10219" h="5727" extrusionOk="0">
                  <a:moveTo>
                    <a:pt x="5480" y="124"/>
                  </a:moveTo>
                  <a:lnTo>
                    <a:pt x="6098" y="2431"/>
                  </a:lnTo>
                  <a:cubicBezTo>
                    <a:pt x="6098" y="2445"/>
                    <a:pt x="6112" y="2458"/>
                    <a:pt x="6112" y="2458"/>
                  </a:cubicBezTo>
                  <a:lnTo>
                    <a:pt x="9971" y="5589"/>
                  </a:lnTo>
                  <a:lnTo>
                    <a:pt x="990" y="5521"/>
                  </a:lnTo>
                  <a:lnTo>
                    <a:pt x="152" y="165"/>
                  </a:lnTo>
                  <a:lnTo>
                    <a:pt x="5480" y="124"/>
                  </a:lnTo>
                  <a:close/>
                  <a:moveTo>
                    <a:pt x="5535" y="0"/>
                  </a:moveTo>
                  <a:lnTo>
                    <a:pt x="69" y="41"/>
                  </a:lnTo>
                  <a:cubicBezTo>
                    <a:pt x="56" y="41"/>
                    <a:pt x="42" y="55"/>
                    <a:pt x="28" y="69"/>
                  </a:cubicBezTo>
                  <a:cubicBezTo>
                    <a:pt x="15" y="82"/>
                    <a:pt x="1" y="96"/>
                    <a:pt x="15" y="110"/>
                  </a:cubicBezTo>
                  <a:lnTo>
                    <a:pt x="866" y="5589"/>
                  </a:lnTo>
                  <a:cubicBezTo>
                    <a:pt x="880" y="5617"/>
                    <a:pt x="907" y="5644"/>
                    <a:pt x="935" y="5644"/>
                  </a:cubicBezTo>
                  <a:lnTo>
                    <a:pt x="10149" y="5727"/>
                  </a:lnTo>
                  <a:cubicBezTo>
                    <a:pt x="10177" y="5727"/>
                    <a:pt x="10204" y="5713"/>
                    <a:pt x="10218" y="5686"/>
                  </a:cubicBezTo>
                  <a:cubicBezTo>
                    <a:pt x="10218" y="5658"/>
                    <a:pt x="10218" y="5631"/>
                    <a:pt x="10191" y="5617"/>
                  </a:cubicBezTo>
                  <a:lnTo>
                    <a:pt x="6208" y="2376"/>
                  </a:lnTo>
                  <a:lnTo>
                    <a:pt x="5604" y="41"/>
                  </a:lnTo>
                  <a:cubicBezTo>
                    <a:pt x="5590" y="14"/>
                    <a:pt x="5563" y="0"/>
                    <a:pt x="5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6"/>
            <p:cNvSpPr/>
            <p:nvPr/>
          </p:nvSpPr>
          <p:spPr>
            <a:xfrm>
              <a:off x="8326280" y="4574883"/>
              <a:ext cx="114225" cy="163172"/>
            </a:xfrm>
            <a:custGeom>
              <a:avLst/>
              <a:gdLst/>
              <a:ahLst/>
              <a:cxnLst/>
              <a:rect l="l" t="t" r="r" b="b"/>
              <a:pathLst>
                <a:path w="2322" h="3317" extrusionOk="0">
                  <a:moveTo>
                    <a:pt x="1126" y="131"/>
                  </a:moveTo>
                  <a:cubicBezTo>
                    <a:pt x="1209" y="131"/>
                    <a:pt x="1278" y="158"/>
                    <a:pt x="1360" y="213"/>
                  </a:cubicBezTo>
                  <a:cubicBezTo>
                    <a:pt x="1429" y="241"/>
                    <a:pt x="1456" y="295"/>
                    <a:pt x="1456" y="350"/>
                  </a:cubicBezTo>
                  <a:cubicBezTo>
                    <a:pt x="1484" y="735"/>
                    <a:pt x="632" y="1518"/>
                    <a:pt x="165" y="1902"/>
                  </a:cubicBezTo>
                  <a:cubicBezTo>
                    <a:pt x="248" y="1477"/>
                    <a:pt x="509" y="378"/>
                    <a:pt x="975" y="158"/>
                  </a:cubicBezTo>
                  <a:cubicBezTo>
                    <a:pt x="1030" y="144"/>
                    <a:pt x="1072" y="131"/>
                    <a:pt x="1126" y="131"/>
                  </a:cubicBezTo>
                  <a:close/>
                  <a:moveTo>
                    <a:pt x="1120" y="0"/>
                  </a:moveTo>
                  <a:cubicBezTo>
                    <a:pt x="1053" y="0"/>
                    <a:pt x="986" y="16"/>
                    <a:pt x="920" y="48"/>
                  </a:cubicBezTo>
                  <a:cubicBezTo>
                    <a:pt x="289" y="337"/>
                    <a:pt x="14" y="1985"/>
                    <a:pt x="14" y="2053"/>
                  </a:cubicBezTo>
                  <a:cubicBezTo>
                    <a:pt x="0" y="2067"/>
                    <a:pt x="0" y="2067"/>
                    <a:pt x="14" y="2081"/>
                  </a:cubicBezTo>
                  <a:cubicBezTo>
                    <a:pt x="14" y="2094"/>
                    <a:pt x="14" y="2094"/>
                    <a:pt x="28" y="2108"/>
                  </a:cubicBezTo>
                  <a:cubicBezTo>
                    <a:pt x="28" y="2108"/>
                    <a:pt x="28" y="2108"/>
                    <a:pt x="28" y="2122"/>
                  </a:cubicBezTo>
                  <a:lnTo>
                    <a:pt x="42" y="2122"/>
                  </a:lnTo>
                  <a:lnTo>
                    <a:pt x="1923" y="3303"/>
                  </a:lnTo>
                  <a:cubicBezTo>
                    <a:pt x="1923" y="3317"/>
                    <a:pt x="1937" y="3317"/>
                    <a:pt x="1950" y="3317"/>
                  </a:cubicBezTo>
                  <a:cubicBezTo>
                    <a:pt x="1978" y="3317"/>
                    <a:pt x="1992" y="3303"/>
                    <a:pt x="2005" y="3289"/>
                  </a:cubicBezTo>
                  <a:cubicBezTo>
                    <a:pt x="2033" y="3262"/>
                    <a:pt x="2019" y="3221"/>
                    <a:pt x="1992" y="3193"/>
                  </a:cubicBezTo>
                  <a:lnTo>
                    <a:pt x="289" y="2122"/>
                  </a:lnTo>
                  <a:lnTo>
                    <a:pt x="2253" y="2053"/>
                  </a:lnTo>
                  <a:cubicBezTo>
                    <a:pt x="2280" y="2053"/>
                    <a:pt x="2321" y="2026"/>
                    <a:pt x="2308" y="1985"/>
                  </a:cubicBezTo>
                  <a:cubicBezTo>
                    <a:pt x="2308" y="1943"/>
                    <a:pt x="2280" y="1930"/>
                    <a:pt x="2253" y="1916"/>
                  </a:cubicBezTo>
                  <a:lnTo>
                    <a:pt x="261" y="1998"/>
                  </a:lnTo>
                  <a:cubicBezTo>
                    <a:pt x="660" y="1669"/>
                    <a:pt x="1607" y="831"/>
                    <a:pt x="1580" y="350"/>
                  </a:cubicBezTo>
                  <a:cubicBezTo>
                    <a:pt x="1580" y="241"/>
                    <a:pt x="1525" y="158"/>
                    <a:pt x="1429" y="103"/>
                  </a:cubicBezTo>
                  <a:cubicBezTo>
                    <a:pt x="1329" y="37"/>
                    <a:pt x="1224"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6"/>
            <p:cNvSpPr/>
            <p:nvPr/>
          </p:nvSpPr>
          <p:spPr>
            <a:xfrm>
              <a:off x="7749501" y="2897812"/>
              <a:ext cx="573634" cy="1474102"/>
            </a:xfrm>
            <a:custGeom>
              <a:avLst/>
              <a:gdLst/>
              <a:ahLst/>
              <a:cxnLst/>
              <a:rect l="l" t="t" r="r" b="b"/>
              <a:pathLst>
                <a:path w="11661" h="29966" extrusionOk="0">
                  <a:moveTo>
                    <a:pt x="8323" y="0"/>
                  </a:moveTo>
                  <a:lnTo>
                    <a:pt x="1" y="302"/>
                  </a:lnTo>
                  <a:lnTo>
                    <a:pt x="962" y="12332"/>
                  </a:lnTo>
                  <a:lnTo>
                    <a:pt x="5302" y="29965"/>
                  </a:lnTo>
                  <a:lnTo>
                    <a:pt x="11660" y="29842"/>
                  </a:lnTo>
                  <a:lnTo>
                    <a:pt x="8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6"/>
            <p:cNvSpPr/>
            <p:nvPr/>
          </p:nvSpPr>
          <p:spPr>
            <a:xfrm>
              <a:off x="7746156" y="2894909"/>
              <a:ext cx="580324" cy="1480399"/>
            </a:xfrm>
            <a:custGeom>
              <a:avLst/>
              <a:gdLst/>
              <a:ahLst/>
              <a:cxnLst/>
              <a:rect l="l" t="t" r="r" b="b"/>
              <a:pathLst>
                <a:path w="11797" h="30094" extrusionOk="0">
                  <a:moveTo>
                    <a:pt x="8336" y="128"/>
                  </a:moveTo>
                  <a:lnTo>
                    <a:pt x="11646" y="29832"/>
                  </a:lnTo>
                  <a:lnTo>
                    <a:pt x="5425" y="29956"/>
                  </a:lnTo>
                  <a:lnTo>
                    <a:pt x="1099" y="12391"/>
                  </a:lnTo>
                  <a:lnTo>
                    <a:pt x="138" y="416"/>
                  </a:lnTo>
                  <a:lnTo>
                    <a:pt x="8336" y="128"/>
                  </a:lnTo>
                  <a:close/>
                  <a:moveTo>
                    <a:pt x="8406" y="1"/>
                  </a:moveTo>
                  <a:cubicBezTo>
                    <a:pt x="8401" y="1"/>
                    <a:pt x="8396" y="2"/>
                    <a:pt x="8391" y="4"/>
                  </a:cubicBezTo>
                  <a:lnTo>
                    <a:pt x="69" y="293"/>
                  </a:lnTo>
                  <a:cubicBezTo>
                    <a:pt x="41" y="293"/>
                    <a:pt x="28" y="307"/>
                    <a:pt x="14" y="307"/>
                  </a:cubicBezTo>
                  <a:cubicBezTo>
                    <a:pt x="0" y="320"/>
                    <a:pt x="0" y="348"/>
                    <a:pt x="0" y="361"/>
                  </a:cubicBezTo>
                  <a:lnTo>
                    <a:pt x="975" y="12405"/>
                  </a:lnTo>
                  <a:cubicBezTo>
                    <a:pt x="975" y="12405"/>
                    <a:pt x="975" y="12405"/>
                    <a:pt x="975" y="12419"/>
                  </a:cubicBezTo>
                  <a:lnTo>
                    <a:pt x="5315" y="30038"/>
                  </a:lnTo>
                  <a:cubicBezTo>
                    <a:pt x="5315" y="30066"/>
                    <a:pt x="5342" y="30093"/>
                    <a:pt x="5370" y="30093"/>
                  </a:cubicBezTo>
                  <a:lnTo>
                    <a:pt x="11728" y="29956"/>
                  </a:lnTo>
                  <a:cubicBezTo>
                    <a:pt x="11742" y="29956"/>
                    <a:pt x="11756" y="29956"/>
                    <a:pt x="11769" y="29942"/>
                  </a:cubicBezTo>
                  <a:cubicBezTo>
                    <a:pt x="11783" y="29928"/>
                    <a:pt x="11797" y="29901"/>
                    <a:pt x="11783" y="29887"/>
                  </a:cubicBezTo>
                  <a:lnTo>
                    <a:pt x="8460" y="59"/>
                  </a:lnTo>
                  <a:cubicBezTo>
                    <a:pt x="8448" y="25"/>
                    <a:pt x="8428" y="1"/>
                    <a:pt x="8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6"/>
            <p:cNvSpPr/>
            <p:nvPr/>
          </p:nvSpPr>
          <p:spPr>
            <a:xfrm>
              <a:off x="8014354" y="4284056"/>
              <a:ext cx="272280" cy="6789"/>
            </a:xfrm>
            <a:custGeom>
              <a:avLst/>
              <a:gdLst/>
              <a:ahLst/>
              <a:cxnLst/>
              <a:rect l="l" t="t" r="r" b="b"/>
              <a:pathLst>
                <a:path w="5535" h="138" extrusionOk="0">
                  <a:moveTo>
                    <a:pt x="69" y="0"/>
                  </a:moveTo>
                  <a:cubicBezTo>
                    <a:pt x="28" y="0"/>
                    <a:pt x="0" y="28"/>
                    <a:pt x="0" y="69"/>
                  </a:cubicBezTo>
                  <a:cubicBezTo>
                    <a:pt x="0" y="110"/>
                    <a:pt x="28" y="138"/>
                    <a:pt x="69" y="138"/>
                  </a:cubicBezTo>
                  <a:lnTo>
                    <a:pt x="5480" y="138"/>
                  </a:lnTo>
                  <a:cubicBezTo>
                    <a:pt x="5507" y="138"/>
                    <a:pt x="5535" y="110"/>
                    <a:pt x="5535" y="69"/>
                  </a:cubicBezTo>
                  <a:cubicBezTo>
                    <a:pt x="5535" y="28"/>
                    <a:pt x="5507" y="0"/>
                    <a:pt x="5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6"/>
            <p:cNvSpPr/>
            <p:nvPr/>
          </p:nvSpPr>
          <p:spPr>
            <a:xfrm>
              <a:off x="7531333" y="4337430"/>
              <a:ext cx="187817" cy="270903"/>
            </a:xfrm>
            <a:custGeom>
              <a:avLst/>
              <a:gdLst/>
              <a:ahLst/>
              <a:cxnLst/>
              <a:rect l="l" t="t" r="r" b="b"/>
              <a:pathLst>
                <a:path w="3818" h="5507" extrusionOk="0">
                  <a:moveTo>
                    <a:pt x="343" y="0"/>
                  </a:moveTo>
                  <a:lnTo>
                    <a:pt x="0" y="5507"/>
                  </a:lnTo>
                  <a:lnTo>
                    <a:pt x="3543" y="5150"/>
                  </a:lnTo>
                  <a:lnTo>
                    <a:pt x="3818" y="41"/>
                  </a:lnTo>
                  <a:lnTo>
                    <a:pt x="3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6"/>
            <p:cNvSpPr/>
            <p:nvPr/>
          </p:nvSpPr>
          <p:spPr>
            <a:xfrm>
              <a:off x="7527938" y="4334036"/>
              <a:ext cx="194606" cy="277692"/>
            </a:xfrm>
            <a:custGeom>
              <a:avLst/>
              <a:gdLst/>
              <a:ahLst/>
              <a:cxnLst/>
              <a:rect l="l" t="t" r="r" b="b"/>
              <a:pathLst>
                <a:path w="3956" h="5645" extrusionOk="0">
                  <a:moveTo>
                    <a:pt x="467" y="138"/>
                  </a:moveTo>
                  <a:lnTo>
                    <a:pt x="3818" y="179"/>
                  </a:lnTo>
                  <a:lnTo>
                    <a:pt x="3557" y="5164"/>
                  </a:lnTo>
                  <a:lnTo>
                    <a:pt x="138" y="5494"/>
                  </a:lnTo>
                  <a:lnTo>
                    <a:pt x="467" y="138"/>
                  </a:lnTo>
                  <a:close/>
                  <a:moveTo>
                    <a:pt x="344" y="0"/>
                  </a:moveTo>
                  <a:lnTo>
                    <a:pt x="0" y="5645"/>
                  </a:lnTo>
                  <a:lnTo>
                    <a:pt x="3681" y="5274"/>
                  </a:lnTo>
                  <a:lnTo>
                    <a:pt x="3956" y="55"/>
                  </a:lnTo>
                  <a:lnTo>
                    <a:pt x="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6"/>
            <p:cNvSpPr/>
            <p:nvPr/>
          </p:nvSpPr>
          <p:spPr>
            <a:xfrm>
              <a:off x="7669810" y="4338759"/>
              <a:ext cx="21645" cy="256785"/>
            </a:xfrm>
            <a:custGeom>
              <a:avLst/>
              <a:gdLst/>
              <a:ahLst/>
              <a:cxnLst/>
              <a:rect l="l" t="t" r="r" b="b"/>
              <a:pathLst>
                <a:path w="440" h="5220" extrusionOk="0">
                  <a:moveTo>
                    <a:pt x="303" y="1"/>
                  </a:moveTo>
                  <a:lnTo>
                    <a:pt x="0" y="5219"/>
                  </a:lnTo>
                  <a:lnTo>
                    <a:pt x="138" y="5219"/>
                  </a:lnTo>
                  <a:lnTo>
                    <a:pt x="440" y="14"/>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6"/>
            <p:cNvSpPr/>
            <p:nvPr/>
          </p:nvSpPr>
          <p:spPr>
            <a:xfrm>
              <a:off x="7629275" y="4339447"/>
              <a:ext cx="21005" cy="256736"/>
            </a:xfrm>
            <a:custGeom>
              <a:avLst/>
              <a:gdLst/>
              <a:ahLst/>
              <a:cxnLst/>
              <a:rect l="l" t="t" r="r" b="b"/>
              <a:pathLst>
                <a:path w="427" h="5219" extrusionOk="0">
                  <a:moveTo>
                    <a:pt x="289" y="0"/>
                  </a:moveTo>
                  <a:lnTo>
                    <a:pt x="0" y="5219"/>
                  </a:lnTo>
                  <a:lnTo>
                    <a:pt x="138" y="5219"/>
                  </a:lnTo>
                  <a:lnTo>
                    <a:pt x="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6"/>
            <p:cNvSpPr/>
            <p:nvPr/>
          </p:nvSpPr>
          <p:spPr>
            <a:xfrm>
              <a:off x="7598185" y="4339447"/>
              <a:ext cx="18988" cy="257424"/>
            </a:xfrm>
            <a:custGeom>
              <a:avLst/>
              <a:gdLst/>
              <a:ahLst/>
              <a:cxnLst/>
              <a:rect l="l" t="t" r="r" b="b"/>
              <a:pathLst>
                <a:path w="386" h="5233" extrusionOk="0">
                  <a:moveTo>
                    <a:pt x="248" y="0"/>
                  </a:moveTo>
                  <a:lnTo>
                    <a:pt x="1" y="5219"/>
                  </a:lnTo>
                  <a:lnTo>
                    <a:pt x="124" y="5233"/>
                  </a:lnTo>
                  <a:lnTo>
                    <a:pt x="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6"/>
            <p:cNvSpPr/>
            <p:nvPr/>
          </p:nvSpPr>
          <p:spPr>
            <a:xfrm>
              <a:off x="7563062" y="4340136"/>
              <a:ext cx="23022" cy="260769"/>
            </a:xfrm>
            <a:custGeom>
              <a:avLst/>
              <a:gdLst/>
              <a:ahLst/>
              <a:cxnLst/>
              <a:rect l="l" t="t" r="r" b="b"/>
              <a:pathLst>
                <a:path w="468" h="5301" extrusionOk="0">
                  <a:moveTo>
                    <a:pt x="330" y="0"/>
                  </a:moveTo>
                  <a:lnTo>
                    <a:pt x="1" y="5287"/>
                  </a:lnTo>
                  <a:lnTo>
                    <a:pt x="138" y="5301"/>
                  </a:lnTo>
                  <a:lnTo>
                    <a:pt x="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7476581" y="4567799"/>
              <a:ext cx="449324" cy="275675"/>
            </a:xfrm>
            <a:custGeom>
              <a:avLst/>
              <a:gdLst/>
              <a:ahLst/>
              <a:cxnLst/>
              <a:rect l="l" t="t" r="r" b="b"/>
              <a:pathLst>
                <a:path w="9134" h="5604" extrusionOk="0">
                  <a:moveTo>
                    <a:pt x="5508" y="0"/>
                  </a:moveTo>
                  <a:lnTo>
                    <a:pt x="385" y="41"/>
                  </a:lnTo>
                  <a:lnTo>
                    <a:pt x="1" y="5521"/>
                  </a:lnTo>
                  <a:lnTo>
                    <a:pt x="9133" y="5603"/>
                  </a:lnTo>
                  <a:lnTo>
                    <a:pt x="5494" y="2376"/>
                  </a:lnTo>
                  <a:lnTo>
                    <a:pt x="55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6"/>
            <p:cNvSpPr/>
            <p:nvPr/>
          </p:nvSpPr>
          <p:spPr>
            <a:xfrm>
              <a:off x="7476581" y="4676465"/>
              <a:ext cx="146003" cy="164303"/>
            </a:xfrm>
            <a:custGeom>
              <a:avLst/>
              <a:gdLst/>
              <a:ahLst/>
              <a:cxnLst/>
              <a:rect l="l" t="t" r="r" b="b"/>
              <a:pathLst>
                <a:path w="2968" h="3340" extrusionOk="0">
                  <a:moveTo>
                    <a:pt x="505" y="0"/>
                  </a:moveTo>
                  <a:cubicBezTo>
                    <a:pt x="415" y="0"/>
                    <a:pt x="325" y="5"/>
                    <a:pt x="234" y="16"/>
                  </a:cubicBezTo>
                  <a:lnTo>
                    <a:pt x="221" y="181"/>
                  </a:lnTo>
                  <a:cubicBezTo>
                    <a:pt x="1" y="2556"/>
                    <a:pt x="1" y="3312"/>
                    <a:pt x="1" y="3312"/>
                  </a:cubicBezTo>
                  <a:cubicBezTo>
                    <a:pt x="1" y="3312"/>
                    <a:pt x="893" y="3339"/>
                    <a:pt x="2541" y="3339"/>
                  </a:cubicBezTo>
                  <a:lnTo>
                    <a:pt x="2706" y="3339"/>
                  </a:lnTo>
                  <a:cubicBezTo>
                    <a:pt x="2898" y="2900"/>
                    <a:pt x="2967" y="2392"/>
                    <a:pt x="2857" y="1883"/>
                  </a:cubicBezTo>
                  <a:cubicBezTo>
                    <a:pt x="2616" y="766"/>
                    <a:pt x="1611" y="0"/>
                    <a:pt x="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6"/>
            <p:cNvSpPr/>
            <p:nvPr/>
          </p:nvSpPr>
          <p:spPr>
            <a:xfrm>
              <a:off x="7473236" y="4565093"/>
              <a:ext cx="456014" cy="281725"/>
            </a:xfrm>
            <a:custGeom>
              <a:avLst/>
              <a:gdLst/>
              <a:ahLst/>
              <a:cxnLst/>
              <a:rect l="l" t="t" r="r" b="b"/>
              <a:pathLst>
                <a:path w="9270" h="5727" extrusionOk="0">
                  <a:moveTo>
                    <a:pt x="5521" y="124"/>
                  </a:moveTo>
                  <a:lnTo>
                    <a:pt x="5493" y="2431"/>
                  </a:lnTo>
                  <a:cubicBezTo>
                    <a:pt x="5493" y="2445"/>
                    <a:pt x="5507" y="2458"/>
                    <a:pt x="5521" y="2472"/>
                  </a:cubicBezTo>
                  <a:lnTo>
                    <a:pt x="9023" y="5589"/>
                  </a:lnTo>
                  <a:lnTo>
                    <a:pt x="9023" y="5589"/>
                  </a:lnTo>
                  <a:lnTo>
                    <a:pt x="137" y="5507"/>
                  </a:lnTo>
                  <a:lnTo>
                    <a:pt x="522" y="165"/>
                  </a:lnTo>
                  <a:lnTo>
                    <a:pt x="5521" y="124"/>
                  </a:lnTo>
                  <a:close/>
                  <a:moveTo>
                    <a:pt x="5576" y="0"/>
                  </a:moveTo>
                  <a:lnTo>
                    <a:pt x="453" y="41"/>
                  </a:lnTo>
                  <a:cubicBezTo>
                    <a:pt x="426" y="41"/>
                    <a:pt x="398" y="55"/>
                    <a:pt x="385" y="96"/>
                  </a:cubicBezTo>
                  <a:lnTo>
                    <a:pt x="0" y="5576"/>
                  </a:lnTo>
                  <a:cubicBezTo>
                    <a:pt x="0" y="5589"/>
                    <a:pt x="0" y="5603"/>
                    <a:pt x="14" y="5617"/>
                  </a:cubicBezTo>
                  <a:cubicBezTo>
                    <a:pt x="28" y="5631"/>
                    <a:pt x="41" y="5644"/>
                    <a:pt x="69" y="5644"/>
                  </a:cubicBezTo>
                  <a:lnTo>
                    <a:pt x="9201" y="5727"/>
                  </a:lnTo>
                  <a:cubicBezTo>
                    <a:pt x="9229" y="5727"/>
                    <a:pt x="9256" y="5699"/>
                    <a:pt x="9256" y="5672"/>
                  </a:cubicBezTo>
                  <a:cubicBezTo>
                    <a:pt x="9270" y="5658"/>
                    <a:pt x="9270" y="5631"/>
                    <a:pt x="9242" y="5603"/>
                  </a:cubicBezTo>
                  <a:lnTo>
                    <a:pt x="5631" y="2403"/>
                  </a:lnTo>
                  <a:lnTo>
                    <a:pt x="5644" y="55"/>
                  </a:lnTo>
                  <a:cubicBezTo>
                    <a:pt x="5644" y="41"/>
                    <a:pt x="5631" y="28"/>
                    <a:pt x="5631" y="14"/>
                  </a:cubicBezTo>
                  <a:cubicBezTo>
                    <a:pt x="5617" y="0"/>
                    <a:pt x="5603" y="0"/>
                    <a:pt x="5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6"/>
            <p:cNvSpPr/>
            <p:nvPr/>
          </p:nvSpPr>
          <p:spPr>
            <a:xfrm>
              <a:off x="7744384" y="4575178"/>
              <a:ext cx="99320" cy="162876"/>
            </a:xfrm>
            <a:custGeom>
              <a:avLst/>
              <a:gdLst/>
              <a:ahLst/>
              <a:cxnLst/>
              <a:rect l="l" t="t" r="r" b="b"/>
              <a:pathLst>
                <a:path w="2019" h="3311" extrusionOk="0">
                  <a:moveTo>
                    <a:pt x="1126" y="125"/>
                  </a:moveTo>
                  <a:cubicBezTo>
                    <a:pt x="1209" y="125"/>
                    <a:pt x="1277" y="152"/>
                    <a:pt x="1360" y="207"/>
                  </a:cubicBezTo>
                  <a:cubicBezTo>
                    <a:pt x="1428" y="235"/>
                    <a:pt x="1456" y="289"/>
                    <a:pt x="1456" y="344"/>
                  </a:cubicBezTo>
                  <a:cubicBezTo>
                    <a:pt x="1483" y="729"/>
                    <a:pt x="632" y="1512"/>
                    <a:pt x="165" y="1896"/>
                  </a:cubicBezTo>
                  <a:cubicBezTo>
                    <a:pt x="247" y="1471"/>
                    <a:pt x="508" y="372"/>
                    <a:pt x="975" y="152"/>
                  </a:cubicBezTo>
                  <a:cubicBezTo>
                    <a:pt x="1030" y="138"/>
                    <a:pt x="1071" y="125"/>
                    <a:pt x="1126" y="125"/>
                  </a:cubicBezTo>
                  <a:close/>
                  <a:moveTo>
                    <a:pt x="1121" y="0"/>
                  </a:moveTo>
                  <a:cubicBezTo>
                    <a:pt x="1053" y="0"/>
                    <a:pt x="987" y="15"/>
                    <a:pt x="920" y="42"/>
                  </a:cubicBezTo>
                  <a:cubicBezTo>
                    <a:pt x="289" y="331"/>
                    <a:pt x="14" y="1979"/>
                    <a:pt x="14" y="2047"/>
                  </a:cubicBezTo>
                  <a:cubicBezTo>
                    <a:pt x="0" y="2061"/>
                    <a:pt x="14" y="2088"/>
                    <a:pt x="14" y="2102"/>
                  </a:cubicBezTo>
                  <a:lnTo>
                    <a:pt x="28" y="2102"/>
                  </a:lnTo>
                  <a:cubicBezTo>
                    <a:pt x="28" y="2102"/>
                    <a:pt x="28" y="2116"/>
                    <a:pt x="41" y="2116"/>
                  </a:cubicBezTo>
                  <a:lnTo>
                    <a:pt x="1923" y="3297"/>
                  </a:lnTo>
                  <a:cubicBezTo>
                    <a:pt x="1923" y="3311"/>
                    <a:pt x="1937" y="3311"/>
                    <a:pt x="1950" y="3311"/>
                  </a:cubicBezTo>
                  <a:cubicBezTo>
                    <a:pt x="1978" y="3311"/>
                    <a:pt x="1991" y="3297"/>
                    <a:pt x="2005" y="3283"/>
                  </a:cubicBezTo>
                  <a:cubicBezTo>
                    <a:pt x="2019" y="3256"/>
                    <a:pt x="2019" y="3215"/>
                    <a:pt x="1991" y="3187"/>
                  </a:cubicBezTo>
                  <a:lnTo>
                    <a:pt x="179" y="2061"/>
                  </a:lnTo>
                  <a:cubicBezTo>
                    <a:pt x="508" y="1800"/>
                    <a:pt x="1621" y="853"/>
                    <a:pt x="1579" y="344"/>
                  </a:cubicBezTo>
                  <a:cubicBezTo>
                    <a:pt x="1579" y="235"/>
                    <a:pt x="1525" y="152"/>
                    <a:pt x="1428" y="97"/>
                  </a:cubicBezTo>
                  <a:cubicBezTo>
                    <a:pt x="1322" y="32"/>
                    <a:pt x="1220" y="0"/>
                    <a:pt x="1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6"/>
            <p:cNvSpPr/>
            <p:nvPr/>
          </p:nvSpPr>
          <p:spPr>
            <a:xfrm>
              <a:off x="7496209" y="2897812"/>
              <a:ext cx="505355" cy="1470069"/>
            </a:xfrm>
            <a:custGeom>
              <a:avLst/>
              <a:gdLst/>
              <a:ahLst/>
              <a:cxnLst/>
              <a:rect l="l" t="t" r="r" b="b"/>
              <a:pathLst>
                <a:path w="10273" h="29884" extrusionOk="0">
                  <a:moveTo>
                    <a:pt x="10272" y="0"/>
                  </a:moveTo>
                  <a:lnTo>
                    <a:pt x="1758" y="728"/>
                  </a:lnTo>
                  <a:lnTo>
                    <a:pt x="0" y="29842"/>
                  </a:lnTo>
                  <a:lnTo>
                    <a:pt x="7004" y="29883"/>
                  </a:lnTo>
                  <a:lnTo>
                    <a:pt x="9270" y="3928"/>
                  </a:lnTo>
                  <a:lnTo>
                    <a:pt x="10272" y="3832"/>
                  </a:lnTo>
                  <a:lnTo>
                    <a:pt x="10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7493504" y="2930230"/>
              <a:ext cx="511405" cy="1440356"/>
            </a:xfrm>
            <a:custGeom>
              <a:avLst/>
              <a:gdLst/>
              <a:ahLst/>
              <a:cxnLst/>
              <a:rect l="l" t="t" r="r" b="b"/>
              <a:pathLst>
                <a:path w="10396" h="29280" extrusionOk="0">
                  <a:moveTo>
                    <a:pt x="1813" y="1"/>
                  </a:moveTo>
                  <a:cubicBezTo>
                    <a:pt x="1785" y="1"/>
                    <a:pt x="1744" y="28"/>
                    <a:pt x="1744" y="69"/>
                  </a:cubicBezTo>
                  <a:lnTo>
                    <a:pt x="0" y="29169"/>
                  </a:lnTo>
                  <a:cubicBezTo>
                    <a:pt x="0" y="29197"/>
                    <a:pt x="0" y="29210"/>
                    <a:pt x="14" y="29224"/>
                  </a:cubicBezTo>
                  <a:cubicBezTo>
                    <a:pt x="28" y="29238"/>
                    <a:pt x="41" y="29238"/>
                    <a:pt x="55" y="29238"/>
                  </a:cubicBezTo>
                  <a:lnTo>
                    <a:pt x="7059" y="29279"/>
                  </a:lnTo>
                  <a:cubicBezTo>
                    <a:pt x="7086" y="29279"/>
                    <a:pt x="7114" y="29252"/>
                    <a:pt x="7127" y="29224"/>
                  </a:cubicBezTo>
                  <a:lnTo>
                    <a:pt x="9380" y="3338"/>
                  </a:lnTo>
                  <a:lnTo>
                    <a:pt x="10327" y="3241"/>
                  </a:lnTo>
                  <a:cubicBezTo>
                    <a:pt x="10368" y="3241"/>
                    <a:pt x="10396" y="3200"/>
                    <a:pt x="10396" y="3173"/>
                  </a:cubicBezTo>
                  <a:cubicBezTo>
                    <a:pt x="10385" y="3139"/>
                    <a:pt x="10364" y="3114"/>
                    <a:pt x="10342" y="3114"/>
                  </a:cubicBezTo>
                  <a:cubicBezTo>
                    <a:pt x="10337" y="3114"/>
                    <a:pt x="10332" y="3115"/>
                    <a:pt x="10327" y="3118"/>
                  </a:cubicBezTo>
                  <a:lnTo>
                    <a:pt x="9311" y="3214"/>
                  </a:lnTo>
                  <a:cubicBezTo>
                    <a:pt x="9284" y="3214"/>
                    <a:pt x="9256" y="3241"/>
                    <a:pt x="9256" y="3269"/>
                  </a:cubicBezTo>
                  <a:lnTo>
                    <a:pt x="7004" y="29155"/>
                  </a:lnTo>
                  <a:lnTo>
                    <a:pt x="124" y="29114"/>
                  </a:lnTo>
                  <a:lnTo>
                    <a:pt x="1882" y="69"/>
                  </a:lnTo>
                  <a:cubicBezTo>
                    <a:pt x="1882" y="42"/>
                    <a:pt x="1854" y="14"/>
                    <a:pt x="1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6"/>
            <p:cNvSpPr/>
            <p:nvPr/>
          </p:nvSpPr>
          <p:spPr>
            <a:xfrm>
              <a:off x="7587363" y="2945775"/>
              <a:ext cx="103452" cy="143937"/>
            </a:xfrm>
            <a:custGeom>
              <a:avLst/>
              <a:gdLst/>
              <a:ahLst/>
              <a:cxnLst/>
              <a:rect l="l" t="t" r="r" b="b"/>
              <a:pathLst>
                <a:path w="2103" h="2926" extrusionOk="0">
                  <a:moveTo>
                    <a:pt x="2033" y="0"/>
                  </a:moveTo>
                  <a:cubicBezTo>
                    <a:pt x="1992" y="0"/>
                    <a:pt x="1979" y="28"/>
                    <a:pt x="1965" y="69"/>
                  </a:cubicBezTo>
                  <a:cubicBezTo>
                    <a:pt x="1896" y="2102"/>
                    <a:pt x="70" y="2788"/>
                    <a:pt x="56" y="2802"/>
                  </a:cubicBezTo>
                  <a:cubicBezTo>
                    <a:pt x="15" y="2816"/>
                    <a:pt x="1" y="2857"/>
                    <a:pt x="15" y="2884"/>
                  </a:cubicBezTo>
                  <a:cubicBezTo>
                    <a:pt x="28" y="2912"/>
                    <a:pt x="56" y="2925"/>
                    <a:pt x="83" y="2925"/>
                  </a:cubicBezTo>
                  <a:lnTo>
                    <a:pt x="97" y="2925"/>
                  </a:lnTo>
                  <a:cubicBezTo>
                    <a:pt x="125" y="2912"/>
                    <a:pt x="2033" y="2184"/>
                    <a:pt x="2102" y="69"/>
                  </a:cubicBezTo>
                  <a:cubicBezTo>
                    <a:pt x="2102" y="28"/>
                    <a:pt x="2075" y="0"/>
                    <a:pt x="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6"/>
            <p:cNvSpPr/>
            <p:nvPr/>
          </p:nvSpPr>
          <p:spPr>
            <a:xfrm>
              <a:off x="7527938" y="4284056"/>
              <a:ext cx="299976" cy="6789"/>
            </a:xfrm>
            <a:custGeom>
              <a:avLst/>
              <a:gdLst/>
              <a:ahLst/>
              <a:cxnLst/>
              <a:rect l="l" t="t" r="r" b="b"/>
              <a:pathLst>
                <a:path w="6098" h="138" extrusionOk="0">
                  <a:moveTo>
                    <a:pt x="69" y="0"/>
                  </a:moveTo>
                  <a:cubicBezTo>
                    <a:pt x="28" y="0"/>
                    <a:pt x="0" y="28"/>
                    <a:pt x="0" y="69"/>
                  </a:cubicBezTo>
                  <a:cubicBezTo>
                    <a:pt x="0" y="110"/>
                    <a:pt x="28" y="138"/>
                    <a:pt x="69" y="138"/>
                  </a:cubicBezTo>
                  <a:lnTo>
                    <a:pt x="6043" y="138"/>
                  </a:lnTo>
                  <a:cubicBezTo>
                    <a:pt x="6070" y="138"/>
                    <a:pt x="6098" y="110"/>
                    <a:pt x="6098" y="69"/>
                  </a:cubicBezTo>
                  <a:cubicBezTo>
                    <a:pt x="6098" y="28"/>
                    <a:pt x="6070" y="0"/>
                    <a:pt x="6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6"/>
            <p:cNvSpPr/>
            <p:nvPr/>
          </p:nvSpPr>
          <p:spPr>
            <a:xfrm>
              <a:off x="7529267" y="2193867"/>
              <a:ext cx="675610" cy="795197"/>
            </a:xfrm>
            <a:custGeom>
              <a:avLst/>
              <a:gdLst/>
              <a:ahLst/>
              <a:cxnLst/>
              <a:rect l="l" t="t" r="r" b="b"/>
              <a:pathLst>
                <a:path w="13734" h="16165" extrusionOk="0">
                  <a:moveTo>
                    <a:pt x="6922" y="1"/>
                  </a:moveTo>
                  <a:cubicBezTo>
                    <a:pt x="3613" y="1"/>
                    <a:pt x="949" y="2679"/>
                    <a:pt x="949" y="5974"/>
                  </a:cubicBezTo>
                  <a:lnTo>
                    <a:pt x="1" y="16164"/>
                  </a:lnTo>
                  <a:lnTo>
                    <a:pt x="13734" y="16164"/>
                  </a:lnTo>
                  <a:lnTo>
                    <a:pt x="12896" y="5974"/>
                  </a:lnTo>
                  <a:cubicBezTo>
                    <a:pt x="12896" y="2679"/>
                    <a:pt x="10218" y="1"/>
                    <a:pt x="6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6"/>
            <p:cNvSpPr/>
            <p:nvPr/>
          </p:nvSpPr>
          <p:spPr>
            <a:xfrm>
              <a:off x="7933285" y="2438403"/>
              <a:ext cx="10183" cy="554695"/>
            </a:xfrm>
            <a:custGeom>
              <a:avLst/>
              <a:gdLst/>
              <a:ahLst/>
              <a:cxnLst/>
              <a:rect l="l" t="t" r="r" b="b"/>
              <a:pathLst>
                <a:path w="207" h="11276" extrusionOk="0">
                  <a:moveTo>
                    <a:pt x="138" y="1"/>
                  </a:moveTo>
                  <a:cubicBezTo>
                    <a:pt x="110" y="1"/>
                    <a:pt x="83" y="28"/>
                    <a:pt x="83" y="70"/>
                  </a:cubicBezTo>
                  <a:lnTo>
                    <a:pt x="0" y="11221"/>
                  </a:lnTo>
                  <a:cubicBezTo>
                    <a:pt x="0" y="11248"/>
                    <a:pt x="28" y="11276"/>
                    <a:pt x="69" y="11276"/>
                  </a:cubicBezTo>
                  <a:cubicBezTo>
                    <a:pt x="110" y="11276"/>
                    <a:pt x="138" y="11248"/>
                    <a:pt x="138" y="11221"/>
                  </a:cubicBezTo>
                  <a:lnTo>
                    <a:pt x="206" y="70"/>
                  </a:lnTo>
                  <a:cubicBezTo>
                    <a:pt x="206" y="28"/>
                    <a:pt x="179"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6"/>
            <p:cNvSpPr/>
            <p:nvPr/>
          </p:nvSpPr>
          <p:spPr>
            <a:xfrm>
              <a:off x="7875828" y="2608658"/>
              <a:ext cx="40584" cy="40584"/>
            </a:xfrm>
            <a:custGeom>
              <a:avLst/>
              <a:gdLst/>
              <a:ahLst/>
              <a:cxnLst/>
              <a:rect l="l" t="t" r="r" b="b"/>
              <a:pathLst>
                <a:path w="825" h="825" extrusionOk="0">
                  <a:moveTo>
                    <a:pt x="413" y="1"/>
                  </a:moveTo>
                  <a:cubicBezTo>
                    <a:pt x="179" y="1"/>
                    <a:pt x="1" y="193"/>
                    <a:pt x="1" y="413"/>
                  </a:cubicBezTo>
                  <a:cubicBezTo>
                    <a:pt x="1" y="646"/>
                    <a:pt x="179" y="825"/>
                    <a:pt x="413" y="825"/>
                  </a:cubicBezTo>
                  <a:cubicBezTo>
                    <a:pt x="633" y="825"/>
                    <a:pt x="825" y="646"/>
                    <a:pt x="825" y="413"/>
                  </a:cubicBezTo>
                  <a:cubicBezTo>
                    <a:pt x="825" y="193"/>
                    <a:pt x="633"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6"/>
            <p:cNvSpPr/>
            <p:nvPr/>
          </p:nvSpPr>
          <p:spPr>
            <a:xfrm>
              <a:off x="7875828" y="2816743"/>
              <a:ext cx="40584" cy="40584"/>
            </a:xfrm>
            <a:custGeom>
              <a:avLst/>
              <a:gdLst/>
              <a:ahLst/>
              <a:cxnLst/>
              <a:rect l="l" t="t" r="r" b="b"/>
              <a:pathLst>
                <a:path w="825" h="825" extrusionOk="0">
                  <a:moveTo>
                    <a:pt x="413" y="0"/>
                  </a:moveTo>
                  <a:cubicBezTo>
                    <a:pt x="179" y="0"/>
                    <a:pt x="1" y="193"/>
                    <a:pt x="1" y="412"/>
                  </a:cubicBezTo>
                  <a:cubicBezTo>
                    <a:pt x="1" y="646"/>
                    <a:pt x="179" y="824"/>
                    <a:pt x="413" y="824"/>
                  </a:cubicBezTo>
                  <a:cubicBezTo>
                    <a:pt x="633" y="824"/>
                    <a:pt x="825" y="646"/>
                    <a:pt x="825" y="412"/>
                  </a:cubicBezTo>
                  <a:cubicBezTo>
                    <a:pt x="825" y="193"/>
                    <a:pt x="63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6"/>
            <p:cNvSpPr/>
            <p:nvPr/>
          </p:nvSpPr>
          <p:spPr>
            <a:xfrm>
              <a:off x="7525922" y="2484841"/>
              <a:ext cx="682349" cy="507568"/>
            </a:xfrm>
            <a:custGeom>
              <a:avLst/>
              <a:gdLst/>
              <a:ahLst/>
              <a:cxnLst/>
              <a:rect l="l" t="t" r="r" b="b"/>
              <a:pathLst>
                <a:path w="13871" h="10318" extrusionOk="0">
                  <a:moveTo>
                    <a:pt x="12985" y="1"/>
                  </a:moveTo>
                  <a:cubicBezTo>
                    <a:pt x="12978" y="1"/>
                    <a:pt x="12971" y="2"/>
                    <a:pt x="12964" y="5"/>
                  </a:cubicBezTo>
                  <a:cubicBezTo>
                    <a:pt x="12923" y="5"/>
                    <a:pt x="12909" y="32"/>
                    <a:pt x="12909" y="73"/>
                  </a:cubicBezTo>
                  <a:lnTo>
                    <a:pt x="13733" y="10194"/>
                  </a:lnTo>
                  <a:lnTo>
                    <a:pt x="138" y="10194"/>
                  </a:lnTo>
                  <a:lnTo>
                    <a:pt x="440" y="6967"/>
                  </a:lnTo>
                  <a:cubicBezTo>
                    <a:pt x="440" y="6926"/>
                    <a:pt x="412" y="6898"/>
                    <a:pt x="385" y="6898"/>
                  </a:cubicBezTo>
                  <a:cubicBezTo>
                    <a:pt x="378" y="6896"/>
                    <a:pt x="371" y="6895"/>
                    <a:pt x="364" y="6895"/>
                  </a:cubicBezTo>
                  <a:cubicBezTo>
                    <a:pt x="334" y="6895"/>
                    <a:pt x="314" y="6919"/>
                    <a:pt x="302" y="6953"/>
                  </a:cubicBezTo>
                  <a:lnTo>
                    <a:pt x="0" y="10249"/>
                  </a:lnTo>
                  <a:cubicBezTo>
                    <a:pt x="0" y="10263"/>
                    <a:pt x="14" y="10290"/>
                    <a:pt x="14" y="10304"/>
                  </a:cubicBezTo>
                  <a:cubicBezTo>
                    <a:pt x="28" y="10318"/>
                    <a:pt x="55" y="10318"/>
                    <a:pt x="69" y="10318"/>
                  </a:cubicBezTo>
                  <a:lnTo>
                    <a:pt x="13802" y="10318"/>
                  </a:lnTo>
                  <a:cubicBezTo>
                    <a:pt x="13816" y="10318"/>
                    <a:pt x="13829" y="10318"/>
                    <a:pt x="13843" y="10304"/>
                  </a:cubicBezTo>
                  <a:cubicBezTo>
                    <a:pt x="13857" y="10290"/>
                    <a:pt x="13870" y="10263"/>
                    <a:pt x="13857" y="10249"/>
                  </a:cubicBezTo>
                  <a:lnTo>
                    <a:pt x="13033" y="59"/>
                  </a:lnTo>
                  <a:cubicBezTo>
                    <a:pt x="13033" y="26"/>
                    <a:pt x="13014" y="1"/>
                    <a:pt x="12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6"/>
            <p:cNvSpPr/>
            <p:nvPr/>
          </p:nvSpPr>
          <p:spPr>
            <a:xfrm>
              <a:off x="6931775" y="2161941"/>
              <a:ext cx="369878" cy="398115"/>
            </a:xfrm>
            <a:custGeom>
              <a:avLst/>
              <a:gdLst/>
              <a:ahLst/>
              <a:cxnLst/>
              <a:rect l="l" t="t" r="r" b="b"/>
              <a:pathLst>
                <a:path w="7519" h="8093" extrusionOk="0">
                  <a:moveTo>
                    <a:pt x="1829" y="0"/>
                  </a:moveTo>
                  <a:cubicBezTo>
                    <a:pt x="651" y="0"/>
                    <a:pt x="0" y="1485"/>
                    <a:pt x="488" y="2298"/>
                  </a:cubicBezTo>
                  <a:cubicBezTo>
                    <a:pt x="1023" y="3204"/>
                    <a:pt x="5184" y="8093"/>
                    <a:pt x="5184" y="8093"/>
                  </a:cubicBezTo>
                  <a:lnTo>
                    <a:pt x="7519" y="5168"/>
                  </a:lnTo>
                  <a:cubicBezTo>
                    <a:pt x="6008" y="3012"/>
                    <a:pt x="3578" y="375"/>
                    <a:pt x="2191" y="45"/>
                  </a:cubicBezTo>
                  <a:cubicBezTo>
                    <a:pt x="2065" y="15"/>
                    <a:pt x="1944" y="0"/>
                    <a:pt x="1829"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6"/>
            <p:cNvSpPr/>
            <p:nvPr/>
          </p:nvSpPr>
          <p:spPr>
            <a:xfrm>
              <a:off x="6938858" y="2158498"/>
              <a:ext cx="366878" cy="406970"/>
            </a:xfrm>
            <a:custGeom>
              <a:avLst/>
              <a:gdLst/>
              <a:ahLst/>
              <a:cxnLst/>
              <a:rect l="l" t="t" r="r" b="b"/>
              <a:pathLst>
                <a:path w="7458" h="8273" extrusionOk="0">
                  <a:moveTo>
                    <a:pt x="1690" y="129"/>
                  </a:moveTo>
                  <a:cubicBezTo>
                    <a:pt x="1799" y="129"/>
                    <a:pt x="1909" y="143"/>
                    <a:pt x="2019" y="170"/>
                  </a:cubicBezTo>
                  <a:cubicBezTo>
                    <a:pt x="3365" y="500"/>
                    <a:pt x="5727" y="3013"/>
                    <a:pt x="7293" y="5238"/>
                  </a:cubicBezTo>
                  <a:lnTo>
                    <a:pt x="5040" y="8067"/>
                  </a:lnTo>
                  <a:cubicBezTo>
                    <a:pt x="4560" y="7504"/>
                    <a:pt x="893" y="3164"/>
                    <a:pt x="399" y="2340"/>
                  </a:cubicBezTo>
                  <a:cubicBezTo>
                    <a:pt x="138" y="1901"/>
                    <a:pt x="206" y="1228"/>
                    <a:pt x="577" y="720"/>
                  </a:cubicBezTo>
                  <a:cubicBezTo>
                    <a:pt x="866" y="335"/>
                    <a:pt x="1250" y="129"/>
                    <a:pt x="1690" y="129"/>
                  </a:cubicBezTo>
                  <a:close/>
                  <a:moveTo>
                    <a:pt x="1683" y="0"/>
                  </a:moveTo>
                  <a:cubicBezTo>
                    <a:pt x="1212" y="0"/>
                    <a:pt x="786" y="226"/>
                    <a:pt x="481" y="651"/>
                  </a:cubicBezTo>
                  <a:cubicBezTo>
                    <a:pt x="69" y="1200"/>
                    <a:pt x="0" y="1928"/>
                    <a:pt x="289" y="2409"/>
                  </a:cubicBezTo>
                  <a:cubicBezTo>
                    <a:pt x="824" y="3301"/>
                    <a:pt x="4821" y="8012"/>
                    <a:pt x="4985" y="8204"/>
                  </a:cubicBezTo>
                  <a:lnTo>
                    <a:pt x="5040" y="8273"/>
                  </a:lnTo>
                  <a:lnTo>
                    <a:pt x="7457" y="5252"/>
                  </a:lnTo>
                  <a:lnTo>
                    <a:pt x="7430" y="5210"/>
                  </a:lnTo>
                  <a:cubicBezTo>
                    <a:pt x="5851" y="2958"/>
                    <a:pt x="3434" y="376"/>
                    <a:pt x="2060" y="47"/>
                  </a:cubicBezTo>
                  <a:cubicBezTo>
                    <a:pt x="1933" y="16"/>
                    <a:pt x="1806" y="0"/>
                    <a:pt x="1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6"/>
            <p:cNvSpPr/>
            <p:nvPr/>
          </p:nvSpPr>
          <p:spPr>
            <a:xfrm>
              <a:off x="6870776" y="2194703"/>
              <a:ext cx="91105" cy="62032"/>
            </a:xfrm>
            <a:custGeom>
              <a:avLst/>
              <a:gdLst/>
              <a:ahLst/>
              <a:cxnLst/>
              <a:rect l="l" t="t" r="r" b="b"/>
              <a:pathLst>
                <a:path w="1852" h="1261" extrusionOk="0">
                  <a:moveTo>
                    <a:pt x="467" y="0"/>
                  </a:moveTo>
                  <a:cubicBezTo>
                    <a:pt x="129" y="0"/>
                    <a:pt x="0" y="239"/>
                    <a:pt x="94" y="547"/>
                  </a:cubicBezTo>
                  <a:cubicBezTo>
                    <a:pt x="245" y="1000"/>
                    <a:pt x="780" y="1261"/>
                    <a:pt x="780" y="1261"/>
                  </a:cubicBezTo>
                  <a:cubicBezTo>
                    <a:pt x="780" y="1261"/>
                    <a:pt x="1851" y="560"/>
                    <a:pt x="1082" y="176"/>
                  </a:cubicBezTo>
                  <a:cubicBezTo>
                    <a:pt x="832" y="53"/>
                    <a:pt x="626" y="0"/>
                    <a:pt x="46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6"/>
            <p:cNvSpPr/>
            <p:nvPr/>
          </p:nvSpPr>
          <p:spPr>
            <a:xfrm>
              <a:off x="6869251" y="2191506"/>
              <a:ext cx="73051" cy="68624"/>
            </a:xfrm>
            <a:custGeom>
              <a:avLst/>
              <a:gdLst/>
              <a:ahLst/>
              <a:cxnLst/>
              <a:rect l="l" t="t" r="r" b="b"/>
              <a:pathLst>
                <a:path w="1485" h="1395" extrusionOk="0">
                  <a:moveTo>
                    <a:pt x="495" y="131"/>
                  </a:moveTo>
                  <a:cubicBezTo>
                    <a:pt x="660" y="131"/>
                    <a:pt x="852" y="186"/>
                    <a:pt x="1086" y="296"/>
                  </a:cubicBezTo>
                  <a:cubicBezTo>
                    <a:pt x="1237" y="378"/>
                    <a:pt x="1319" y="461"/>
                    <a:pt x="1319" y="571"/>
                  </a:cubicBezTo>
                  <a:cubicBezTo>
                    <a:pt x="1333" y="818"/>
                    <a:pt x="976" y="1134"/>
                    <a:pt x="811" y="1257"/>
                  </a:cubicBezTo>
                  <a:cubicBezTo>
                    <a:pt x="688" y="1189"/>
                    <a:pt x="303" y="955"/>
                    <a:pt x="193" y="598"/>
                  </a:cubicBezTo>
                  <a:cubicBezTo>
                    <a:pt x="138" y="419"/>
                    <a:pt x="166" y="282"/>
                    <a:pt x="262" y="200"/>
                  </a:cubicBezTo>
                  <a:cubicBezTo>
                    <a:pt x="317" y="145"/>
                    <a:pt x="399" y="131"/>
                    <a:pt x="495" y="131"/>
                  </a:cubicBezTo>
                  <a:close/>
                  <a:moveTo>
                    <a:pt x="500" y="0"/>
                  </a:moveTo>
                  <a:cubicBezTo>
                    <a:pt x="334" y="0"/>
                    <a:pt x="230" y="54"/>
                    <a:pt x="166" y="104"/>
                  </a:cubicBezTo>
                  <a:cubicBezTo>
                    <a:pt x="42" y="213"/>
                    <a:pt x="1" y="406"/>
                    <a:pt x="70" y="625"/>
                  </a:cubicBezTo>
                  <a:cubicBezTo>
                    <a:pt x="221" y="1106"/>
                    <a:pt x="756" y="1381"/>
                    <a:pt x="784" y="1381"/>
                  </a:cubicBezTo>
                  <a:cubicBezTo>
                    <a:pt x="797" y="1395"/>
                    <a:pt x="797" y="1395"/>
                    <a:pt x="811" y="1395"/>
                  </a:cubicBezTo>
                  <a:cubicBezTo>
                    <a:pt x="825" y="1395"/>
                    <a:pt x="839" y="1395"/>
                    <a:pt x="852" y="1381"/>
                  </a:cubicBezTo>
                  <a:cubicBezTo>
                    <a:pt x="866" y="1367"/>
                    <a:pt x="1484" y="955"/>
                    <a:pt x="1457" y="571"/>
                  </a:cubicBezTo>
                  <a:cubicBezTo>
                    <a:pt x="1443" y="406"/>
                    <a:pt x="1333" y="282"/>
                    <a:pt x="1141" y="186"/>
                  </a:cubicBezTo>
                  <a:cubicBezTo>
                    <a:pt x="863" y="47"/>
                    <a:pt x="65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6871956" y="2151365"/>
              <a:ext cx="95335" cy="81758"/>
            </a:xfrm>
            <a:custGeom>
              <a:avLst/>
              <a:gdLst/>
              <a:ahLst/>
              <a:cxnLst/>
              <a:rect l="l" t="t" r="r" b="b"/>
              <a:pathLst>
                <a:path w="1938" h="1662" extrusionOk="0">
                  <a:moveTo>
                    <a:pt x="439" y="1"/>
                  </a:moveTo>
                  <a:cubicBezTo>
                    <a:pt x="195" y="1"/>
                    <a:pt x="66" y="179"/>
                    <a:pt x="42" y="398"/>
                  </a:cubicBezTo>
                  <a:cubicBezTo>
                    <a:pt x="1" y="782"/>
                    <a:pt x="344" y="1057"/>
                    <a:pt x="344" y="1057"/>
                  </a:cubicBezTo>
                  <a:lnTo>
                    <a:pt x="1251" y="1661"/>
                  </a:lnTo>
                  <a:cubicBezTo>
                    <a:pt x="1251" y="1661"/>
                    <a:pt x="1937" y="975"/>
                    <a:pt x="1196" y="370"/>
                  </a:cubicBezTo>
                  <a:cubicBezTo>
                    <a:pt x="876" y="104"/>
                    <a:pt x="625" y="1"/>
                    <a:pt x="439"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6"/>
            <p:cNvSpPr/>
            <p:nvPr/>
          </p:nvSpPr>
          <p:spPr>
            <a:xfrm>
              <a:off x="6868611" y="2148315"/>
              <a:ext cx="83135" cy="88153"/>
            </a:xfrm>
            <a:custGeom>
              <a:avLst/>
              <a:gdLst/>
              <a:ahLst/>
              <a:cxnLst/>
              <a:rect l="l" t="t" r="r" b="b"/>
              <a:pathLst>
                <a:path w="1690" h="1792" extrusionOk="0">
                  <a:moveTo>
                    <a:pt x="510" y="131"/>
                  </a:moveTo>
                  <a:cubicBezTo>
                    <a:pt x="696" y="131"/>
                    <a:pt x="943" y="247"/>
                    <a:pt x="1222" y="474"/>
                  </a:cubicBezTo>
                  <a:cubicBezTo>
                    <a:pt x="1428" y="638"/>
                    <a:pt x="1538" y="831"/>
                    <a:pt x="1538" y="1023"/>
                  </a:cubicBezTo>
                  <a:cubicBezTo>
                    <a:pt x="1552" y="1311"/>
                    <a:pt x="1387" y="1545"/>
                    <a:pt x="1305" y="1641"/>
                  </a:cubicBezTo>
                  <a:lnTo>
                    <a:pt x="453" y="1064"/>
                  </a:lnTo>
                  <a:cubicBezTo>
                    <a:pt x="440" y="1050"/>
                    <a:pt x="138" y="803"/>
                    <a:pt x="179" y="474"/>
                  </a:cubicBezTo>
                  <a:cubicBezTo>
                    <a:pt x="192" y="322"/>
                    <a:pt x="261" y="199"/>
                    <a:pt x="371" y="158"/>
                  </a:cubicBezTo>
                  <a:cubicBezTo>
                    <a:pt x="413" y="140"/>
                    <a:pt x="459" y="131"/>
                    <a:pt x="510" y="131"/>
                  </a:cubicBezTo>
                  <a:close/>
                  <a:moveTo>
                    <a:pt x="509" y="0"/>
                  </a:moveTo>
                  <a:cubicBezTo>
                    <a:pt x="437" y="0"/>
                    <a:pt x="378" y="14"/>
                    <a:pt x="330" y="34"/>
                  </a:cubicBezTo>
                  <a:cubicBezTo>
                    <a:pt x="165" y="103"/>
                    <a:pt x="69" y="254"/>
                    <a:pt x="55" y="460"/>
                  </a:cubicBezTo>
                  <a:cubicBezTo>
                    <a:pt x="0" y="872"/>
                    <a:pt x="357" y="1160"/>
                    <a:pt x="385" y="1160"/>
                  </a:cubicBezTo>
                  <a:cubicBezTo>
                    <a:pt x="385" y="1160"/>
                    <a:pt x="385" y="1174"/>
                    <a:pt x="385" y="1174"/>
                  </a:cubicBezTo>
                  <a:lnTo>
                    <a:pt x="1277" y="1778"/>
                  </a:lnTo>
                  <a:cubicBezTo>
                    <a:pt x="1291" y="1792"/>
                    <a:pt x="1305" y="1792"/>
                    <a:pt x="1319" y="1792"/>
                  </a:cubicBezTo>
                  <a:cubicBezTo>
                    <a:pt x="1332" y="1792"/>
                    <a:pt x="1346" y="1778"/>
                    <a:pt x="1360" y="1764"/>
                  </a:cubicBezTo>
                  <a:cubicBezTo>
                    <a:pt x="1374" y="1751"/>
                    <a:pt x="1689" y="1435"/>
                    <a:pt x="1676" y="1023"/>
                  </a:cubicBezTo>
                  <a:cubicBezTo>
                    <a:pt x="1662" y="789"/>
                    <a:pt x="1538" y="570"/>
                    <a:pt x="1305" y="377"/>
                  </a:cubicBezTo>
                  <a:cubicBezTo>
                    <a:pt x="944" y="85"/>
                    <a:pt x="687"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6"/>
            <p:cNvSpPr/>
            <p:nvPr/>
          </p:nvSpPr>
          <p:spPr>
            <a:xfrm>
              <a:off x="6809826" y="2109453"/>
              <a:ext cx="165582" cy="184472"/>
            </a:xfrm>
            <a:custGeom>
              <a:avLst/>
              <a:gdLst/>
              <a:ahLst/>
              <a:cxnLst/>
              <a:rect l="l" t="t" r="r" b="b"/>
              <a:pathLst>
                <a:path w="3366" h="3750" extrusionOk="0">
                  <a:moveTo>
                    <a:pt x="1690" y="687"/>
                  </a:moveTo>
                  <a:cubicBezTo>
                    <a:pt x="2266" y="687"/>
                    <a:pt x="2747" y="1222"/>
                    <a:pt x="2747" y="1868"/>
                  </a:cubicBezTo>
                  <a:cubicBezTo>
                    <a:pt x="2747" y="2527"/>
                    <a:pt x="2266" y="3049"/>
                    <a:pt x="1690" y="3049"/>
                  </a:cubicBezTo>
                  <a:cubicBezTo>
                    <a:pt x="1099" y="3049"/>
                    <a:pt x="618" y="2527"/>
                    <a:pt x="618" y="1868"/>
                  </a:cubicBezTo>
                  <a:cubicBezTo>
                    <a:pt x="618" y="1222"/>
                    <a:pt x="1099" y="687"/>
                    <a:pt x="1690" y="687"/>
                  </a:cubicBezTo>
                  <a:close/>
                  <a:moveTo>
                    <a:pt x="1690" y="0"/>
                  </a:moveTo>
                  <a:cubicBezTo>
                    <a:pt x="756" y="0"/>
                    <a:pt x="0" y="838"/>
                    <a:pt x="0" y="1868"/>
                  </a:cubicBezTo>
                  <a:cubicBezTo>
                    <a:pt x="0" y="2911"/>
                    <a:pt x="756" y="3749"/>
                    <a:pt x="1690" y="3749"/>
                  </a:cubicBezTo>
                  <a:cubicBezTo>
                    <a:pt x="2610" y="3749"/>
                    <a:pt x="3365" y="2911"/>
                    <a:pt x="3365" y="1868"/>
                  </a:cubicBezTo>
                  <a:cubicBezTo>
                    <a:pt x="3365" y="838"/>
                    <a:pt x="2610" y="0"/>
                    <a:pt x="16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6"/>
            <p:cNvSpPr/>
            <p:nvPr/>
          </p:nvSpPr>
          <p:spPr>
            <a:xfrm>
              <a:off x="6806432" y="2106059"/>
              <a:ext cx="172321" cy="190572"/>
            </a:xfrm>
            <a:custGeom>
              <a:avLst/>
              <a:gdLst/>
              <a:ahLst/>
              <a:cxnLst/>
              <a:rect l="l" t="t" r="r" b="b"/>
              <a:pathLst>
                <a:path w="3503" h="3874" extrusionOk="0">
                  <a:moveTo>
                    <a:pt x="1759" y="824"/>
                  </a:moveTo>
                  <a:cubicBezTo>
                    <a:pt x="2308" y="824"/>
                    <a:pt x="2761" y="1319"/>
                    <a:pt x="2761" y="1937"/>
                  </a:cubicBezTo>
                  <a:cubicBezTo>
                    <a:pt x="2761" y="2555"/>
                    <a:pt x="2308" y="3063"/>
                    <a:pt x="1759" y="3063"/>
                  </a:cubicBezTo>
                  <a:cubicBezTo>
                    <a:pt x="1196" y="3063"/>
                    <a:pt x="756" y="2555"/>
                    <a:pt x="756" y="1937"/>
                  </a:cubicBezTo>
                  <a:cubicBezTo>
                    <a:pt x="756" y="1319"/>
                    <a:pt x="1196" y="824"/>
                    <a:pt x="1759" y="824"/>
                  </a:cubicBezTo>
                  <a:close/>
                  <a:moveTo>
                    <a:pt x="1759" y="687"/>
                  </a:moveTo>
                  <a:cubicBezTo>
                    <a:pt x="1127" y="687"/>
                    <a:pt x="619" y="1250"/>
                    <a:pt x="619" y="1937"/>
                  </a:cubicBezTo>
                  <a:cubicBezTo>
                    <a:pt x="619" y="2623"/>
                    <a:pt x="1127" y="3186"/>
                    <a:pt x="1759" y="3186"/>
                  </a:cubicBezTo>
                  <a:cubicBezTo>
                    <a:pt x="2377" y="3186"/>
                    <a:pt x="2885" y="2623"/>
                    <a:pt x="2885" y="1937"/>
                  </a:cubicBezTo>
                  <a:cubicBezTo>
                    <a:pt x="2885" y="1250"/>
                    <a:pt x="2377" y="687"/>
                    <a:pt x="1759" y="687"/>
                  </a:cubicBezTo>
                  <a:close/>
                  <a:moveTo>
                    <a:pt x="1759" y="138"/>
                  </a:moveTo>
                  <a:cubicBezTo>
                    <a:pt x="2651" y="138"/>
                    <a:pt x="3379" y="948"/>
                    <a:pt x="3379" y="1937"/>
                  </a:cubicBezTo>
                  <a:cubicBezTo>
                    <a:pt x="3379" y="2939"/>
                    <a:pt x="2651" y="3749"/>
                    <a:pt x="1759" y="3749"/>
                  </a:cubicBezTo>
                  <a:cubicBezTo>
                    <a:pt x="852" y="3749"/>
                    <a:pt x="124" y="2939"/>
                    <a:pt x="124" y="1937"/>
                  </a:cubicBezTo>
                  <a:cubicBezTo>
                    <a:pt x="124" y="948"/>
                    <a:pt x="852" y="138"/>
                    <a:pt x="1759" y="138"/>
                  </a:cubicBezTo>
                  <a:close/>
                  <a:moveTo>
                    <a:pt x="1759" y="0"/>
                  </a:moveTo>
                  <a:cubicBezTo>
                    <a:pt x="784" y="0"/>
                    <a:pt x="1" y="879"/>
                    <a:pt x="1" y="1937"/>
                  </a:cubicBezTo>
                  <a:cubicBezTo>
                    <a:pt x="1" y="3008"/>
                    <a:pt x="784" y="3873"/>
                    <a:pt x="1759" y="3873"/>
                  </a:cubicBezTo>
                  <a:cubicBezTo>
                    <a:pt x="2720" y="3873"/>
                    <a:pt x="3503" y="3008"/>
                    <a:pt x="3503" y="1937"/>
                  </a:cubicBezTo>
                  <a:cubicBezTo>
                    <a:pt x="3503" y="879"/>
                    <a:pt x="2720" y="0"/>
                    <a:pt x="1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6"/>
            <p:cNvSpPr/>
            <p:nvPr/>
          </p:nvSpPr>
          <p:spPr>
            <a:xfrm>
              <a:off x="6888879" y="2056718"/>
              <a:ext cx="229040" cy="292597"/>
            </a:xfrm>
            <a:custGeom>
              <a:avLst/>
              <a:gdLst/>
              <a:ahLst/>
              <a:cxnLst/>
              <a:rect l="l" t="t" r="r" b="b"/>
              <a:pathLst>
                <a:path w="4656" h="5948" extrusionOk="0">
                  <a:moveTo>
                    <a:pt x="1016" y="1"/>
                  </a:moveTo>
                  <a:cubicBezTo>
                    <a:pt x="453" y="1"/>
                    <a:pt x="0" y="454"/>
                    <a:pt x="0" y="1017"/>
                  </a:cubicBezTo>
                  <a:lnTo>
                    <a:pt x="0" y="4945"/>
                  </a:lnTo>
                  <a:cubicBezTo>
                    <a:pt x="0" y="5494"/>
                    <a:pt x="453" y="5947"/>
                    <a:pt x="1016" y="5947"/>
                  </a:cubicBezTo>
                  <a:lnTo>
                    <a:pt x="3639" y="5947"/>
                  </a:lnTo>
                  <a:cubicBezTo>
                    <a:pt x="4202" y="5947"/>
                    <a:pt x="4656" y="5494"/>
                    <a:pt x="4656" y="4945"/>
                  </a:cubicBezTo>
                  <a:lnTo>
                    <a:pt x="4656" y="1017"/>
                  </a:lnTo>
                  <a:cubicBezTo>
                    <a:pt x="4656" y="454"/>
                    <a:pt x="4202" y="1"/>
                    <a:pt x="3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6"/>
            <p:cNvSpPr/>
            <p:nvPr/>
          </p:nvSpPr>
          <p:spPr>
            <a:xfrm>
              <a:off x="6886173" y="2054013"/>
              <a:ext cx="235140" cy="298648"/>
            </a:xfrm>
            <a:custGeom>
              <a:avLst/>
              <a:gdLst/>
              <a:ahLst/>
              <a:cxnLst/>
              <a:rect l="l" t="t" r="r" b="b"/>
              <a:pathLst>
                <a:path w="4780" h="6071" extrusionOk="0">
                  <a:moveTo>
                    <a:pt x="3694" y="125"/>
                  </a:moveTo>
                  <a:cubicBezTo>
                    <a:pt x="4216" y="125"/>
                    <a:pt x="4642" y="550"/>
                    <a:pt x="4642" y="1072"/>
                  </a:cubicBezTo>
                  <a:lnTo>
                    <a:pt x="4642" y="5000"/>
                  </a:lnTo>
                  <a:cubicBezTo>
                    <a:pt x="4642" y="5522"/>
                    <a:pt x="4216" y="5934"/>
                    <a:pt x="3694" y="5934"/>
                  </a:cubicBezTo>
                  <a:lnTo>
                    <a:pt x="1071" y="5934"/>
                  </a:lnTo>
                  <a:cubicBezTo>
                    <a:pt x="550" y="5934"/>
                    <a:pt x="124" y="5522"/>
                    <a:pt x="124" y="5000"/>
                  </a:cubicBezTo>
                  <a:lnTo>
                    <a:pt x="124" y="1072"/>
                  </a:lnTo>
                  <a:cubicBezTo>
                    <a:pt x="124" y="550"/>
                    <a:pt x="550" y="125"/>
                    <a:pt x="1071" y="125"/>
                  </a:cubicBezTo>
                  <a:close/>
                  <a:moveTo>
                    <a:pt x="1071" y="1"/>
                  </a:moveTo>
                  <a:cubicBezTo>
                    <a:pt x="481" y="1"/>
                    <a:pt x="0" y="482"/>
                    <a:pt x="0" y="1072"/>
                  </a:cubicBezTo>
                  <a:lnTo>
                    <a:pt x="0" y="5000"/>
                  </a:lnTo>
                  <a:cubicBezTo>
                    <a:pt x="0" y="5590"/>
                    <a:pt x="481" y="6071"/>
                    <a:pt x="1071" y="6071"/>
                  </a:cubicBezTo>
                  <a:lnTo>
                    <a:pt x="3694" y="6071"/>
                  </a:lnTo>
                  <a:cubicBezTo>
                    <a:pt x="4299" y="6071"/>
                    <a:pt x="4779" y="5590"/>
                    <a:pt x="4779" y="5000"/>
                  </a:cubicBezTo>
                  <a:lnTo>
                    <a:pt x="4779" y="1072"/>
                  </a:lnTo>
                  <a:cubicBezTo>
                    <a:pt x="4779" y="482"/>
                    <a:pt x="4299" y="1"/>
                    <a:pt x="3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6"/>
            <p:cNvSpPr/>
            <p:nvPr/>
          </p:nvSpPr>
          <p:spPr>
            <a:xfrm>
              <a:off x="7043983" y="2170993"/>
              <a:ext cx="130016" cy="189785"/>
            </a:xfrm>
            <a:custGeom>
              <a:avLst/>
              <a:gdLst/>
              <a:ahLst/>
              <a:cxnLst/>
              <a:rect l="l" t="t" r="r" b="b"/>
              <a:pathLst>
                <a:path w="2643" h="3858" extrusionOk="0">
                  <a:moveTo>
                    <a:pt x="560" y="0"/>
                  </a:moveTo>
                  <a:cubicBezTo>
                    <a:pt x="235" y="0"/>
                    <a:pt x="1" y="481"/>
                    <a:pt x="377" y="1111"/>
                  </a:cubicBezTo>
                  <a:cubicBezTo>
                    <a:pt x="1077" y="2237"/>
                    <a:pt x="335" y="2773"/>
                    <a:pt x="1764" y="3858"/>
                  </a:cubicBezTo>
                  <a:lnTo>
                    <a:pt x="2642" y="1866"/>
                  </a:lnTo>
                  <a:cubicBezTo>
                    <a:pt x="2642" y="1866"/>
                    <a:pt x="1091" y="191"/>
                    <a:pt x="692" y="26"/>
                  </a:cubicBezTo>
                  <a:cubicBezTo>
                    <a:pt x="647" y="9"/>
                    <a:pt x="603" y="0"/>
                    <a:pt x="560"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6"/>
            <p:cNvSpPr/>
            <p:nvPr/>
          </p:nvSpPr>
          <p:spPr>
            <a:xfrm>
              <a:off x="7044917" y="2167992"/>
              <a:ext cx="133115" cy="196180"/>
            </a:xfrm>
            <a:custGeom>
              <a:avLst/>
              <a:gdLst/>
              <a:ahLst/>
              <a:cxnLst/>
              <a:rect l="l" t="t" r="r" b="b"/>
              <a:pathLst>
                <a:path w="2706" h="3988" extrusionOk="0">
                  <a:moveTo>
                    <a:pt x="542" y="0"/>
                  </a:moveTo>
                  <a:cubicBezTo>
                    <a:pt x="424" y="0"/>
                    <a:pt x="309" y="52"/>
                    <a:pt x="234" y="156"/>
                  </a:cubicBezTo>
                  <a:cubicBezTo>
                    <a:pt x="83" y="334"/>
                    <a:pt x="1" y="719"/>
                    <a:pt x="303" y="1200"/>
                  </a:cubicBezTo>
                  <a:cubicBezTo>
                    <a:pt x="564" y="1639"/>
                    <a:pt x="618" y="1969"/>
                    <a:pt x="673" y="2298"/>
                  </a:cubicBezTo>
                  <a:cubicBezTo>
                    <a:pt x="742" y="2806"/>
                    <a:pt x="811" y="3301"/>
                    <a:pt x="1703" y="3974"/>
                  </a:cubicBezTo>
                  <a:cubicBezTo>
                    <a:pt x="1717" y="3987"/>
                    <a:pt x="1731" y="3987"/>
                    <a:pt x="1745" y="3987"/>
                  </a:cubicBezTo>
                  <a:cubicBezTo>
                    <a:pt x="1758" y="3987"/>
                    <a:pt x="1786" y="3974"/>
                    <a:pt x="1800" y="3960"/>
                  </a:cubicBezTo>
                  <a:cubicBezTo>
                    <a:pt x="1813" y="3932"/>
                    <a:pt x="1813" y="3891"/>
                    <a:pt x="1786" y="3878"/>
                  </a:cubicBezTo>
                  <a:cubicBezTo>
                    <a:pt x="934" y="3218"/>
                    <a:pt x="866" y="2793"/>
                    <a:pt x="797" y="2284"/>
                  </a:cubicBezTo>
                  <a:cubicBezTo>
                    <a:pt x="742" y="1955"/>
                    <a:pt x="687" y="1584"/>
                    <a:pt x="412" y="1131"/>
                  </a:cubicBezTo>
                  <a:cubicBezTo>
                    <a:pt x="152" y="705"/>
                    <a:pt x="206" y="389"/>
                    <a:pt x="330" y="238"/>
                  </a:cubicBezTo>
                  <a:cubicBezTo>
                    <a:pt x="385" y="165"/>
                    <a:pt x="458" y="128"/>
                    <a:pt x="538" y="128"/>
                  </a:cubicBezTo>
                  <a:cubicBezTo>
                    <a:pt x="577" y="128"/>
                    <a:pt x="618" y="138"/>
                    <a:pt x="660" y="156"/>
                  </a:cubicBezTo>
                  <a:cubicBezTo>
                    <a:pt x="962" y="279"/>
                    <a:pt x="2157" y="1502"/>
                    <a:pt x="2582" y="1969"/>
                  </a:cubicBezTo>
                  <a:cubicBezTo>
                    <a:pt x="2596" y="1982"/>
                    <a:pt x="2613" y="1989"/>
                    <a:pt x="2630" y="1989"/>
                  </a:cubicBezTo>
                  <a:cubicBezTo>
                    <a:pt x="2648" y="1989"/>
                    <a:pt x="2665" y="1982"/>
                    <a:pt x="2678" y="1969"/>
                  </a:cubicBezTo>
                  <a:cubicBezTo>
                    <a:pt x="2692" y="1941"/>
                    <a:pt x="2706" y="1900"/>
                    <a:pt x="2678" y="1873"/>
                  </a:cubicBezTo>
                  <a:cubicBezTo>
                    <a:pt x="2610" y="1804"/>
                    <a:pt x="1099" y="183"/>
                    <a:pt x="701" y="32"/>
                  </a:cubicBezTo>
                  <a:cubicBezTo>
                    <a:pt x="649" y="11"/>
                    <a:pt x="595"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p:nvPr/>
          </p:nvSpPr>
          <p:spPr>
            <a:xfrm>
              <a:off x="7096914" y="2178322"/>
              <a:ext cx="744528" cy="704830"/>
            </a:xfrm>
            <a:custGeom>
              <a:avLst/>
              <a:gdLst/>
              <a:ahLst/>
              <a:cxnLst/>
              <a:rect l="l" t="t" r="r" b="b"/>
              <a:pathLst>
                <a:path w="15135" h="14328" extrusionOk="0">
                  <a:moveTo>
                    <a:pt x="15135" y="1"/>
                  </a:moveTo>
                  <a:cubicBezTo>
                    <a:pt x="15134" y="1"/>
                    <a:pt x="11056" y="344"/>
                    <a:pt x="8570" y="4079"/>
                  </a:cubicBezTo>
                  <a:cubicBezTo>
                    <a:pt x="8066" y="4842"/>
                    <a:pt x="7616" y="5564"/>
                    <a:pt x="7207" y="6246"/>
                  </a:cubicBezTo>
                  <a:lnTo>
                    <a:pt x="7207" y="6246"/>
                  </a:lnTo>
                  <a:lnTo>
                    <a:pt x="4066" y="3297"/>
                  </a:lnTo>
                  <a:lnTo>
                    <a:pt x="1" y="7623"/>
                  </a:lnTo>
                  <a:cubicBezTo>
                    <a:pt x="1938" y="12334"/>
                    <a:pt x="5148" y="14327"/>
                    <a:pt x="7656" y="14327"/>
                  </a:cubicBezTo>
                  <a:cubicBezTo>
                    <a:pt x="7904" y="14327"/>
                    <a:pt x="8146" y="14308"/>
                    <a:pt x="8378" y="14269"/>
                  </a:cubicBezTo>
                  <a:cubicBezTo>
                    <a:pt x="10960" y="13830"/>
                    <a:pt x="12333" y="9916"/>
                    <a:pt x="12333" y="9916"/>
                  </a:cubicBezTo>
                  <a:lnTo>
                    <a:pt x="15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6"/>
            <p:cNvSpPr/>
            <p:nvPr/>
          </p:nvSpPr>
          <p:spPr>
            <a:xfrm>
              <a:off x="7124609" y="2371550"/>
              <a:ext cx="246651" cy="277692"/>
            </a:xfrm>
            <a:custGeom>
              <a:avLst/>
              <a:gdLst/>
              <a:ahLst/>
              <a:cxnLst/>
              <a:rect l="l" t="t" r="r" b="b"/>
              <a:pathLst>
                <a:path w="5014" h="5645" extrusionOk="0">
                  <a:moveTo>
                    <a:pt x="2912" y="0"/>
                  </a:moveTo>
                  <a:lnTo>
                    <a:pt x="2789" y="124"/>
                  </a:lnTo>
                  <a:lnTo>
                    <a:pt x="4080" y="1525"/>
                  </a:lnTo>
                  <a:lnTo>
                    <a:pt x="3173" y="2459"/>
                  </a:lnTo>
                  <a:lnTo>
                    <a:pt x="1924" y="1058"/>
                  </a:lnTo>
                  <a:lnTo>
                    <a:pt x="1800" y="1181"/>
                  </a:lnTo>
                  <a:lnTo>
                    <a:pt x="3063" y="2582"/>
                  </a:lnTo>
                  <a:lnTo>
                    <a:pt x="2308" y="3392"/>
                  </a:lnTo>
                  <a:lnTo>
                    <a:pt x="1100" y="1923"/>
                  </a:lnTo>
                  <a:lnTo>
                    <a:pt x="990" y="2047"/>
                  </a:lnTo>
                  <a:lnTo>
                    <a:pt x="2185" y="3516"/>
                  </a:lnTo>
                  <a:lnTo>
                    <a:pt x="1209" y="4532"/>
                  </a:lnTo>
                  <a:lnTo>
                    <a:pt x="125" y="2967"/>
                  </a:lnTo>
                  <a:lnTo>
                    <a:pt x="1" y="3090"/>
                  </a:lnTo>
                  <a:lnTo>
                    <a:pt x="1086" y="4670"/>
                  </a:lnTo>
                  <a:lnTo>
                    <a:pt x="303" y="5494"/>
                  </a:lnTo>
                  <a:cubicBezTo>
                    <a:pt x="331" y="5549"/>
                    <a:pt x="358" y="5590"/>
                    <a:pt x="385" y="5645"/>
                  </a:cubicBezTo>
                  <a:lnTo>
                    <a:pt x="5013" y="783"/>
                  </a:lnTo>
                  <a:lnTo>
                    <a:pt x="4890" y="673"/>
                  </a:lnTo>
                  <a:lnTo>
                    <a:pt x="4190" y="1401"/>
                  </a:lnTo>
                  <a:lnTo>
                    <a:pt x="2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6"/>
            <p:cNvSpPr/>
            <p:nvPr/>
          </p:nvSpPr>
          <p:spPr>
            <a:xfrm>
              <a:off x="7092880" y="2550316"/>
              <a:ext cx="614808" cy="336034"/>
            </a:xfrm>
            <a:custGeom>
              <a:avLst/>
              <a:gdLst/>
              <a:ahLst/>
              <a:cxnLst/>
              <a:rect l="l" t="t" r="r" b="b"/>
              <a:pathLst>
                <a:path w="12498" h="6831" extrusionOk="0">
                  <a:moveTo>
                    <a:pt x="80" y="0"/>
                  </a:moveTo>
                  <a:cubicBezTo>
                    <a:pt x="71" y="0"/>
                    <a:pt x="63" y="2"/>
                    <a:pt x="55" y="6"/>
                  </a:cubicBezTo>
                  <a:cubicBezTo>
                    <a:pt x="14" y="19"/>
                    <a:pt x="1" y="47"/>
                    <a:pt x="14" y="88"/>
                  </a:cubicBezTo>
                  <a:cubicBezTo>
                    <a:pt x="1003" y="2478"/>
                    <a:pt x="2404" y="4359"/>
                    <a:pt x="4065" y="5540"/>
                  </a:cubicBezTo>
                  <a:cubicBezTo>
                    <a:pt x="5260" y="6378"/>
                    <a:pt x="6524" y="6831"/>
                    <a:pt x="7718" y="6831"/>
                  </a:cubicBezTo>
                  <a:cubicBezTo>
                    <a:pt x="7979" y="6831"/>
                    <a:pt x="8227" y="6803"/>
                    <a:pt x="8474" y="6762"/>
                  </a:cubicBezTo>
                  <a:cubicBezTo>
                    <a:pt x="9545" y="6584"/>
                    <a:pt x="10575" y="5773"/>
                    <a:pt x="11467" y="4400"/>
                  </a:cubicBezTo>
                  <a:cubicBezTo>
                    <a:pt x="12127" y="3370"/>
                    <a:pt x="12484" y="2395"/>
                    <a:pt x="12484" y="2381"/>
                  </a:cubicBezTo>
                  <a:cubicBezTo>
                    <a:pt x="12497" y="2340"/>
                    <a:pt x="12470" y="2313"/>
                    <a:pt x="12443" y="2299"/>
                  </a:cubicBezTo>
                  <a:cubicBezTo>
                    <a:pt x="12432" y="2296"/>
                    <a:pt x="12423" y="2294"/>
                    <a:pt x="12414" y="2294"/>
                  </a:cubicBezTo>
                  <a:cubicBezTo>
                    <a:pt x="12388" y="2294"/>
                    <a:pt x="12370" y="2309"/>
                    <a:pt x="12360" y="2340"/>
                  </a:cubicBezTo>
                  <a:cubicBezTo>
                    <a:pt x="12346" y="2381"/>
                    <a:pt x="10959" y="6227"/>
                    <a:pt x="8446" y="6639"/>
                  </a:cubicBezTo>
                  <a:cubicBezTo>
                    <a:pt x="8178" y="6684"/>
                    <a:pt x="7913" y="6705"/>
                    <a:pt x="7649" y="6705"/>
                  </a:cubicBezTo>
                  <a:cubicBezTo>
                    <a:pt x="4377" y="6705"/>
                    <a:pt x="1511" y="3363"/>
                    <a:pt x="138" y="33"/>
                  </a:cubicBezTo>
                  <a:cubicBezTo>
                    <a:pt x="128" y="13"/>
                    <a:pt x="103"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a:off x="7402301" y="2482086"/>
              <a:ext cx="52734" cy="86087"/>
            </a:xfrm>
            <a:custGeom>
              <a:avLst/>
              <a:gdLst/>
              <a:ahLst/>
              <a:cxnLst/>
              <a:rect l="l" t="t" r="r" b="b"/>
              <a:pathLst>
                <a:path w="1072" h="1750" extrusionOk="0">
                  <a:moveTo>
                    <a:pt x="1006" y="0"/>
                  </a:moveTo>
                  <a:cubicBezTo>
                    <a:pt x="983" y="0"/>
                    <a:pt x="958" y="13"/>
                    <a:pt x="948" y="33"/>
                  </a:cubicBezTo>
                  <a:cubicBezTo>
                    <a:pt x="618" y="569"/>
                    <a:pt x="289" y="1145"/>
                    <a:pt x="14" y="1654"/>
                  </a:cubicBezTo>
                  <a:cubicBezTo>
                    <a:pt x="0" y="1695"/>
                    <a:pt x="14" y="1736"/>
                    <a:pt x="41" y="1750"/>
                  </a:cubicBezTo>
                  <a:lnTo>
                    <a:pt x="69" y="1750"/>
                  </a:lnTo>
                  <a:cubicBezTo>
                    <a:pt x="96" y="1750"/>
                    <a:pt x="124" y="1736"/>
                    <a:pt x="124" y="1722"/>
                  </a:cubicBezTo>
                  <a:cubicBezTo>
                    <a:pt x="412" y="1214"/>
                    <a:pt x="742" y="637"/>
                    <a:pt x="1058" y="102"/>
                  </a:cubicBezTo>
                  <a:cubicBezTo>
                    <a:pt x="1071" y="74"/>
                    <a:pt x="1071" y="33"/>
                    <a:pt x="1030" y="6"/>
                  </a:cubicBezTo>
                  <a:cubicBezTo>
                    <a:pt x="1023" y="2"/>
                    <a:pt x="1014"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6"/>
            <p:cNvSpPr/>
            <p:nvPr/>
          </p:nvSpPr>
          <p:spPr>
            <a:xfrm>
              <a:off x="7419567" y="2208084"/>
              <a:ext cx="367812" cy="820088"/>
            </a:xfrm>
            <a:custGeom>
              <a:avLst/>
              <a:gdLst/>
              <a:ahLst/>
              <a:cxnLst/>
              <a:rect l="l" t="t" r="r" b="b"/>
              <a:pathLst>
                <a:path w="7477" h="16671" extrusionOk="0">
                  <a:moveTo>
                    <a:pt x="6323" y="0"/>
                  </a:moveTo>
                  <a:cubicBezTo>
                    <a:pt x="6104" y="28"/>
                    <a:pt x="5884" y="69"/>
                    <a:pt x="5678" y="179"/>
                  </a:cubicBezTo>
                  <a:cubicBezTo>
                    <a:pt x="5513" y="247"/>
                    <a:pt x="5348" y="371"/>
                    <a:pt x="5225" y="522"/>
                  </a:cubicBezTo>
                  <a:cubicBezTo>
                    <a:pt x="5911" y="2829"/>
                    <a:pt x="6625" y="8734"/>
                    <a:pt x="4799" y="11618"/>
                  </a:cubicBezTo>
                  <a:cubicBezTo>
                    <a:pt x="3135" y="14261"/>
                    <a:pt x="1885" y="14500"/>
                    <a:pt x="1487" y="14500"/>
                  </a:cubicBezTo>
                  <a:cubicBezTo>
                    <a:pt x="1398" y="14500"/>
                    <a:pt x="1352" y="14488"/>
                    <a:pt x="1352" y="14488"/>
                  </a:cubicBezTo>
                  <a:cubicBezTo>
                    <a:pt x="1352" y="14488"/>
                    <a:pt x="0" y="16671"/>
                    <a:pt x="1046" y="16671"/>
                  </a:cubicBezTo>
                  <a:cubicBezTo>
                    <a:pt x="1247" y="16671"/>
                    <a:pt x="1537" y="16590"/>
                    <a:pt x="1943" y="16397"/>
                  </a:cubicBezTo>
                  <a:cubicBezTo>
                    <a:pt x="4456" y="15202"/>
                    <a:pt x="7065" y="12030"/>
                    <a:pt x="7298" y="7828"/>
                  </a:cubicBezTo>
                  <a:cubicBezTo>
                    <a:pt x="7477" y="4628"/>
                    <a:pt x="6708" y="1360"/>
                    <a:pt x="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6"/>
            <p:cNvSpPr/>
            <p:nvPr/>
          </p:nvSpPr>
          <p:spPr>
            <a:xfrm>
              <a:off x="7804892" y="2169369"/>
              <a:ext cx="265541" cy="279217"/>
            </a:xfrm>
            <a:custGeom>
              <a:avLst/>
              <a:gdLst/>
              <a:ahLst/>
              <a:cxnLst/>
              <a:rect l="l" t="t" r="r" b="b"/>
              <a:pathLst>
                <a:path w="5398" h="5676" extrusionOk="0">
                  <a:moveTo>
                    <a:pt x="2123" y="1"/>
                  </a:moveTo>
                  <a:cubicBezTo>
                    <a:pt x="2029" y="1"/>
                    <a:pt x="1979" y="4"/>
                    <a:pt x="1979" y="4"/>
                  </a:cubicBezTo>
                  <a:lnTo>
                    <a:pt x="743" y="183"/>
                  </a:lnTo>
                  <a:cubicBezTo>
                    <a:pt x="509" y="224"/>
                    <a:pt x="276" y="293"/>
                    <a:pt x="1" y="375"/>
                  </a:cubicBezTo>
                  <a:lnTo>
                    <a:pt x="2761" y="5676"/>
                  </a:lnTo>
                  <a:lnTo>
                    <a:pt x="5398" y="883"/>
                  </a:lnTo>
                  <a:cubicBezTo>
                    <a:pt x="3847" y="74"/>
                    <a:pt x="2545" y="1"/>
                    <a:pt x="2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6"/>
            <p:cNvSpPr/>
            <p:nvPr/>
          </p:nvSpPr>
          <p:spPr>
            <a:xfrm>
              <a:off x="7801547" y="2166073"/>
              <a:ext cx="272280" cy="285218"/>
            </a:xfrm>
            <a:custGeom>
              <a:avLst/>
              <a:gdLst/>
              <a:ahLst/>
              <a:cxnLst/>
              <a:rect l="l" t="t" r="r" b="b"/>
              <a:pathLst>
                <a:path w="5535" h="5798" extrusionOk="0">
                  <a:moveTo>
                    <a:pt x="2209" y="133"/>
                  </a:moveTo>
                  <a:cubicBezTo>
                    <a:pt x="2647" y="133"/>
                    <a:pt x="3909" y="221"/>
                    <a:pt x="5384" y="964"/>
                  </a:cubicBezTo>
                  <a:lnTo>
                    <a:pt x="2829" y="5606"/>
                  </a:lnTo>
                  <a:lnTo>
                    <a:pt x="165" y="483"/>
                  </a:lnTo>
                  <a:cubicBezTo>
                    <a:pt x="385" y="415"/>
                    <a:pt x="605" y="360"/>
                    <a:pt x="811" y="305"/>
                  </a:cubicBezTo>
                  <a:lnTo>
                    <a:pt x="2047" y="140"/>
                  </a:lnTo>
                  <a:cubicBezTo>
                    <a:pt x="2056" y="137"/>
                    <a:pt x="2113" y="133"/>
                    <a:pt x="2209" y="133"/>
                  </a:cubicBezTo>
                  <a:close/>
                  <a:moveTo>
                    <a:pt x="2160" y="0"/>
                  </a:moveTo>
                  <a:cubicBezTo>
                    <a:pt x="2079" y="0"/>
                    <a:pt x="2035" y="3"/>
                    <a:pt x="2033" y="3"/>
                  </a:cubicBezTo>
                  <a:lnTo>
                    <a:pt x="783" y="181"/>
                  </a:lnTo>
                  <a:cubicBezTo>
                    <a:pt x="550" y="236"/>
                    <a:pt x="302" y="305"/>
                    <a:pt x="55" y="387"/>
                  </a:cubicBezTo>
                  <a:cubicBezTo>
                    <a:pt x="42" y="387"/>
                    <a:pt x="28" y="401"/>
                    <a:pt x="14" y="428"/>
                  </a:cubicBezTo>
                  <a:cubicBezTo>
                    <a:pt x="0" y="442"/>
                    <a:pt x="14" y="456"/>
                    <a:pt x="14" y="483"/>
                  </a:cubicBezTo>
                  <a:lnTo>
                    <a:pt x="2761" y="5770"/>
                  </a:lnTo>
                  <a:cubicBezTo>
                    <a:pt x="2774" y="5784"/>
                    <a:pt x="2802" y="5798"/>
                    <a:pt x="2816" y="5798"/>
                  </a:cubicBezTo>
                  <a:lnTo>
                    <a:pt x="2829" y="5798"/>
                  </a:lnTo>
                  <a:cubicBezTo>
                    <a:pt x="2843" y="5798"/>
                    <a:pt x="2870" y="5798"/>
                    <a:pt x="2884" y="5770"/>
                  </a:cubicBezTo>
                  <a:lnTo>
                    <a:pt x="5521" y="978"/>
                  </a:lnTo>
                  <a:cubicBezTo>
                    <a:pt x="5535" y="964"/>
                    <a:pt x="5535" y="936"/>
                    <a:pt x="5535" y="923"/>
                  </a:cubicBezTo>
                  <a:cubicBezTo>
                    <a:pt x="5521" y="909"/>
                    <a:pt x="5507" y="895"/>
                    <a:pt x="5493" y="882"/>
                  </a:cubicBezTo>
                  <a:cubicBezTo>
                    <a:pt x="3922" y="67"/>
                    <a:pt x="2571" y="0"/>
                    <a:pt x="2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6"/>
            <p:cNvSpPr/>
            <p:nvPr/>
          </p:nvSpPr>
          <p:spPr>
            <a:xfrm>
              <a:off x="7755601" y="1814888"/>
              <a:ext cx="310110" cy="381734"/>
            </a:xfrm>
            <a:custGeom>
              <a:avLst/>
              <a:gdLst/>
              <a:ahLst/>
              <a:cxnLst/>
              <a:rect l="l" t="t" r="r" b="b"/>
              <a:pathLst>
                <a:path w="6304" h="7760" extrusionOk="0">
                  <a:moveTo>
                    <a:pt x="1635" y="1"/>
                  </a:moveTo>
                  <a:cubicBezTo>
                    <a:pt x="742" y="1"/>
                    <a:pt x="0" y="825"/>
                    <a:pt x="0" y="1854"/>
                  </a:cubicBezTo>
                  <a:lnTo>
                    <a:pt x="0" y="3942"/>
                  </a:lnTo>
                  <a:cubicBezTo>
                    <a:pt x="0" y="4958"/>
                    <a:pt x="742" y="5796"/>
                    <a:pt x="1635" y="5796"/>
                  </a:cubicBezTo>
                  <a:lnTo>
                    <a:pt x="2417" y="5796"/>
                  </a:lnTo>
                  <a:lnTo>
                    <a:pt x="2417" y="6922"/>
                  </a:lnTo>
                  <a:cubicBezTo>
                    <a:pt x="2417" y="7375"/>
                    <a:pt x="2788" y="7760"/>
                    <a:pt x="3255" y="7760"/>
                  </a:cubicBezTo>
                  <a:lnTo>
                    <a:pt x="3791" y="7760"/>
                  </a:lnTo>
                  <a:cubicBezTo>
                    <a:pt x="4244" y="7760"/>
                    <a:pt x="4628" y="7375"/>
                    <a:pt x="4628" y="6922"/>
                  </a:cubicBezTo>
                  <a:lnTo>
                    <a:pt x="4628" y="5645"/>
                  </a:lnTo>
                  <a:lnTo>
                    <a:pt x="4628" y="5576"/>
                  </a:lnTo>
                  <a:lnTo>
                    <a:pt x="4628" y="4299"/>
                  </a:lnTo>
                  <a:cubicBezTo>
                    <a:pt x="4628" y="4271"/>
                    <a:pt x="4615" y="4258"/>
                    <a:pt x="4615" y="4230"/>
                  </a:cubicBezTo>
                  <a:lnTo>
                    <a:pt x="4615" y="4230"/>
                  </a:lnTo>
                  <a:cubicBezTo>
                    <a:pt x="4793" y="4354"/>
                    <a:pt x="4999" y="4423"/>
                    <a:pt x="5233" y="4423"/>
                  </a:cubicBezTo>
                  <a:cubicBezTo>
                    <a:pt x="5823" y="4423"/>
                    <a:pt x="6304" y="3942"/>
                    <a:pt x="6304" y="3351"/>
                  </a:cubicBezTo>
                  <a:cubicBezTo>
                    <a:pt x="6304" y="2775"/>
                    <a:pt x="5823" y="2294"/>
                    <a:pt x="5233" y="2294"/>
                  </a:cubicBezTo>
                  <a:cubicBezTo>
                    <a:pt x="4999" y="2294"/>
                    <a:pt x="4780" y="2363"/>
                    <a:pt x="4615" y="2486"/>
                  </a:cubicBezTo>
                  <a:lnTo>
                    <a:pt x="4615" y="1854"/>
                  </a:lnTo>
                  <a:cubicBezTo>
                    <a:pt x="4615" y="825"/>
                    <a:pt x="3873" y="1"/>
                    <a:pt x="2981"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6"/>
            <p:cNvSpPr/>
            <p:nvPr/>
          </p:nvSpPr>
          <p:spPr>
            <a:xfrm>
              <a:off x="7752896" y="1811494"/>
              <a:ext cx="316209" cy="387834"/>
            </a:xfrm>
            <a:custGeom>
              <a:avLst/>
              <a:gdLst/>
              <a:ahLst/>
              <a:cxnLst/>
              <a:rect l="l" t="t" r="r" b="b"/>
              <a:pathLst>
                <a:path w="6428" h="7884" extrusionOk="0">
                  <a:moveTo>
                    <a:pt x="3036" y="124"/>
                  </a:moveTo>
                  <a:cubicBezTo>
                    <a:pt x="3901" y="124"/>
                    <a:pt x="4601" y="935"/>
                    <a:pt x="4601" y="1923"/>
                  </a:cubicBezTo>
                  <a:lnTo>
                    <a:pt x="4601" y="2555"/>
                  </a:lnTo>
                  <a:cubicBezTo>
                    <a:pt x="4601" y="2583"/>
                    <a:pt x="4615" y="2610"/>
                    <a:pt x="4629" y="2624"/>
                  </a:cubicBezTo>
                  <a:cubicBezTo>
                    <a:pt x="4656" y="2624"/>
                    <a:pt x="4683" y="2624"/>
                    <a:pt x="4697" y="2610"/>
                  </a:cubicBezTo>
                  <a:cubicBezTo>
                    <a:pt x="4876" y="2487"/>
                    <a:pt x="5082" y="2432"/>
                    <a:pt x="5288" y="2432"/>
                  </a:cubicBezTo>
                  <a:cubicBezTo>
                    <a:pt x="5851" y="2432"/>
                    <a:pt x="6290" y="2871"/>
                    <a:pt x="6290" y="3420"/>
                  </a:cubicBezTo>
                  <a:cubicBezTo>
                    <a:pt x="6290" y="3970"/>
                    <a:pt x="5851" y="4423"/>
                    <a:pt x="5288" y="4423"/>
                  </a:cubicBezTo>
                  <a:cubicBezTo>
                    <a:pt x="5082" y="4423"/>
                    <a:pt x="4876" y="4368"/>
                    <a:pt x="4711" y="4244"/>
                  </a:cubicBezTo>
                  <a:cubicBezTo>
                    <a:pt x="4704" y="4237"/>
                    <a:pt x="4694" y="4234"/>
                    <a:pt x="4682" y="4234"/>
                  </a:cubicBezTo>
                  <a:cubicBezTo>
                    <a:pt x="4670" y="4234"/>
                    <a:pt x="4656" y="4237"/>
                    <a:pt x="4642" y="4244"/>
                  </a:cubicBezTo>
                  <a:cubicBezTo>
                    <a:pt x="4615" y="4258"/>
                    <a:pt x="4601" y="4272"/>
                    <a:pt x="4615" y="4299"/>
                  </a:cubicBezTo>
                  <a:cubicBezTo>
                    <a:pt x="4615" y="4327"/>
                    <a:pt x="4615" y="4354"/>
                    <a:pt x="4615" y="4368"/>
                  </a:cubicBezTo>
                  <a:lnTo>
                    <a:pt x="4615" y="6991"/>
                  </a:lnTo>
                  <a:cubicBezTo>
                    <a:pt x="4615" y="7417"/>
                    <a:pt x="4271" y="7760"/>
                    <a:pt x="3846" y="7760"/>
                  </a:cubicBezTo>
                  <a:lnTo>
                    <a:pt x="3310" y="7760"/>
                  </a:lnTo>
                  <a:cubicBezTo>
                    <a:pt x="2884" y="7760"/>
                    <a:pt x="2527" y="7417"/>
                    <a:pt x="2527" y="6991"/>
                  </a:cubicBezTo>
                  <a:lnTo>
                    <a:pt x="2527" y="5865"/>
                  </a:lnTo>
                  <a:cubicBezTo>
                    <a:pt x="2527" y="5824"/>
                    <a:pt x="2500" y="5796"/>
                    <a:pt x="2472" y="5796"/>
                  </a:cubicBezTo>
                  <a:lnTo>
                    <a:pt x="1690" y="5796"/>
                  </a:lnTo>
                  <a:cubicBezTo>
                    <a:pt x="825" y="5796"/>
                    <a:pt x="124" y="5000"/>
                    <a:pt x="124" y="4011"/>
                  </a:cubicBezTo>
                  <a:lnTo>
                    <a:pt x="124" y="1923"/>
                  </a:lnTo>
                  <a:cubicBezTo>
                    <a:pt x="124" y="935"/>
                    <a:pt x="825" y="124"/>
                    <a:pt x="1690" y="124"/>
                  </a:cubicBezTo>
                  <a:close/>
                  <a:moveTo>
                    <a:pt x="1690" y="1"/>
                  </a:moveTo>
                  <a:cubicBezTo>
                    <a:pt x="756" y="1"/>
                    <a:pt x="1" y="866"/>
                    <a:pt x="1" y="1923"/>
                  </a:cubicBezTo>
                  <a:lnTo>
                    <a:pt x="1" y="4011"/>
                  </a:lnTo>
                  <a:cubicBezTo>
                    <a:pt x="1" y="5068"/>
                    <a:pt x="756" y="5920"/>
                    <a:pt x="1690" y="5920"/>
                  </a:cubicBezTo>
                  <a:lnTo>
                    <a:pt x="2404" y="5920"/>
                  </a:lnTo>
                  <a:lnTo>
                    <a:pt x="2404" y="6991"/>
                  </a:lnTo>
                  <a:cubicBezTo>
                    <a:pt x="2404" y="7485"/>
                    <a:pt x="2802" y="7884"/>
                    <a:pt x="3310" y="7884"/>
                  </a:cubicBezTo>
                  <a:lnTo>
                    <a:pt x="3846" y="7884"/>
                  </a:lnTo>
                  <a:cubicBezTo>
                    <a:pt x="4340" y="7884"/>
                    <a:pt x="4738" y="7485"/>
                    <a:pt x="4738" y="6991"/>
                  </a:cubicBezTo>
                  <a:lnTo>
                    <a:pt x="4738" y="4409"/>
                  </a:lnTo>
                  <a:cubicBezTo>
                    <a:pt x="4903" y="4505"/>
                    <a:pt x="5095" y="4546"/>
                    <a:pt x="5288" y="4546"/>
                  </a:cubicBezTo>
                  <a:cubicBezTo>
                    <a:pt x="5919" y="4546"/>
                    <a:pt x="6428" y="4052"/>
                    <a:pt x="6428" y="3420"/>
                  </a:cubicBezTo>
                  <a:cubicBezTo>
                    <a:pt x="6428" y="2802"/>
                    <a:pt x="5919" y="2294"/>
                    <a:pt x="5288" y="2294"/>
                  </a:cubicBezTo>
                  <a:cubicBezTo>
                    <a:pt x="5095" y="2294"/>
                    <a:pt x="4903" y="2349"/>
                    <a:pt x="4725" y="2445"/>
                  </a:cubicBezTo>
                  <a:lnTo>
                    <a:pt x="4725" y="1923"/>
                  </a:lnTo>
                  <a:cubicBezTo>
                    <a:pt x="4725" y="866"/>
                    <a:pt x="3969"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6"/>
            <p:cNvSpPr/>
            <p:nvPr/>
          </p:nvSpPr>
          <p:spPr>
            <a:xfrm>
              <a:off x="7980559" y="1951692"/>
              <a:ext cx="41273" cy="38223"/>
            </a:xfrm>
            <a:custGeom>
              <a:avLst/>
              <a:gdLst/>
              <a:ahLst/>
              <a:cxnLst/>
              <a:rect l="l" t="t" r="r" b="b"/>
              <a:pathLst>
                <a:path w="839" h="777" extrusionOk="0">
                  <a:moveTo>
                    <a:pt x="663" y="0"/>
                  </a:moveTo>
                  <a:cubicBezTo>
                    <a:pt x="473" y="0"/>
                    <a:pt x="323" y="56"/>
                    <a:pt x="220" y="158"/>
                  </a:cubicBezTo>
                  <a:cubicBezTo>
                    <a:pt x="1" y="378"/>
                    <a:pt x="14" y="708"/>
                    <a:pt x="14" y="721"/>
                  </a:cubicBezTo>
                  <a:cubicBezTo>
                    <a:pt x="14" y="749"/>
                    <a:pt x="42" y="776"/>
                    <a:pt x="83" y="776"/>
                  </a:cubicBezTo>
                  <a:cubicBezTo>
                    <a:pt x="124" y="776"/>
                    <a:pt x="152" y="749"/>
                    <a:pt x="138" y="708"/>
                  </a:cubicBezTo>
                  <a:cubicBezTo>
                    <a:pt x="138" y="708"/>
                    <a:pt x="124" y="419"/>
                    <a:pt x="303" y="255"/>
                  </a:cubicBezTo>
                  <a:cubicBezTo>
                    <a:pt x="399" y="170"/>
                    <a:pt x="526" y="128"/>
                    <a:pt x="695" y="128"/>
                  </a:cubicBezTo>
                  <a:cubicBezTo>
                    <a:pt x="719" y="128"/>
                    <a:pt x="744" y="129"/>
                    <a:pt x="770" y="131"/>
                  </a:cubicBezTo>
                  <a:cubicBezTo>
                    <a:pt x="774" y="133"/>
                    <a:pt x="780" y="134"/>
                    <a:pt x="785" y="134"/>
                  </a:cubicBezTo>
                  <a:cubicBezTo>
                    <a:pt x="810" y="134"/>
                    <a:pt x="838" y="110"/>
                    <a:pt x="838" y="76"/>
                  </a:cubicBezTo>
                  <a:cubicBezTo>
                    <a:pt x="838" y="49"/>
                    <a:pt x="811" y="7"/>
                    <a:pt x="783" y="7"/>
                  </a:cubicBezTo>
                  <a:cubicBezTo>
                    <a:pt x="741" y="3"/>
                    <a:pt x="701" y="0"/>
                    <a:pt x="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6"/>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6"/>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6"/>
            <p:cNvSpPr/>
            <p:nvPr/>
          </p:nvSpPr>
          <p:spPr>
            <a:xfrm>
              <a:off x="7736023" y="1737951"/>
              <a:ext cx="326343" cy="209412"/>
            </a:xfrm>
            <a:custGeom>
              <a:avLst/>
              <a:gdLst/>
              <a:ahLst/>
              <a:cxnLst/>
              <a:rect l="l" t="t" r="r" b="b"/>
              <a:pathLst>
                <a:path w="6634" h="4257" extrusionOk="0">
                  <a:moveTo>
                    <a:pt x="3480" y="0"/>
                  </a:moveTo>
                  <a:cubicBezTo>
                    <a:pt x="2828" y="0"/>
                    <a:pt x="2145" y="202"/>
                    <a:pt x="1483" y="603"/>
                  </a:cubicBezTo>
                  <a:cubicBezTo>
                    <a:pt x="0" y="1482"/>
                    <a:pt x="41" y="2938"/>
                    <a:pt x="124" y="3144"/>
                  </a:cubicBezTo>
                  <a:cubicBezTo>
                    <a:pt x="179" y="3267"/>
                    <a:pt x="247" y="3364"/>
                    <a:pt x="398" y="3391"/>
                  </a:cubicBezTo>
                  <a:cubicBezTo>
                    <a:pt x="421" y="3393"/>
                    <a:pt x="446" y="3394"/>
                    <a:pt x="473" y="3394"/>
                  </a:cubicBezTo>
                  <a:cubicBezTo>
                    <a:pt x="616" y="3394"/>
                    <a:pt x="836" y="3364"/>
                    <a:pt x="1181" y="3295"/>
                  </a:cubicBezTo>
                  <a:cubicBezTo>
                    <a:pt x="2348" y="3048"/>
                    <a:pt x="3103" y="2032"/>
                    <a:pt x="3104" y="2031"/>
                  </a:cubicBezTo>
                  <a:lnTo>
                    <a:pt x="3104" y="2031"/>
                  </a:lnTo>
                  <a:cubicBezTo>
                    <a:pt x="3104" y="2032"/>
                    <a:pt x="2994" y="2211"/>
                    <a:pt x="3406" y="3061"/>
                  </a:cubicBezTo>
                  <a:cubicBezTo>
                    <a:pt x="3694" y="3693"/>
                    <a:pt x="4463" y="4091"/>
                    <a:pt x="4848" y="4256"/>
                  </a:cubicBezTo>
                  <a:cubicBezTo>
                    <a:pt x="4999" y="4146"/>
                    <a:pt x="5026" y="4119"/>
                    <a:pt x="5095" y="4064"/>
                  </a:cubicBezTo>
                  <a:cubicBezTo>
                    <a:pt x="5095" y="4064"/>
                    <a:pt x="5342" y="3858"/>
                    <a:pt x="5617" y="3858"/>
                  </a:cubicBezTo>
                  <a:cubicBezTo>
                    <a:pt x="5878" y="3858"/>
                    <a:pt x="6125" y="3954"/>
                    <a:pt x="6304" y="4091"/>
                  </a:cubicBezTo>
                  <a:cubicBezTo>
                    <a:pt x="6606" y="3515"/>
                    <a:pt x="6633" y="1922"/>
                    <a:pt x="5631" y="905"/>
                  </a:cubicBezTo>
                  <a:cubicBezTo>
                    <a:pt x="5026" y="301"/>
                    <a:pt x="4277" y="0"/>
                    <a:pt x="348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6"/>
            <p:cNvSpPr/>
            <p:nvPr/>
          </p:nvSpPr>
          <p:spPr>
            <a:xfrm>
              <a:off x="7729923" y="1735000"/>
              <a:ext cx="335788" cy="215709"/>
            </a:xfrm>
            <a:custGeom>
              <a:avLst/>
              <a:gdLst/>
              <a:ahLst/>
              <a:cxnLst/>
              <a:rect l="l" t="t" r="r" b="b"/>
              <a:pathLst>
                <a:path w="6826" h="4385" extrusionOk="0">
                  <a:moveTo>
                    <a:pt x="3605" y="129"/>
                  </a:moveTo>
                  <a:cubicBezTo>
                    <a:pt x="4393" y="129"/>
                    <a:pt x="5130" y="424"/>
                    <a:pt x="5713" y="1007"/>
                  </a:cubicBezTo>
                  <a:cubicBezTo>
                    <a:pt x="6647" y="1968"/>
                    <a:pt x="6661" y="3451"/>
                    <a:pt x="6400" y="4055"/>
                  </a:cubicBezTo>
                  <a:cubicBezTo>
                    <a:pt x="6208" y="3932"/>
                    <a:pt x="5974" y="3849"/>
                    <a:pt x="5741" y="3849"/>
                  </a:cubicBezTo>
                  <a:cubicBezTo>
                    <a:pt x="5453" y="3849"/>
                    <a:pt x="5192" y="4069"/>
                    <a:pt x="5192" y="4083"/>
                  </a:cubicBezTo>
                  <a:cubicBezTo>
                    <a:pt x="5123" y="4124"/>
                    <a:pt x="5082" y="4151"/>
                    <a:pt x="4972" y="4248"/>
                  </a:cubicBezTo>
                  <a:cubicBezTo>
                    <a:pt x="4629" y="4096"/>
                    <a:pt x="3873" y="3712"/>
                    <a:pt x="3585" y="3094"/>
                  </a:cubicBezTo>
                  <a:cubicBezTo>
                    <a:pt x="3214" y="2311"/>
                    <a:pt x="3283" y="2119"/>
                    <a:pt x="3283" y="2119"/>
                  </a:cubicBezTo>
                  <a:cubicBezTo>
                    <a:pt x="3297" y="2091"/>
                    <a:pt x="3283" y="2050"/>
                    <a:pt x="3255" y="2037"/>
                  </a:cubicBezTo>
                  <a:cubicBezTo>
                    <a:pt x="3245" y="2026"/>
                    <a:pt x="3232" y="2022"/>
                    <a:pt x="3220" y="2022"/>
                  </a:cubicBezTo>
                  <a:cubicBezTo>
                    <a:pt x="3200" y="2022"/>
                    <a:pt x="3181" y="2033"/>
                    <a:pt x="3173" y="2050"/>
                  </a:cubicBezTo>
                  <a:cubicBezTo>
                    <a:pt x="3159" y="2050"/>
                    <a:pt x="2431" y="3053"/>
                    <a:pt x="1292" y="3286"/>
                  </a:cubicBezTo>
                  <a:cubicBezTo>
                    <a:pt x="969" y="3355"/>
                    <a:pt x="753" y="3386"/>
                    <a:pt x="611" y="3386"/>
                  </a:cubicBezTo>
                  <a:cubicBezTo>
                    <a:pt x="583" y="3386"/>
                    <a:pt x="558" y="3385"/>
                    <a:pt x="536" y="3382"/>
                  </a:cubicBezTo>
                  <a:cubicBezTo>
                    <a:pt x="413" y="3355"/>
                    <a:pt x="358" y="3286"/>
                    <a:pt x="303" y="3176"/>
                  </a:cubicBezTo>
                  <a:cubicBezTo>
                    <a:pt x="248" y="3039"/>
                    <a:pt x="152" y="1611"/>
                    <a:pt x="1635" y="718"/>
                  </a:cubicBezTo>
                  <a:cubicBezTo>
                    <a:pt x="2288" y="324"/>
                    <a:pt x="2963" y="129"/>
                    <a:pt x="3605" y="129"/>
                  </a:cubicBezTo>
                  <a:close/>
                  <a:moveTo>
                    <a:pt x="3613" y="1"/>
                  </a:moveTo>
                  <a:cubicBezTo>
                    <a:pt x="2949" y="1"/>
                    <a:pt x="2248" y="203"/>
                    <a:pt x="1566" y="608"/>
                  </a:cubicBezTo>
                  <a:cubicBezTo>
                    <a:pt x="1" y="1542"/>
                    <a:pt x="110" y="3053"/>
                    <a:pt x="193" y="3231"/>
                  </a:cubicBezTo>
                  <a:cubicBezTo>
                    <a:pt x="234" y="3341"/>
                    <a:pt x="316" y="3478"/>
                    <a:pt x="522" y="3520"/>
                  </a:cubicBezTo>
                  <a:cubicBezTo>
                    <a:pt x="547" y="3522"/>
                    <a:pt x="574" y="3523"/>
                    <a:pt x="604" y="3523"/>
                  </a:cubicBezTo>
                  <a:cubicBezTo>
                    <a:pt x="758" y="3523"/>
                    <a:pt x="985" y="3493"/>
                    <a:pt x="1319" y="3424"/>
                  </a:cubicBezTo>
                  <a:cubicBezTo>
                    <a:pt x="2239" y="3218"/>
                    <a:pt x="2898" y="2572"/>
                    <a:pt x="3159" y="2270"/>
                  </a:cubicBezTo>
                  <a:cubicBezTo>
                    <a:pt x="3173" y="2435"/>
                    <a:pt x="3255" y="2696"/>
                    <a:pt x="3461" y="3149"/>
                  </a:cubicBezTo>
                  <a:cubicBezTo>
                    <a:pt x="3791" y="3836"/>
                    <a:pt x="4615" y="4234"/>
                    <a:pt x="4958" y="4371"/>
                  </a:cubicBezTo>
                  <a:cubicBezTo>
                    <a:pt x="4958" y="4385"/>
                    <a:pt x="4972" y="4385"/>
                    <a:pt x="4972" y="4385"/>
                  </a:cubicBezTo>
                  <a:cubicBezTo>
                    <a:pt x="4986" y="4385"/>
                    <a:pt x="4999" y="4371"/>
                    <a:pt x="5013" y="4371"/>
                  </a:cubicBezTo>
                  <a:cubicBezTo>
                    <a:pt x="5150" y="4261"/>
                    <a:pt x="5192" y="4234"/>
                    <a:pt x="5260" y="4179"/>
                  </a:cubicBezTo>
                  <a:cubicBezTo>
                    <a:pt x="5260" y="4179"/>
                    <a:pt x="5494" y="3987"/>
                    <a:pt x="5741" y="3987"/>
                  </a:cubicBezTo>
                  <a:cubicBezTo>
                    <a:pt x="5755" y="3986"/>
                    <a:pt x="5769" y="3985"/>
                    <a:pt x="5783" y="3985"/>
                  </a:cubicBezTo>
                  <a:cubicBezTo>
                    <a:pt x="5992" y="3985"/>
                    <a:pt x="6219" y="4078"/>
                    <a:pt x="6386" y="4206"/>
                  </a:cubicBezTo>
                  <a:cubicBezTo>
                    <a:pt x="6414" y="4220"/>
                    <a:pt x="6428" y="4220"/>
                    <a:pt x="6441" y="4220"/>
                  </a:cubicBezTo>
                  <a:cubicBezTo>
                    <a:pt x="6469" y="4220"/>
                    <a:pt x="6483" y="4206"/>
                    <a:pt x="6483" y="4179"/>
                  </a:cubicBezTo>
                  <a:cubicBezTo>
                    <a:pt x="6798" y="3588"/>
                    <a:pt x="6826" y="1954"/>
                    <a:pt x="5796" y="924"/>
                  </a:cubicBezTo>
                  <a:cubicBezTo>
                    <a:pt x="5196" y="309"/>
                    <a:pt x="4433" y="1"/>
                    <a:pt x="3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6"/>
            <p:cNvSpPr/>
            <p:nvPr/>
          </p:nvSpPr>
          <p:spPr>
            <a:xfrm>
              <a:off x="7834654" y="2118898"/>
              <a:ext cx="185161" cy="91252"/>
            </a:xfrm>
            <a:custGeom>
              <a:avLst/>
              <a:gdLst/>
              <a:ahLst/>
              <a:cxnLst/>
              <a:rect l="l" t="t" r="r" b="b"/>
              <a:pathLst>
                <a:path w="3764" h="1855" extrusionOk="0">
                  <a:moveTo>
                    <a:pt x="728" y="0"/>
                  </a:moveTo>
                  <a:cubicBezTo>
                    <a:pt x="344" y="0"/>
                    <a:pt x="14" y="316"/>
                    <a:pt x="14" y="714"/>
                  </a:cubicBezTo>
                  <a:lnTo>
                    <a:pt x="14" y="1113"/>
                  </a:lnTo>
                  <a:cubicBezTo>
                    <a:pt x="0" y="1497"/>
                    <a:pt x="316" y="1827"/>
                    <a:pt x="714" y="1827"/>
                  </a:cubicBezTo>
                  <a:lnTo>
                    <a:pt x="3035" y="1854"/>
                  </a:lnTo>
                  <a:cubicBezTo>
                    <a:pt x="3420" y="1854"/>
                    <a:pt x="3749" y="1538"/>
                    <a:pt x="3749" y="1154"/>
                  </a:cubicBezTo>
                  <a:lnTo>
                    <a:pt x="3749" y="756"/>
                  </a:lnTo>
                  <a:cubicBezTo>
                    <a:pt x="3763" y="357"/>
                    <a:pt x="3447" y="42"/>
                    <a:pt x="3049" y="28"/>
                  </a:cubicBezTo>
                  <a:lnTo>
                    <a:pt x="7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6"/>
            <p:cNvSpPr/>
            <p:nvPr/>
          </p:nvSpPr>
          <p:spPr>
            <a:xfrm>
              <a:off x="7831948" y="2116192"/>
              <a:ext cx="190523" cy="97303"/>
            </a:xfrm>
            <a:custGeom>
              <a:avLst/>
              <a:gdLst/>
              <a:ahLst/>
              <a:cxnLst/>
              <a:rect l="l" t="t" r="r" b="b"/>
              <a:pathLst>
                <a:path w="3873" h="1978" extrusionOk="0">
                  <a:moveTo>
                    <a:pt x="783" y="124"/>
                  </a:moveTo>
                  <a:lnTo>
                    <a:pt x="3104" y="151"/>
                  </a:lnTo>
                  <a:cubicBezTo>
                    <a:pt x="3282" y="151"/>
                    <a:pt x="3447" y="220"/>
                    <a:pt x="3557" y="344"/>
                  </a:cubicBezTo>
                  <a:cubicBezTo>
                    <a:pt x="3681" y="467"/>
                    <a:pt x="3749" y="632"/>
                    <a:pt x="3749" y="811"/>
                  </a:cubicBezTo>
                  <a:lnTo>
                    <a:pt x="3736" y="1209"/>
                  </a:lnTo>
                  <a:cubicBezTo>
                    <a:pt x="3736" y="1374"/>
                    <a:pt x="3667" y="1538"/>
                    <a:pt x="3543" y="1662"/>
                  </a:cubicBezTo>
                  <a:cubicBezTo>
                    <a:pt x="3420" y="1786"/>
                    <a:pt x="3269" y="1841"/>
                    <a:pt x="3090" y="1841"/>
                  </a:cubicBezTo>
                  <a:lnTo>
                    <a:pt x="769" y="1813"/>
                  </a:lnTo>
                  <a:cubicBezTo>
                    <a:pt x="591" y="1813"/>
                    <a:pt x="440" y="1744"/>
                    <a:pt x="316" y="1621"/>
                  </a:cubicBezTo>
                  <a:cubicBezTo>
                    <a:pt x="193" y="1497"/>
                    <a:pt x="124" y="1332"/>
                    <a:pt x="124" y="1168"/>
                  </a:cubicBezTo>
                  <a:lnTo>
                    <a:pt x="138" y="769"/>
                  </a:lnTo>
                  <a:cubicBezTo>
                    <a:pt x="138" y="412"/>
                    <a:pt x="426" y="124"/>
                    <a:pt x="783" y="124"/>
                  </a:cubicBezTo>
                  <a:close/>
                  <a:moveTo>
                    <a:pt x="783" y="0"/>
                  </a:moveTo>
                  <a:cubicBezTo>
                    <a:pt x="357" y="0"/>
                    <a:pt x="14" y="344"/>
                    <a:pt x="0" y="769"/>
                  </a:cubicBezTo>
                  <a:lnTo>
                    <a:pt x="0" y="1168"/>
                  </a:lnTo>
                  <a:cubicBezTo>
                    <a:pt x="0" y="1374"/>
                    <a:pt x="83" y="1566"/>
                    <a:pt x="220" y="1717"/>
                  </a:cubicBezTo>
                  <a:cubicBezTo>
                    <a:pt x="371" y="1868"/>
                    <a:pt x="563" y="1950"/>
                    <a:pt x="769" y="1950"/>
                  </a:cubicBezTo>
                  <a:lnTo>
                    <a:pt x="3090" y="1978"/>
                  </a:lnTo>
                  <a:cubicBezTo>
                    <a:pt x="3296" y="1978"/>
                    <a:pt x="3488" y="1896"/>
                    <a:pt x="3639" y="1758"/>
                  </a:cubicBezTo>
                  <a:cubicBezTo>
                    <a:pt x="3791" y="1607"/>
                    <a:pt x="3873" y="1415"/>
                    <a:pt x="3873" y="1209"/>
                  </a:cubicBezTo>
                  <a:lnTo>
                    <a:pt x="3873" y="811"/>
                  </a:lnTo>
                  <a:cubicBezTo>
                    <a:pt x="3873" y="385"/>
                    <a:pt x="3530" y="28"/>
                    <a:pt x="3104" y="28"/>
                  </a:cubicBez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6"/>
            <p:cNvSpPr/>
            <p:nvPr/>
          </p:nvSpPr>
          <p:spPr>
            <a:xfrm>
              <a:off x="8001515" y="1999311"/>
              <a:ext cx="20956" cy="21694"/>
            </a:xfrm>
            <a:custGeom>
              <a:avLst/>
              <a:gdLst/>
              <a:ahLst/>
              <a:cxnLst/>
              <a:rect l="l" t="t" r="r" b="b"/>
              <a:pathLst>
                <a:path w="426" h="441" extrusionOk="0">
                  <a:moveTo>
                    <a:pt x="220" y="1"/>
                  </a:moveTo>
                  <a:cubicBezTo>
                    <a:pt x="96" y="1"/>
                    <a:pt x="0" y="97"/>
                    <a:pt x="0" y="220"/>
                  </a:cubicBezTo>
                  <a:cubicBezTo>
                    <a:pt x="0" y="344"/>
                    <a:pt x="96" y="440"/>
                    <a:pt x="220" y="440"/>
                  </a:cubicBezTo>
                  <a:cubicBezTo>
                    <a:pt x="330" y="440"/>
                    <a:pt x="426" y="344"/>
                    <a:pt x="426" y="220"/>
                  </a:cubicBezTo>
                  <a:cubicBezTo>
                    <a:pt x="426" y="97"/>
                    <a:pt x="33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6"/>
            <p:cNvSpPr/>
            <p:nvPr/>
          </p:nvSpPr>
          <p:spPr>
            <a:xfrm>
              <a:off x="7855561" y="1920947"/>
              <a:ext cx="35861" cy="34484"/>
            </a:xfrm>
            <a:custGeom>
              <a:avLst/>
              <a:gdLst/>
              <a:ahLst/>
              <a:cxnLst/>
              <a:rect l="l" t="t" r="r" b="b"/>
              <a:pathLst>
                <a:path w="729" h="701" extrusionOk="0">
                  <a:moveTo>
                    <a:pt x="358" y="1"/>
                  </a:moveTo>
                  <a:cubicBezTo>
                    <a:pt x="152" y="1"/>
                    <a:pt x="1" y="289"/>
                    <a:pt x="1" y="632"/>
                  </a:cubicBezTo>
                  <a:cubicBezTo>
                    <a:pt x="1" y="674"/>
                    <a:pt x="28" y="701"/>
                    <a:pt x="56" y="701"/>
                  </a:cubicBezTo>
                  <a:cubicBezTo>
                    <a:pt x="97" y="701"/>
                    <a:pt x="125" y="674"/>
                    <a:pt x="125" y="632"/>
                  </a:cubicBezTo>
                  <a:cubicBezTo>
                    <a:pt x="125" y="344"/>
                    <a:pt x="248" y="138"/>
                    <a:pt x="358" y="138"/>
                  </a:cubicBezTo>
                  <a:cubicBezTo>
                    <a:pt x="482" y="138"/>
                    <a:pt x="605" y="344"/>
                    <a:pt x="605" y="632"/>
                  </a:cubicBezTo>
                  <a:cubicBezTo>
                    <a:pt x="605" y="674"/>
                    <a:pt x="633" y="701"/>
                    <a:pt x="674" y="701"/>
                  </a:cubicBezTo>
                  <a:cubicBezTo>
                    <a:pt x="701" y="701"/>
                    <a:pt x="729" y="674"/>
                    <a:pt x="729" y="632"/>
                  </a:cubicBezTo>
                  <a:cubicBezTo>
                    <a:pt x="729" y="289"/>
                    <a:pt x="578" y="1"/>
                    <a:pt x="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6"/>
            <p:cNvSpPr/>
            <p:nvPr/>
          </p:nvSpPr>
          <p:spPr>
            <a:xfrm>
              <a:off x="7761701" y="1920947"/>
              <a:ext cx="32467" cy="30450"/>
            </a:xfrm>
            <a:custGeom>
              <a:avLst/>
              <a:gdLst/>
              <a:ahLst/>
              <a:cxnLst/>
              <a:rect l="l" t="t" r="r" b="b"/>
              <a:pathLst>
                <a:path w="660" h="619" extrusionOk="0">
                  <a:moveTo>
                    <a:pt x="330" y="1"/>
                  </a:moveTo>
                  <a:cubicBezTo>
                    <a:pt x="151" y="1"/>
                    <a:pt x="0" y="248"/>
                    <a:pt x="0" y="550"/>
                  </a:cubicBezTo>
                  <a:cubicBezTo>
                    <a:pt x="0" y="591"/>
                    <a:pt x="28" y="619"/>
                    <a:pt x="69" y="619"/>
                  </a:cubicBezTo>
                  <a:cubicBezTo>
                    <a:pt x="110" y="619"/>
                    <a:pt x="137" y="591"/>
                    <a:pt x="137" y="550"/>
                  </a:cubicBezTo>
                  <a:cubicBezTo>
                    <a:pt x="137" y="303"/>
                    <a:pt x="234" y="138"/>
                    <a:pt x="330" y="138"/>
                  </a:cubicBezTo>
                  <a:cubicBezTo>
                    <a:pt x="426" y="138"/>
                    <a:pt x="522" y="303"/>
                    <a:pt x="522" y="550"/>
                  </a:cubicBezTo>
                  <a:cubicBezTo>
                    <a:pt x="522" y="591"/>
                    <a:pt x="549" y="619"/>
                    <a:pt x="591" y="619"/>
                  </a:cubicBezTo>
                  <a:cubicBezTo>
                    <a:pt x="618" y="619"/>
                    <a:pt x="659" y="591"/>
                    <a:pt x="659" y="550"/>
                  </a:cubicBezTo>
                  <a:cubicBezTo>
                    <a:pt x="659" y="248"/>
                    <a:pt x="508"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6"/>
            <p:cNvSpPr/>
            <p:nvPr/>
          </p:nvSpPr>
          <p:spPr>
            <a:xfrm>
              <a:off x="7796825" y="1921341"/>
              <a:ext cx="33795" cy="61835"/>
            </a:xfrm>
            <a:custGeom>
              <a:avLst/>
              <a:gdLst/>
              <a:ahLst/>
              <a:cxnLst/>
              <a:rect l="l" t="t" r="r" b="b"/>
              <a:pathLst>
                <a:path w="687" h="1257" extrusionOk="0">
                  <a:moveTo>
                    <a:pt x="553" y="1"/>
                  </a:moveTo>
                  <a:cubicBezTo>
                    <a:pt x="529" y="1"/>
                    <a:pt x="505" y="14"/>
                    <a:pt x="495" y="34"/>
                  </a:cubicBezTo>
                  <a:lnTo>
                    <a:pt x="14" y="830"/>
                  </a:lnTo>
                  <a:cubicBezTo>
                    <a:pt x="0" y="858"/>
                    <a:pt x="14" y="899"/>
                    <a:pt x="41" y="913"/>
                  </a:cubicBezTo>
                  <a:lnTo>
                    <a:pt x="577" y="1242"/>
                  </a:lnTo>
                  <a:cubicBezTo>
                    <a:pt x="591" y="1256"/>
                    <a:pt x="604" y="1256"/>
                    <a:pt x="618" y="1256"/>
                  </a:cubicBezTo>
                  <a:cubicBezTo>
                    <a:pt x="632" y="1256"/>
                    <a:pt x="659" y="1242"/>
                    <a:pt x="673" y="1229"/>
                  </a:cubicBezTo>
                  <a:cubicBezTo>
                    <a:pt x="687" y="1201"/>
                    <a:pt x="673" y="1160"/>
                    <a:pt x="646" y="1132"/>
                  </a:cubicBezTo>
                  <a:lnTo>
                    <a:pt x="165" y="844"/>
                  </a:lnTo>
                  <a:lnTo>
                    <a:pt x="604" y="102"/>
                  </a:lnTo>
                  <a:cubicBezTo>
                    <a:pt x="618" y="61"/>
                    <a:pt x="604" y="20"/>
                    <a:pt x="577" y="6"/>
                  </a:cubicBezTo>
                  <a:cubicBezTo>
                    <a:pt x="570" y="3"/>
                    <a:pt x="5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6"/>
            <p:cNvSpPr/>
            <p:nvPr/>
          </p:nvSpPr>
          <p:spPr>
            <a:xfrm>
              <a:off x="7868400" y="1905156"/>
              <a:ext cx="33156" cy="16529"/>
            </a:xfrm>
            <a:custGeom>
              <a:avLst/>
              <a:gdLst/>
              <a:ahLst/>
              <a:cxnLst/>
              <a:rect l="l" t="t" r="r" b="b"/>
              <a:pathLst>
                <a:path w="674" h="336" extrusionOk="0">
                  <a:moveTo>
                    <a:pt x="74" y="1"/>
                  </a:moveTo>
                  <a:cubicBezTo>
                    <a:pt x="51" y="1"/>
                    <a:pt x="25" y="16"/>
                    <a:pt x="15" y="47"/>
                  </a:cubicBezTo>
                  <a:cubicBezTo>
                    <a:pt x="1" y="74"/>
                    <a:pt x="15" y="116"/>
                    <a:pt x="56" y="129"/>
                  </a:cubicBezTo>
                  <a:lnTo>
                    <a:pt x="578" y="335"/>
                  </a:lnTo>
                  <a:lnTo>
                    <a:pt x="605" y="335"/>
                  </a:lnTo>
                  <a:cubicBezTo>
                    <a:pt x="619" y="335"/>
                    <a:pt x="646" y="322"/>
                    <a:pt x="660" y="294"/>
                  </a:cubicBezTo>
                  <a:cubicBezTo>
                    <a:pt x="674" y="267"/>
                    <a:pt x="660" y="225"/>
                    <a:pt x="619" y="212"/>
                  </a:cubicBezTo>
                  <a:lnTo>
                    <a:pt x="97" y="6"/>
                  </a:lnTo>
                  <a:cubicBezTo>
                    <a:pt x="90" y="2"/>
                    <a:pt x="82"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6"/>
            <p:cNvSpPr/>
            <p:nvPr/>
          </p:nvSpPr>
          <p:spPr>
            <a:xfrm>
              <a:off x="7760324" y="1909485"/>
              <a:ext cx="31139" cy="10183"/>
            </a:xfrm>
            <a:custGeom>
              <a:avLst/>
              <a:gdLst/>
              <a:ahLst/>
              <a:cxnLst/>
              <a:rect l="l" t="t" r="r" b="b"/>
              <a:pathLst>
                <a:path w="633" h="207" extrusionOk="0">
                  <a:moveTo>
                    <a:pt x="564" y="0"/>
                  </a:moveTo>
                  <a:lnTo>
                    <a:pt x="56" y="69"/>
                  </a:lnTo>
                  <a:cubicBezTo>
                    <a:pt x="28" y="83"/>
                    <a:pt x="1" y="110"/>
                    <a:pt x="1" y="151"/>
                  </a:cubicBezTo>
                  <a:cubicBezTo>
                    <a:pt x="14" y="179"/>
                    <a:pt x="42" y="206"/>
                    <a:pt x="69" y="206"/>
                  </a:cubicBezTo>
                  <a:lnTo>
                    <a:pt x="83" y="206"/>
                  </a:lnTo>
                  <a:lnTo>
                    <a:pt x="577" y="124"/>
                  </a:lnTo>
                  <a:cubicBezTo>
                    <a:pt x="619" y="124"/>
                    <a:pt x="632" y="96"/>
                    <a:pt x="632" y="55"/>
                  </a:cubicBezTo>
                  <a:cubicBezTo>
                    <a:pt x="632" y="14"/>
                    <a:pt x="591"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6"/>
            <p:cNvSpPr/>
            <p:nvPr/>
          </p:nvSpPr>
          <p:spPr>
            <a:xfrm>
              <a:off x="7795447" y="2013527"/>
              <a:ext cx="52095" cy="29761"/>
            </a:xfrm>
            <a:custGeom>
              <a:avLst/>
              <a:gdLst/>
              <a:ahLst/>
              <a:cxnLst/>
              <a:rect l="l" t="t" r="r" b="b"/>
              <a:pathLst>
                <a:path w="1059" h="605" extrusionOk="0">
                  <a:moveTo>
                    <a:pt x="69" y="0"/>
                  </a:moveTo>
                  <a:cubicBezTo>
                    <a:pt x="28" y="0"/>
                    <a:pt x="1" y="41"/>
                    <a:pt x="1" y="69"/>
                  </a:cubicBezTo>
                  <a:cubicBezTo>
                    <a:pt x="1" y="357"/>
                    <a:pt x="234" y="604"/>
                    <a:pt x="536" y="604"/>
                  </a:cubicBezTo>
                  <a:cubicBezTo>
                    <a:pt x="825" y="604"/>
                    <a:pt x="1058" y="357"/>
                    <a:pt x="1058" y="69"/>
                  </a:cubicBezTo>
                  <a:cubicBezTo>
                    <a:pt x="1058" y="41"/>
                    <a:pt x="1031" y="0"/>
                    <a:pt x="1003" y="0"/>
                  </a:cubicBezTo>
                  <a:cubicBezTo>
                    <a:pt x="962" y="0"/>
                    <a:pt x="935" y="41"/>
                    <a:pt x="935" y="69"/>
                  </a:cubicBezTo>
                  <a:cubicBezTo>
                    <a:pt x="935" y="288"/>
                    <a:pt x="756" y="467"/>
                    <a:pt x="536" y="467"/>
                  </a:cubicBezTo>
                  <a:cubicBezTo>
                    <a:pt x="303" y="467"/>
                    <a:pt x="124" y="288"/>
                    <a:pt x="124" y="69"/>
                  </a:cubicBezTo>
                  <a:cubicBezTo>
                    <a:pt x="124" y="41"/>
                    <a:pt x="9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a:extLst>
              <a:ext uri="{FF2B5EF4-FFF2-40B4-BE49-F238E27FC236}">
                <a16:creationId xmlns:a16="http://schemas.microsoft.com/office/drawing/2014/main" id="{8BD672A5-7FAB-3F8E-9978-5ABEBA27148D}"/>
              </a:ext>
            </a:extLst>
          </p:cNvPr>
          <p:cNvPicPr>
            <a:picLocks noChangeAspect="1"/>
          </p:cNvPicPr>
          <p:nvPr/>
        </p:nvPicPr>
        <p:blipFill rotWithShape="1">
          <a:blip r:embed="rId4"/>
          <a:srcRect l="19457" t="44512" r="31396" b="9157"/>
          <a:stretch/>
        </p:blipFill>
        <p:spPr>
          <a:xfrm>
            <a:off x="2967917" y="484229"/>
            <a:ext cx="2959747" cy="1569463"/>
          </a:xfrm>
          <a:prstGeom prst="rect">
            <a:avLst/>
          </a:prstGeom>
        </p:spPr>
      </p:pic>
      <p:pic>
        <p:nvPicPr>
          <p:cNvPr id="3" name="Picture 2">
            <a:extLst>
              <a:ext uri="{FF2B5EF4-FFF2-40B4-BE49-F238E27FC236}">
                <a16:creationId xmlns:a16="http://schemas.microsoft.com/office/drawing/2014/main" id="{E8B0ABE0-71F9-951B-8EC7-F9813C733FDA}"/>
              </a:ext>
            </a:extLst>
          </p:cNvPr>
          <p:cNvPicPr>
            <a:picLocks noChangeAspect="1"/>
          </p:cNvPicPr>
          <p:nvPr/>
        </p:nvPicPr>
        <p:blipFill rotWithShape="1">
          <a:blip r:embed="rId5"/>
          <a:srcRect l="19648" t="48994" r="32181" b="5885"/>
          <a:stretch/>
        </p:blipFill>
        <p:spPr>
          <a:xfrm>
            <a:off x="17459" y="484230"/>
            <a:ext cx="2959746" cy="1569462"/>
          </a:xfrm>
          <a:prstGeom prst="rect">
            <a:avLst/>
          </a:prstGeom>
        </p:spPr>
      </p:pic>
      <p:pic>
        <p:nvPicPr>
          <p:cNvPr id="5" name="Picture 4">
            <a:extLst>
              <a:ext uri="{FF2B5EF4-FFF2-40B4-BE49-F238E27FC236}">
                <a16:creationId xmlns:a16="http://schemas.microsoft.com/office/drawing/2014/main" id="{C654652B-1550-B129-8760-9159AD8748BE}"/>
              </a:ext>
            </a:extLst>
          </p:cNvPr>
          <p:cNvPicPr>
            <a:picLocks noChangeAspect="1"/>
          </p:cNvPicPr>
          <p:nvPr/>
        </p:nvPicPr>
        <p:blipFill rotWithShape="1">
          <a:blip r:embed="rId6"/>
          <a:srcRect l="18779" t="40668" r="33293" b="14212"/>
          <a:stretch/>
        </p:blipFill>
        <p:spPr>
          <a:xfrm>
            <a:off x="5927663" y="462638"/>
            <a:ext cx="2963783" cy="1569463"/>
          </a:xfrm>
          <a:prstGeom prst="rect">
            <a:avLst/>
          </a:prstGeom>
        </p:spPr>
      </p:pic>
      <p:sp>
        <p:nvSpPr>
          <p:cNvPr id="2" name="Speech Bubble: Rectangle with Corners Rounded 1">
            <a:extLst>
              <a:ext uri="{FF2B5EF4-FFF2-40B4-BE49-F238E27FC236}">
                <a16:creationId xmlns:a16="http://schemas.microsoft.com/office/drawing/2014/main" id="{B220E70E-DBBB-7F26-DB95-3C679C5F5752}"/>
              </a:ext>
            </a:extLst>
          </p:cNvPr>
          <p:cNvSpPr/>
          <p:nvPr/>
        </p:nvSpPr>
        <p:spPr>
          <a:xfrm>
            <a:off x="7709231" y="2018775"/>
            <a:ext cx="1352393" cy="2907186"/>
          </a:xfrm>
          <a:prstGeom prst="wedgeRoundRectCallout">
            <a:avLst>
              <a:gd name="adj1" fmla="val -93920"/>
              <a:gd name="adj2" fmla="val -17849"/>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000" dirty="0">
                <a:solidFill>
                  <a:schemeClr val="tx1"/>
                </a:solidFill>
              </a:rPr>
              <a:t>Average amount spent by customers who respond positively is significantly higher than who don’t.</a:t>
            </a:r>
          </a:p>
          <a:p>
            <a:pPr algn="just"/>
            <a:endParaRPr lang="en-IN" sz="1000" dirty="0">
              <a:solidFill>
                <a:schemeClr val="tx1"/>
              </a:solidFill>
            </a:endParaRPr>
          </a:p>
          <a:p>
            <a:pPr algn="just"/>
            <a:r>
              <a:rPr lang="en-IN" sz="1000" dirty="0">
                <a:solidFill>
                  <a:schemeClr val="tx1"/>
                </a:solidFill>
              </a:rPr>
              <a:t>Similarly average purchases  made by people who respond positively is higher.</a:t>
            </a:r>
          </a:p>
          <a:p>
            <a:pPr algn="just"/>
            <a:endParaRPr lang="en-IN" sz="1000" dirty="0">
              <a:solidFill>
                <a:schemeClr val="tx1"/>
              </a:solidFill>
            </a:endParaRPr>
          </a:p>
          <a:p>
            <a:pPr algn="just"/>
            <a:r>
              <a:rPr lang="en-IN" sz="1000" dirty="0">
                <a:solidFill>
                  <a:schemeClr val="tx1"/>
                </a:solidFill>
              </a:rPr>
              <a:t>The recency has no impact on the response of customers.</a:t>
            </a:r>
          </a:p>
        </p:txBody>
      </p:sp>
      <p:cxnSp>
        <p:nvCxnSpPr>
          <p:cNvPr id="7" name="Straight Connector 6">
            <a:extLst>
              <a:ext uri="{FF2B5EF4-FFF2-40B4-BE49-F238E27FC236}">
                <a16:creationId xmlns:a16="http://schemas.microsoft.com/office/drawing/2014/main" id="{D7715027-DFD3-56EF-E2EF-ADD96936370A}"/>
              </a:ext>
            </a:extLst>
          </p:cNvPr>
          <p:cNvCxnSpPr/>
          <p:nvPr/>
        </p:nvCxnSpPr>
        <p:spPr>
          <a:xfrm flipV="1">
            <a:off x="1014514" y="629779"/>
            <a:ext cx="983892" cy="6828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EDF4E2E-59D7-95A3-53E3-EEED18D3AA01}"/>
              </a:ext>
            </a:extLst>
          </p:cNvPr>
          <p:cNvCxnSpPr>
            <a:cxnSpLocks/>
          </p:cNvCxnSpPr>
          <p:nvPr/>
        </p:nvCxnSpPr>
        <p:spPr>
          <a:xfrm flipV="1">
            <a:off x="3859840" y="607456"/>
            <a:ext cx="1250105" cy="3850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83602B0-5C98-C8D3-5057-9FDFE5B84811}"/>
              </a:ext>
            </a:extLst>
          </p:cNvPr>
          <p:cNvCxnSpPr>
            <a:cxnSpLocks/>
          </p:cNvCxnSpPr>
          <p:nvPr/>
        </p:nvCxnSpPr>
        <p:spPr>
          <a:xfrm>
            <a:off x="7020232" y="601289"/>
            <a:ext cx="1244940" cy="56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7671FF97-EECF-FF85-AC1C-AB29B783CB42}"/>
              </a:ext>
            </a:extLst>
          </p:cNvPr>
          <p:cNvSpPr/>
          <p:nvPr/>
        </p:nvSpPr>
        <p:spPr>
          <a:xfrm>
            <a:off x="467144" y="2042476"/>
            <a:ext cx="2230425" cy="1638560"/>
          </a:xfrm>
          <a:prstGeom prst="ellipse">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28201F7C-13DA-AD91-4FD5-3C5E2A05C4FB}"/>
              </a:ext>
            </a:extLst>
          </p:cNvPr>
          <p:cNvSpPr/>
          <p:nvPr/>
        </p:nvSpPr>
        <p:spPr>
          <a:xfrm>
            <a:off x="2972556" y="2687460"/>
            <a:ext cx="2230425" cy="951368"/>
          </a:xfrm>
          <a:prstGeom prst="ellipse">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0679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4" name="Picture 3">
            <a:extLst>
              <a:ext uri="{FF2B5EF4-FFF2-40B4-BE49-F238E27FC236}">
                <a16:creationId xmlns:a16="http://schemas.microsoft.com/office/drawing/2014/main" id="{7875A886-5D0C-5D3E-FD6E-8DA7B50CCFD1}"/>
              </a:ext>
            </a:extLst>
          </p:cNvPr>
          <p:cNvPicPr>
            <a:picLocks noChangeAspect="1"/>
          </p:cNvPicPr>
          <p:nvPr/>
        </p:nvPicPr>
        <p:blipFill rotWithShape="1">
          <a:blip r:embed="rId3"/>
          <a:srcRect l="19986" t="29238" r="34220" b="6928"/>
          <a:stretch/>
        </p:blipFill>
        <p:spPr>
          <a:xfrm>
            <a:off x="33494" y="72168"/>
            <a:ext cx="3930031" cy="2338646"/>
          </a:xfrm>
          <a:prstGeom prst="rect">
            <a:avLst/>
          </a:prstGeom>
        </p:spPr>
      </p:pic>
      <p:grpSp>
        <p:nvGrpSpPr>
          <p:cNvPr id="6" name="Google Shape;1054;p46">
            <a:extLst>
              <a:ext uri="{FF2B5EF4-FFF2-40B4-BE49-F238E27FC236}">
                <a16:creationId xmlns:a16="http://schemas.microsoft.com/office/drawing/2014/main" id="{C32704F8-675C-BC9B-2796-DBD6FA85EB4F}"/>
              </a:ext>
            </a:extLst>
          </p:cNvPr>
          <p:cNvGrpSpPr/>
          <p:nvPr/>
        </p:nvGrpSpPr>
        <p:grpSpPr>
          <a:xfrm>
            <a:off x="8434427" y="2374045"/>
            <a:ext cx="444434" cy="706570"/>
            <a:chOff x="6334600" y="1372450"/>
            <a:chExt cx="204300" cy="324800"/>
          </a:xfrm>
        </p:grpSpPr>
        <p:sp>
          <p:nvSpPr>
            <p:cNvPr id="7" name="Google Shape;1055;p46">
              <a:extLst>
                <a:ext uri="{FF2B5EF4-FFF2-40B4-BE49-F238E27FC236}">
                  <a16:creationId xmlns:a16="http://schemas.microsoft.com/office/drawing/2014/main" id="{09704488-102B-50B8-7916-BC0C92B45F92}"/>
                </a:ext>
              </a:extLst>
            </p:cNvPr>
            <p:cNvSpPr/>
            <p:nvPr/>
          </p:nvSpPr>
          <p:spPr>
            <a:xfrm>
              <a:off x="6354850" y="1396825"/>
              <a:ext cx="163450" cy="274350"/>
            </a:xfrm>
            <a:custGeom>
              <a:avLst/>
              <a:gdLst/>
              <a:ahLst/>
              <a:cxnLst/>
              <a:rect l="l" t="t" r="r" b="b"/>
              <a:pathLst>
                <a:path w="6538" h="10974" extrusionOk="0">
                  <a:moveTo>
                    <a:pt x="0" y="0"/>
                  </a:moveTo>
                  <a:lnTo>
                    <a:pt x="0" y="10973"/>
                  </a:lnTo>
                  <a:lnTo>
                    <a:pt x="6537" y="10973"/>
                  </a:lnTo>
                  <a:lnTo>
                    <a:pt x="653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56;p46">
              <a:extLst>
                <a:ext uri="{FF2B5EF4-FFF2-40B4-BE49-F238E27FC236}">
                  <a16:creationId xmlns:a16="http://schemas.microsoft.com/office/drawing/2014/main" id="{5989A002-4A35-DAAD-8596-F3498BAFFD8B}"/>
                </a:ext>
              </a:extLst>
            </p:cNvPr>
            <p:cNvSpPr/>
            <p:nvPr/>
          </p:nvSpPr>
          <p:spPr>
            <a:xfrm>
              <a:off x="6335975" y="1574950"/>
              <a:ext cx="200525" cy="87275"/>
            </a:xfrm>
            <a:custGeom>
              <a:avLst/>
              <a:gdLst/>
              <a:ahLst/>
              <a:cxnLst/>
              <a:rect l="l" t="t" r="r" b="b"/>
              <a:pathLst>
                <a:path w="8021" h="3491" extrusionOk="0">
                  <a:moveTo>
                    <a:pt x="6267" y="1"/>
                  </a:moveTo>
                  <a:cubicBezTo>
                    <a:pt x="5898" y="1"/>
                    <a:pt x="5532" y="90"/>
                    <a:pt x="5219" y="264"/>
                  </a:cubicBezTo>
                  <a:cubicBezTo>
                    <a:pt x="4762" y="513"/>
                    <a:pt x="4391" y="628"/>
                    <a:pt x="3976" y="628"/>
                  </a:cubicBezTo>
                  <a:cubicBezTo>
                    <a:pt x="3454" y="628"/>
                    <a:pt x="2861" y="447"/>
                    <a:pt x="1936" y="126"/>
                  </a:cubicBezTo>
                  <a:cubicBezTo>
                    <a:pt x="1676" y="40"/>
                    <a:pt x="1442" y="3"/>
                    <a:pt x="1231" y="3"/>
                  </a:cubicBezTo>
                  <a:cubicBezTo>
                    <a:pt x="1075" y="3"/>
                    <a:pt x="931" y="23"/>
                    <a:pt x="797" y="58"/>
                  </a:cubicBezTo>
                  <a:cubicBezTo>
                    <a:pt x="769" y="99"/>
                    <a:pt x="742" y="154"/>
                    <a:pt x="728" y="195"/>
                  </a:cubicBezTo>
                  <a:cubicBezTo>
                    <a:pt x="0" y="1610"/>
                    <a:pt x="549" y="3491"/>
                    <a:pt x="549" y="3491"/>
                  </a:cubicBezTo>
                  <a:lnTo>
                    <a:pt x="7498" y="3491"/>
                  </a:lnTo>
                  <a:cubicBezTo>
                    <a:pt x="7498" y="3491"/>
                    <a:pt x="8020" y="1706"/>
                    <a:pt x="7388" y="305"/>
                  </a:cubicBezTo>
                  <a:cubicBezTo>
                    <a:pt x="7050" y="100"/>
                    <a:pt x="6657" y="1"/>
                    <a:pt x="6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7;p46">
              <a:extLst>
                <a:ext uri="{FF2B5EF4-FFF2-40B4-BE49-F238E27FC236}">
                  <a16:creationId xmlns:a16="http://schemas.microsoft.com/office/drawing/2014/main" id="{D9736EF0-DF31-2EC3-DCB0-E2CE16897F24}"/>
                </a:ext>
              </a:extLst>
            </p:cNvPr>
            <p:cNvSpPr/>
            <p:nvPr/>
          </p:nvSpPr>
          <p:spPr>
            <a:xfrm>
              <a:off x="6335975" y="1529000"/>
              <a:ext cx="201200" cy="133225"/>
            </a:xfrm>
            <a:custGeom>
              <a:avLst/>
              <a:gdLst/>
              <a:ahLst/>
              <a:cxnLst/>
              <a:rect l="l" t="t" r="r" b="b"/>
              <a:pathLst>
                <a:path w="8048" h="5329" fill="none" extrusionOk="0">
                  <a:moveTo>
                    <a:pt x="7333" y="2033"/>
                  </a:moveTo>
                  <a:cubicBezTo>
                    <a:pt x="6606" y="619"/>
                    <a:pt x="5768" y="1"/>
                    <a:pt x="5768" y="1"/>
                  </a:cubicBezTo>
                  <a:lnTo>
                    <a:pt x="4697" y="1"/>
                  </a:lnTo>
                  <a:lnTo>
                    <a:pt x="3365" y="1"/>
                  </a:lnTo>
                  <a:lnTo>
                    <a:pt x="2280" y="1"/>
                  </a:lnTo>
                  <a:cubicBezTo>
                    <a:pt x="2280" y="1"/>
                    <a:pt x="1442" y="619"/>
                    <a:pt x="728" y="2033"/>
                  </a:cubicBezTo>
                  <a:cubicBezTo>
                    <a:pt x="0" y="3448"/>
                    <a:pt x="549" y="5329"/>
                    <a:pt x="549" y="5329"/>
                  </a:cubicBezTo>
                  <a:lnTo>
                    <a:pt x="7498" y="5329"/>
                  </a:lnTo>
                  <a:cubicBezTo>
                    <a:pt x="7498" y="5329"/>
                    <a:pt x="8047" y="3448"/>
                    <a:pt x="7333" y="2033"/>
                  </a:cubicBezTo>
                  <a:close/>
                </a:path>
              </a:pathLst>
            </a:custGeom>
            <a:noFill/>
            <a:ln w="3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8;p46">
              <a:extLst>
                <a:ext uri="{FF2B5EF4-FFF2-40B4-BE49-F238E27FC236}">
                  <a16:creationId xmlns:a16="http://schemas.microsoft.com/office/drawing/2014/main" id="{9AD6D818-5DFF-F085-1D7E-E99BAE0E688B}"/>
                </a:ext>
              </a:extLst>
            </p:cNvPr>
            <p:cNvSpPr/>
            <p:nvPr/>
          </p:nvSpPr>
          <p:spPr>
            <a:xfrm>
              <a:off x="6334600" y="1527275"/>
              <a:ext cx="204300" cy="136675"/>
            </a:xfrm>
            <a:custGeom>
              <a:avLst/>
              <a:gdLst/>
              <a:ahLst/>
              <a:cxnLst/>
              <a:rect l="l" t="t" r="r" b="b"/>
              <a:pathLst>
                <a:path w="8172" h="5467" extrusionOk="0">
                  <a:moveTo>
                    <a:pt x="5809" y="138"/>
                  </a:moveTo>
                  <a:cubicBezTo>
                    <a:pt x="5919" y="221"/>
                    <a:pt x="6674" y="852"/>
                    <a:pt x="7333" y="2130"/>
                  </a:cubicBezTo>
                  <a:cubicBezTo>
                    <a:pt x="7965" y="3393"/>
                    <a:pt x="7581" y="5041"/>
                    <a:pt x="7498" y="5343"/>
                  </a:cubicBezTo>
                  <a:lnTo>
                    <a:pt x="659" y="5343"/>
                  </a:lnTo>
                  <a:cubicBezTo>
                    <a:pt x="577" y="5041"/>
                    <a:pt x="192" y="3393"/>
                    <a:pt x="838" y="2130"/>
                  </a:cubicBezTo>
                  <a:cubicBezTo>
                    <a:pt x="1483" y="852"/>
                    <a:pt x="2239" y="221"/>
                    <a:pt x="2362" y="138"/>
                  </a:cubicBezTo>
                  <a:close/>
                  <a:moveTo>
                    <a:pt x="2335" y="1"/>
                  </a:moveTo>
                  <a:cubicBezTo>
                    <a:pt x="2321" y="1"/>
                    <a:pt x="2307" y="1"/>
                    <a:pt x="2293" y="15"/>
                  </a:cubicBezTo>
                  <a:cubicBezTo>
                    <a:pt x="2266" y="42"/>
                    <a:pt x="1442" y="660"/>
                    <a:pt x="714" y="2075"/>
                  </a:cubicBezTo>
                  <a:cubicBezTo>
                    <a:pt x="0" y="3503"/>
                    <a:pt x="522" y="5343"/>
                    <a:pt x="549" y="5425"/>
                  </a:cubicBezTo>
                  <a:cubicBezTo>
                    <a:pt x="549" y="5453"/>
                    <a:pt x="577" y="5467"/>
                    <a:pt x="604" y="5467"/>
                  </a:cubicBezTo>
                  <a:lnTo>
                    <a:pt x="7553" y="5467"/>
                  </a:lnTo>
                  <a:cubicBezTo>
                    <a:pt x="7581" y="5467"/>
                    <a:pt x="7608" y="5453"/>
                    <a:pt x="7622" y="5425"/>
                  </a:cubicBezTo>
                  <a:cubicBezTo>
                    <a:pt x="7636" y="5343"/>
                    <a:pt x="8171" y="3503"/>
                    <a:pt x="7443" y="2075"/>
                  </a:cubicBezTo>
                  <a:cubicBezTo>
                    <a:pt x="6729" y="660"/>
                    <a:pt x="5891" y="42"/>
                    <a:pt x="5864" y="15"/>
                  </a:cubicBezTo>
                  <a:cubicBezTo>
                    <a:pt x="5850" y="1"/>
                    <a:pt x="5837" y="1"/>
                    <a:pt x="5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9;p46">
              <a:extLst>
                <a:ext uri="{FF2B5EF4-FFF2-40B4-BE49-F238E27FC236}">
                  <a16:creationId xmlns:a16="http://schemas.microsoft.com/office/drawing/2014/main" id="{23FAADFB-D919-9F05-3835-F3E10BB81608}"/>
                </a:ext>
              </a:extLst>
            </p:cNvPr>
            <p:cNvSpPr/>
            <p:nvPr/>
          </p:nvSpPr>
          <p:spPr>
            <a:xfrm>
              <a:off x="6358975" y="1402650"/>
              <a:ext cx="155200" cy="101650"/>
            </a:xfrm>
            <a:custGeom>
              <a:avLst/>
              <a:gdLst/>
              <a:ahLst/>
              <a:cxnLst/>
              <a:rect l="l" t="t" r="r" b="b"/>
              <a:pathLst>
                <a:path w="6208" h="4066" extrusionOk="0">
                  <a:moveTo>
                    <a:pt x="137" y="1"/>
                  </a:moveTo>
                  <a:cubicBezTo>
                    <a:pt x="137" y="1"/>
                    <a:pt x="0" y="2500"/>
                    <a:pt x="1058" y="4066"/>
                  </a:cubicBezTo>
                  <a:lnTo>
                    <a:pt x="5150" y="4066"/>
                  </a:lnTo>
                  <a:cubicBezTo>
                    <a:pt x="6207" y="2500"/>
                    <a:pt x="6070" y="1"/>
                    <a:pt x="6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0;p46">
              <a:extLst>
                <a:ext uri="{FF2B5EF4-FFF2-40B4-BE49-F238E27FC236}">
                  <a16:creationId xmlns:a16="http://schemas.microsoft.com/office/drawing/2014/main" id="{E2C2C125-A83A-7D13-BBE2-91AA90AB258D}"/>
                </a:ext>
              </a:extLst>
            </p:cNvPr>
            <p:cNvSpPr/>
            <p:nvPr/>
          </p:nvSpPr>
          <p:spPr>
            <a:xfrm>
              <a:off x="6348675" y="1372450"/>
              <a:ext cx="176150" cy="35375"/>
            </a:xfrm>
            <a:custGeom>
              <a:avLst/>
              <a:gdLst/>
              <a:ahLst/>
              <a:cxnLst/>
              <a:rect l="l" t="t" r="r" b="b"/>
              <a:pathLst>
                <a:path w="7046" h="1415" extrusionOk="0">
                  <a:moveTo>
                    <a:pt x="398" y="0"/>
                  </a:moveTo>
                  <a:cubicBezTo>
                    <a:pt x="179" y="0"/>
                    <a:pt x="0" y="179"/>
                    <a:pt x="0" y="399"/>
                  </a:cubicBezTo>
                  <a:lnTo>
                    <a:pt x="0" y="1017"/>
                  </a:lnTo>
                  <a:cubicBezTo>
                    <a:pt x="0" y="1236"/>
                    <a:pt x="179" y="1415"/>
                    <a:pt x="398" y="1415"/>
                  </a:cubicBezTo>
                  <a:lnTo>
                    <a:pt x="6647" y="1415"/>
                  </a:lnTo>
                  <a:cubicBezTo>
                    <a:pt x="6867" y="1415"/>
                    <a:pt x="7045" y="1236"/>
                    <a:pt x="7045" y="1017"/>
                  </a:cubicBezTo>
                  <a:lnTo>
                    <a:pt x="7045" y="399"/>
                  </a:lnTo>
                  <a:cubicBezTo>
                    <a:pt x="7045" y="179"/>
                    <a:pt x="6867" y="0"/>
                    <a:pt x="664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1;p46">
              <a:extLst>
                <a:ext uri="{FF2B5EF4-FFF2-40B4-BE49-F238E27FC236}">
                  <a16:creationId xmlns:a16="http://schemas.microsoft.com/office/drawing/2014/main" id="{88523CE5-B6D5-46B3-A3D0-3919BC89A763}"/>
                </a:ext>
              </a:extLst>
            </p:cNvPr>
            <p:cNvSpPr/>
            <p:nvPr/>
          </p:nvSpPr>
          <p:spPr>
            <a:xfrm>
              <a:off x="6352775" y="1385150"/>
              <a:ext cx="167575" cy="3450"/>
            </a:xfrm>
            <a:custGeom>
              <a:avLst/>
              <a:gdLst/>
              <a:ahLst/>
              <a:cxnLst/>
              <a:rect l="l" t="t" r="r" b="b"/>
              <a:pathLst>
                <a:path w="6703" h="138" extrusionOk="0">
                  <a:moveTo>
                    <a:pt x="70" y="1"/>
                  </a:moveTo>
                  <a:cubicBezTo>
                    <a:pt x="28" y="1"/>
                    <a:pt x="1" y="28"/>
                    <a:pt x="1" y="69"/>
                  </a:cubicBezTo>
                  <a:cubicBezTo>
                    <a:pt x="1" y="110"/>
                    <a:pt x="28" y="138"/>
                    <a:pt x="70" y="138"/>
                  </a:cubicBezTo>
                  <a:lnTo>
                    <a:pt x="6648" y="138"/>
                  </a:lnTo>
                  <a:cubicBezTo>
                    <a:pt x="6675" y="138"/>
                    <a:pt x="6703" y="110"/>
                    <a:pt x="6703" y="69"/>
                  </a:cubicBezTo>
                  <a:cubicBezTo>
                    <a:pt x="6703" y="28"/>
                    <a:pt x="6675" y="1"/>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2;p46">
              <a:extLst>
                <a:ext uri="{FF2B5EF4-FFF2-40B4-BE49-F238E27FC236}">
                  <a16:creationId xmlns:a16="http://schemas.microsoft.com/office/drawing/2014/main" id="{99B64232-5C3E-5096-AEEB-09592BA5EA2A}"/>
                </a:ext>
              </a:extLst>
            </p:cNvPr>
            <p:cNvSpPr/>
            <p:nvPr/>
          </p:nvSpPr>
          <p:spPr>
            <a:xfrm>
              <a:off x="6340425" y="1656375"/>
              <a:ext cx="192275" cy="40875"/>
            </a:xfrm>
            <a:custGeom>
              <a:avLst/>
              <a:gdLst/>
              <a:ahLst/>
              <a:cxnLst/>
              <a:rect l="l" t="t" r="r" b="b"/>
              <a:pathLst>
                <a:path w="7691" h="1635" extrusionOk="0">
                  <a:moveTo>
                    <a:pt x="454" y="1"/>
                  </a:moveTo>
                  <a:cubicBezTo>
                    <a:pt x="207" y="1"/>
                    <a:pt x="1" y="207"/>
                    <a:pt x="1" y="454"/>
                  </a:cubicBezTo>
                  <a:lnTo>
                    <a:pt x="1" y="1182"/>
                  </a:lnTo>
                  <a:cubicBezTo>
                    <a:pt x="1" y="1429"/>
                    <a:pt x="207" y="1635"/>
                    <a:pt x="454" y="1635"/>
                  </a:cubicBezTo>
                  <a:lnTo>
                    <a:pt x="7238" y="1635"/>
                  </a:lnTo>
                  <a:cubicBezTo>
                    <a:pt x="7485" y="1635"/>
                    <a:pt x="7691" y="1429"/>
                    <a:pt x="7691" y="1182"/>
                  </a:cubicBezTo>
                  <a:lnTo>
                    <a:pt x="7691" y="454"/>
                  </a:lnTo>
                  <a:cubicBezTo>
                    <a:pt x="7691" y="207"/>
                    <a:pt x="7485" y="1"/>
                    <a:pt x="723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3;p46">
              <a:extLst>
                <a:ext uri="{FF2B5EF4-FFF2-40B4-BE49-F238E27FC236}">
                  <a16:creationId xmlns:a16="http://schemas.microsoft.com/office/drawing/2014/main" id="{67769D4A-526A-1D2C-EBCB-00C2CAB1794C}"/>
                </a:ext>
              </a:extLst>
            </p:cNvPr>
            <p:cNvSpPr/>
            <p:nvPr/>
          </p:nvSpPr>
          <p:spPr>
            <a:xfrm>
              <a:off x="6339050" y="1681100"/>
              <a:ext cx="195375" cy="3100"/>
            </a:xfrm>
            <a:custGeom>
              <a:avLst/>
              <a:gdLst/>
              <a:ahLst/>
              <a:cxnLst/>
              <a:rect l="l" t="t" r="r" b="b"/>
              <a:pathLst>
                <a:path w="7815" h="124" extrusionOk="0">
                  <a:moveTo>
                    <a:pt x="56" y="0"/>
                  </a:moveTo>
                  <a:cubicBezTo>
                    <a:pt x="28" y="0"/>
                    <a:pt x="1" y="28"/>
                    <a:pt x="1" y="55"/>
                  </a:cubicBezTo>
                  <a:cubicBezTo>
                    <a:pt x="1" y="96"/>
                    <a:pt x="28" y="124"/>
                    <a:pt x="56" y="124"/>
                  </a:cubicBezTo>
                  <a:lnTo>
                    <a:pt x="7746" y="124"/>
                  </a:lnTo>
                  <a:cubicBezTo>
                    <a:pt x="7787" y="124"/>
                    <a:pt x="7815" y="96"/>
                    <a:pt x="7815" y="55"/>
                  </a:cubicBezTo>
                  <a:cubicBezTo>
                    <a:pt x="7815" y="28"/>
                    <a:pt x="7787" y="0"/>
                    <a:pt x="7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4;p46">
              <a:extLst>
                <a:ext uri="{FF2B5EF4-FFF2-40B4-BE49-F238E27FC236}">
                  <a16:creationId xmlns:a16="http://schemas.microsoft.com/office/drawing/2014/main" id="{11A97728-D470-D9CC-2421-2420177D39A8}"/>
                </a:ext>
              </a:extLst>
            </p:cNvPr>
            <p:cNvSpPr/>
            <p:nvPr/>
          </p:nvSpPr>
          <p:spPr>
            <a:xfrm>
              <a:off x="6377850" y="1504275"/>
              <a:ext cx="117450" cy="21325"/>
            </a:xfrm>
            <a:custGeom>
              <a:avLst/>
              <a:gdLst/>
              <a:ahLst/>
              <a:cxnLst/>
              <a:rect l="l" t="t" r="r" b="b"/>
              <a:pathLst>
                <a:path w="4698" h="853" extrusionOk="0">
                  <a:moveTo>
                    <a:pt x="426" y="1"/>
                  </a:moveTo>
                  <a:cubicBezTo>
                    <a:pt x="193" y="1"/>
                    <a:pt x="0" y="193"/>
                    <a:pt x="0" y="427"/>
                  </a:cubicBezTo>
                  <a:cubicBezTo>
                    <a:pt x="0" y="660"/>
                    <a:pt x="193" y="852"/>
                    <a:pt x="426" y="852"/>
                  </a:cubicBezTo>
                  <a:lnTo>
                    <a:pt x="4271" y="852"/>
                  </a:lnTo>
                  <a:cubicBezTo>
                    <a:pt x="4505" y="852"/>
                    <a:pt x="4697" y="660"/>
                    <a:pt x="4697" y="427"/>
                  </a:cubicBezTo>
                  <a:cubicBezTo>
                    <a:pt x="4697" y="193"/>
                    <a:pt x="4505" y="1"/>
                    <a:pt x="4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5;p46">
              <a:extLst>
                <a:ext uri="{FF2B5EF4-FFF2-40B4-BE49-F238E27FC236}">
                  <a16:creationId xmlns:a16="http://schemas.microsoft.com/office/drawing/2014/main" id="{3BDAE523-38D9-2E4C-D914-23E3FBA379C7}"/>
                </a:ext>
              </a:extLst>
            </p:cNvPr>
            <p:cNvSpPr/>
            <p:nvPr/>
          </p:nvSpPr>
          <p:spPr>
            <a:xfrm>
              <a:off x="6387125" y="1521800"/>
              <a:ext cx="99250" cy="14450"/>
            </a:xfrm>
            <a:custGeom>
              <a:avLst/>
              <a:gdLst/>
              <a:ahLst/>
              <a:cxnLst/>
              <a:rect l="l" t="t" r="r" b="b"/>
              <a:pathLst>
                <a:path w="3970" h="578" extrusionOk="0">
                  <a:moveTo>
                    <a:pt x="0" y="0"/>
                  </a:moveTo>
                  <a:lnTo>
                    <a:pt x="0" y="110"/>
                  </a:lnTo>
                  <a:cubicBezTo>
                    <a:pt x="0" y="357"/>
                    <a:pt x="206" y="577"/>
                    <a:pt x="467" y="577"/>
                  </a:cubicBezTo>
                  <a:lnTo>
                    <a:pt x="3502" y="577"/>
                  </a:lnTo>
                  <a:cubicBezTo>
                    <a:pt x="3763" y="577"/>
                    <a:pt x="3969" y="357"/>
                    <a:pt x="3969" y="110"/>
                  </a:cubicBezTo>
                  <a:lnTo>
                    <a:pt x="3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6;p46">
              <a:extLst>
                <a:ext uri="{FF2B5EF4-FFF2-40B4-BE49-F238E27FC236}">
                  <a16:creationId xmlns:a16="http://schemas.microsoft.com/office/drawing/2014/main" id="{366438CF-A2E0-6A85-C0E0-368776AF9E7A}"/>
                </a:ext>
              </a:extLst>
            </p:cNvPr>
            <p:cNvSpPr/>
            <p:nvPr/>
          </p:nvSpPr>
          <p:spPr>
            <a:xfrm>
              <a:off x="6385750" y="1523850"/>
              <a:ext cx="101650" cy="3450"/>
            </a:xfrm>
            <a:custGeom>
              <a:avLst/>
              <a:gdLst/>
              <a:ahLst/>
              <a:cxnLst/>
              <a:rect l="l" t="t" r="r" b="b"/>
              <a:pathLst>
                <a:path w="4066" h="138" extrusionOk="0">
                  <a:moveTo>
                    <a:pt x="69" y="1"/>
                  </a:moveTo>
                  <a:cubicBezTo>
                    <a:pt x="28" y="1"/>
                    <a:pt x="0" y="28"/>
                    <a:pt x="0" y="69"/>
                  </a:cubicBezTo>
                  <a:cubicBezTo>
                    <a:pt x="0" y="110"/>
                    <a:pt x="28" y="138"/>
                    <a:pt x="69" y="138"/>
                  </a:cubicBezTo>
                  <a:lnTo>
                    <a:pt x="4010" y="138"/>
                  </a:lnTo>
                  <a:cubicBezTo>
                    <a:pt x="4038" y="138"/>
                    <a:pt x="4065" y="110"/>
                    <a:pt x="4065" y="69"/>
                  </a:cubicBezTo>
                  <a:cubicBezTo>
                    <a:pt x="4065" y="28"/>
                    <a:pt x="4038"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067;p46">
            <a:extLst>
              <a:ext uri="{FF2B5EF4-FFF2-40B4-BE49-F238E27FC236}">
                <a16:creationId xmlns:a16="http://schemas.microsoft.com/office/drawing/2014/main" id="{343D638A-2364-D13E-57D4-B718A867851B}"/>
              </a:ext>
            </a:extLst>
          </p:cNvPr>
          <p:cNvGrpSpPr/>
          <p:nvPr/>
        </p:nvGrpSpPr>
        <p:grpSpPr>
          <a:xfrm>
            <a:off x="8039476" y="3078567"/>
            <a:ext cx="1104524" cy="1751217"/>
            <a:chOff x="7871738" y="3095700"/>
            <a:chExt cx="1104524" cy="1751217"/>
          </a:xfrm>
        </p:grpSpPr>
        <p:sp>
          <p:nvSpPr>
            <p:cNvPr id="21" name="Google Shape;1068;p46">
              <a:extLst>
                <a:ext uri="{FF2B5EF4-FFF2-40B4-BE49-F238E27FC236}">
                  <a16:creationId xmlns:a16="http://schemas.microsoft.com/office/drawing/2014/main" id="{EFFF0DDF-99A0-B05F-A988-EAAA9A3F5C34}"/>
                </a:ext>
              </a:extLst>
            </p:cNvPr>
            <p:cNvSpPr/>
            <p:nvPr/>
          </p:nvSpPr>
          <p:spPr>
            <a:xfrm>
              <a:off x="7942928" y="3129475"/>
              <a:ext cx="962144" cy="1713399"/>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9;p46">
              <a:extLst>
                <a:ext uri="{FF2B5EF4-FFF2-40B4-BE49-F238E27FC236}">
                  <a16:creationId xmlns:a16="http://schemas.microsoft.com/office/drawing/2014/main" id="{BCD2340A-DE1F-FC1F-F22C-B0131AA18CD7}"/>
                </a:ext>
              </a:extLst>
            </p:cNvPr>
            <p:cNvSpPr/>
            <p:nvPr/>
          </p:nvSpPr>
          <p:spPr>
            <a:xfrm>
              <a:off x="7942901" y="3124475"/>
              <a:ext cx="962198" cy="1722442"/>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70;p46">
              <a:extLst>
                <a:ext uri="{FF2B5EF4-FFF2-40B4-BE49-F238E27FC236}">
                  <a16:creationId xmlns:a16="http://schemas.microsoft.com/office/drawing/2014/main" id="{6C0A6D34-BA08-FB8B-B0C5-67C15309BD97}"/>
                </a:ext>
              </a:extLst>
            </p:cNvPr>
            <p:cNvSpPr/>
            <p:nvPr/>
          </p:nvSpPr>
          <p:spPr>
            <a:xfrm>
              <a:off x="7871738" y="3100700"/>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71;p46">
              <a:extLst>
                <a:ext uri="{FF2B5EF4-FFF2-40B4-BE49-F238E27FC236}">
                  <a16:creationId xmlns:a16="http://schemas.microsoft.com/office/drawing/2014/main" id="{21604086-C3AF-6831-B6E0-4FA99977F250}"/>
                </a:ext>
              </a:extLst>
            </p:cNvPr>
            <p:cNvSpPr/>
            <p:nvPr/>
          </p:nvSpPr>
          <p:spPr>
            <a:xfrm>
              <a:off x="7871740" y="3095700"/>
              <a:ext cx="1104521" cy="115124"/>
            </a:xfrm>
            <a:custGeom>
              <a:avLst/>
              <a:gdLst/>
              <a:ahLst/>
              <a:cxnLst/>
              <a:rect l="l" t="t" r="r" b="b"/>
              <a:pathLst>
                <a:path w="78210" h="1566" extrusionOk="0">
                  <a:moveTo>
                    <a:pt x="78072" y="124"/>
                  </a:moveTo>
                  <a:lnTo>
                    <a:pt x="78072" y="1428"/>
                  </a:lnTo>
                  <a:lnTo>
                    <a:pt x="138" y="1428"/>
                  </a:lnTo>
                  <a:lnTo>
                    <a:pt x="138" y="124"/>
                  </a:lnTo>
                  <a:close/>
                  <a:moveTo>
                    <a:pt x="70" y="0"/>
                  </a:moveTo>
                  <a:cubicBezTo>
                    <a:pt x="28" y="0"/>
                    <a:pt x="1" y="28"/>
                    <a:pt x="1" y="55"/>
                  </a:cubicBezTo>
                  <a:lnTo>
                    <a:pt x="1" y="1497"/>
                  </a:lnTo>
                  <a:cubicBezTo>
                    <a:pt x="1" y="1524"/>
                    <a:pt x="28" y="1566"/>
                    <a:pt x="70" y="1566"/>
                  </a:cubicBezTo>
                  <a:lnTo>
                    <a:pt x="78141" y="1566"/>
                  </a:lnTo>
                  <a:cubicBezTo>
                    <a:pt x="78168" y="1566"/>
                    <a:pt x="78210" y="1524"/>
                    <a:pt x="78210" y="1497"/>
                  </a:cubicBezTo>
                  <a:lnTo>
                    <a:pt x="78210" y="55"/>
                  </a:lnTo>
                  <a:cubicBezTo>
                    <a:pt x="78210" y="28"/>
                    <a:pt x="78168" y="0"/>
                    <a:pt x="7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2;p46">
              <a:extLst>
                <a:ext uri="{FF2B5EF4-FFF2-40B4-BE49-F238E27FC236}">
                  <a16:creationId xmlns:a16="http://schemas.microsoft.com/office/drawing/2014/main" id="{2D059AAD-9A55-DCBF-CFF8-03C37D094CB0}"/>
                </a:ext>
              </a:extLst>
            </p:cNvPr>
            <p:cNvSpPr/>
            <p:nvPr/>
          </p:nvSpPr>
          <p:spPr>
            <a:xfrm>
              <a:off x="8211461" y="3317788"/>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3;p46">
              <a:extLst>
                <a:ext uri="{FF2B5EF4-FFF2-40B4-BE49-F238E27FC236}">
                  <a16:creationId xmlns:a16="http://schemas.microsoft.com/office/drawing/2014/main" id="{CA6160B7-925D-D320-BB83-673E96432C1F}"/>
                </a:ext>
              </a:extLst>
            </p:cNvPr>
            <p:cNvSpPr/>
            <p:nvPr/>
          </p:nvSpPr>
          <p:spPr>
            <a:xfrm>
              <a:off x="8211461"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4;p46">
              <a:extLst>
                <a:ext uri="{FF2B5EF4-FFF2-40B4-BE49-F238E27FC236}">
                  <a16:creationId xmlns:a16="http://schemas.microsoft.com/office/drawing/2014/main" id="{B5808D7D-AF13-7452-D419-8EE50E5D5D90}"/>
                </a:ext>
              </a:extLst>
            </p:cNvPr>
            <p:cNvSpPr/>
            <p:nvPr/>
          </p:nvSpPr>
          <p:spPr>
            <a:xfrm>
              <a:off x="8211461"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5;p46">
              <a:extLst>
                <a:ext uri="{FF2B5EF4-FFF2-40B4-BE49-F238E27FC236}">
                  <a16:creationId xmlns:a16="http://schemas.microsoft.com/office/drawing/2014/main" id="{F2FB9578-AC2E-3E64-753F-5E7D5D96095F}"/>
                </a:ext>
              </a:extLst>
            </p:cNvPr>
            <p:cNvSpPr/>
            <p:nvPr/>
          </p:nvSpPr>
          <p:spPr>
            <a:xfrm>
              <a:off x="7942901"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76;p46">
              <a:extLst>
                <a:ext uri="{FF2B5EF4-FFF2-40B4-BE49-F238E27FC236}">
                  <a16:creationId xmlns:a16="http://schemas.microsoft.com/office/drawing/2014/main" id="{DF8BD1BF-DD59-09F8-7F11-4DD2B610377D}"/>
                </a:ext>
              </a:extLst>
            </p:cNvPr>
            <p:cNvSpPr/>
            <p:nvPr/>
          </p:nvSpPr>
          <p:spPr>
            <a:xfrm>
              <a:off x="7942901"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077;p46">
            <a:extLst>
              <a:ext uri="{FF2B5EF4-FFF2-40B4-BE49-F238E27FC236}">
                <a16:creationId xmlns:a16="http://schemas.microsoft.com/office/drawing/2014/main" id="{5575536E-0CF4-F42C-F62E-71B1242FCC03}"/>
              </a:ext>
            </a:extLst>
          </p:cNvPr>
          <p:cNvGrpSpPr/>
          <p:nvPr/>
        </p:nvGrpSpPr>
        <p:grpSpPr>
          <a:xfrm>
            <a:off x="6587264" y="1215070"/>
            <a:ext cx="2029437" cy="3614616"/>
            <a:chOff x="6806432" y="1232203"/>
            <a:chExt cx="2029437" cy="3614616"/>
          </a:xfrm>
        </p:grpSpPr>
        <p:sp>
          <p:nvSpPr>
            <p:cNvPr id="31" name="Google Shape;1078;p46">
              <a:extLst>
                <a:ext uri="{FF2B5EF4-FFF2-40B4-BE49-F238E27FC236}">
                  <a16:creationId xmlns:a16="http://schemas.microsoft.com/office/drawing/2014/main" id="{8331022D-ACE7-19E4-5A8B-2581F09F88A1}"/>
                </a:ext>
              </a:extLst>
            </p:cNvPr>
            <p:cNvSpPr/>
            <p:nvPr/>
          </p:nvSpPr>
          <p:spPr>
            <a:xfrm>
              <a:off x="7336088" y="2664738"/>
              <a:ext cx="367566" cy="624942"/>
            </a:xfrm>
            <a:custGeom>
              <a:avLst/>
              <a:gdLst/>
              <a:ahLst/>
              <a:cxnLst/>
              <a:rect l="l" t="t" r="r" b="b"/>
              <a:pathLst>
                <a:path w="7472" h="12704" extrusionOk="0">
                  <a:moveTo>
                    <a:pt x="3997" y="1"/>
                  </a:moveTo>
                  <a:cubicBezTo>
                    <a:pt x="3997" y="1"/>
                    <a:pt x="0" y="6180"/>
                    <a:pt x="824" y="9380"/>
                  </a:cubicBezTo>
                  <a:cubicBezTo>
                    <a:pt x="1648" y="12580"/>
                    <a:pt x="6180" y="12703"/>
                    <a:pt x="6180" y="12703"/>
                  </a:cubicBezTo>
                  <a:lnTo>
                    <a:pt x="7471" y="4052"/>
                  </a:lnTo>
                  <a:lnTo>
                    <a:pt x="39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79;p46">
              <a:extLst>
                <a:ext uri="{FF2B5EF4-FFF2-40B4-BE49-F238E27FC236}">
                  <a16:creationId xmlns:a16="http://schemas.microsoft.com/office/drawing/2014/main" id="{37270E3E-25B7-BC37-6E85-FD16FF8E654B}"/>
                </a:ext>
              </a:extLst>
            </p:cNvPr>
            <p:cNvSpPr/>
            <p:nvPr/>
          </p:nvSpPr>
          <p:spPr>
            <a:xfrm>
              <a:off x="8089323" y="3114751"/>
              <a:ext cx="185849" cy="432992"/>
            </a:xfrm>
            <a:custGeom>
              <a:avLst/>
              <a:gdLst/>
              <a:ahLst/>
              <a:cxnLst/>
              <a:rect l="l" t="t" r="r" b="b"/>
              <a:pathLst>
                <a:path w="3778" h="8802" extrusionOk="0">
                  <a:moveTo>
                    <a:pt x="2251" y="0"/>
                  </a:moveTo>
                  <a:cubicBezTo>
                    <a:pt x="2139" y="0"/>
                    <a:pt x="2024" y="13"/>
                    <a:pt x="1909" y="40"/>
                  </a:cubicBezTo>
                  <a:lnTo>
                    <a:pt x="1209" y="205"/>
                  </a:lnTo>
                  <a:cubicBezTo>
                    <a:pt x="536" y="356"/>
                    <a:pt x="42" y="960"/>
                    <a:pt x="42" y="1660"/>
                  </a:cubicBezTo>
                  <a:cubicBezTo>
                    <a:pt x="14" y="3061"/>
                    <a:pt x="1" y="5451"/>
                    <a:pt x="124" y="7387"/>
                  </a:cubicBezTo>
                  <a:cubicBezTo>
                    <a:pt x="179" y="8183"/>
                    <a:pt x="838" y="8801"/>
                    <a:pt x="1635" y="8801"/>
                  </a:cubicBezTo>
                  <a:cubicBezTo>
                    <a:pt x="2211" y="8801"/>
                    <a:pt x="2733" y="8486"/>
                    <a:pt x="2994" y="7977"/>
                  </a:cubicBezTo>
                  <a:cubicBezTo>
                    <a:pt x="3447" y="7057"/>
                    <a:pt x="3777" y="6069"/>
                    <a:pt x="3763" y="5341"/>
                  </a:cubicBezTo>
                  <a:cubicBezTo>
                    <a:pt x="3763" y="4544"/>
                    <a:pt x="3763" y="2855"/>
                    <a:pt x="3763" y="1523"/>
                  </a:cubicBezTo>
                  <a:cubicBezTo>
                    <a:pt x="3763" y="666"/>
                    <a:pt x="3064" y="0"/>
                    <a:pt x="2251"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80;p46">
              <a:extLst>
                <a:ext uri="{FF2B5EF4-FFF2-40B4-BE49-F238E27FC236}">
                  <a16:creationId xmlns:a16="http://schemas.microsoft.com/office/drawing/2014/main" id="{C42BFC22-EBF8-0C97-51A1-55EBD6CEED59}"/>
                </a:ext>
              </a:extLst>
            </p:cNvPr>
            <p:cNvSpPr/>
            <p:nvPr/>
          </p:nvSpPr>
          <p:spPr>
            <a:xfrm>
              <a:off x="8085929" y="3111947"/>
              <a:ext cx="191900" cy="439191"/>
            </a:xfrm>
            <a:custGeom>
              <a:avLst/>
              <a:gdLst/>
              <a:ahLst/>
              <a:cxnLst/>
              <a:rect l="l" t="t" r="r" b="b"/>
              <a:pathLst>
                <a:path w="3901" h="8928" extrusionOk="0">
                  <a:moveTo>
                    <a:pt x="2322" y="124"/>
                  </a:moveTo>
                  <a:cubicBezTo>
                    <a:pt x="2638" y="124"/>
                    <a:pt x="2953" y="234"/>
                    <a:pt x="3214" y="440"/>
                  </a:cubicBezTo>
                  <a:cubicBezTo>
                    <a:pt x="3571" y="715"/>
                    <a:pt x="3764" y="1127"/>
                    <a:pt x="3764" y="1580"/>
                  </a:cubicBezTo>
                  <a:cubicBezTo>
                    <a:pt x="3764" y="2912"/>
                    <a:pt x="3777" y="4601"/>
                    <a:pt x="3777" y="5398"/>
                  </a:cubicBezTo>
                  <a:cubicBezTo>
                    <a:pt x="3777" y="6057"/>
                    <a:pt x="3489" y="7032"/>
                    <a:pt x="2995" y="8007"/>
                  </a:cubicBezTo>
                  <a:cubicBezTo>
                    <a:pt x="2761" y="8488"/>
                    <a:pt x="2253" y="8790"/>
                    <a:pt x="1704" y="8790"/>
                  </a:cubicBezTo>
                  <a:cubicBezTo>
                    <a:pt x="948" y="8790"/>
                    <a:pt x="303" y="8199"/>
                    <a:pt x="262" y="7430"/>
                  </a:cubicBezTo>
                  <a:cubicBezTo>
                    <a:pt x="138" y="5466"/>
                    <a:pt x="152" y="3008"/>
                    <a:pt x="166" y="1717"/>
                  </a:cubicBezTo>
                  <a:cubicBezTo>
                    <a:pt x="179" y="1044"/>
                    <a:pt x="646" y="468"/>
                    <a:pt x="1292" y="317"/>
                  </a:cubicBezTo>
                  <a:lnTo>
                    <a:pt x="1992" y="165"/>
                  </a:lnTo>
                  <a:cubicBezTo>
                    <a:pt x="2102" y="138"/>
                    <a:pt x="2212" y="124"/>
                    <a:pt x="2322" y="124"/>
                  </a:cubicBezTo>
                  <a:close/>
                  <a:moveTo>
                    <a:pt x="2323" y="0"/>
                  </a:moveTo>
                  <a:cubicBezTo>
                    <a:pt x="2204" y="0"/>
                    <a:pt x="2083" y="14"/>
                    <a:pt x="1965" y="42"/>
                  </a:cubicBezTo>
                  <a:lnTo>
                    <a:pt x="1264" y="193"/>
                  </a:lnTo>
                  <a:cubicBezTo>
                    <a:pt x="550" y="358"/>
                    <a:pt x="56" y="989"/>
                    <a:pt x="42" y="1704"/>
                  </a:cubicBezTo>
                  <a:cubicBezTo>
                    <a:pt x="15" y="3008"/>
                    <a:pt x="1" y="5480"/>
                    <a:pt x="124" y="7444"/>
                  </a:cubicBezTo>
                  <a:cubicBezTo>
                    <a:pt x="179" y="8268"/>
                    <a:pt x="880" y="8927"/>
                    <a:pt x="1704" y="8927"/>
                  </a:cubicBezTo>
                  <a:cubicBezTo>
                    <a:pt x="2308" y="8927"/>
                    <a:pt x="2844" y="8597"/>
                    <a:pt x="3118" y="8062"/>
                  </a:cubicBezTo>
                  <a:cubicBezTo>
                    <a:pt x="3613" y="7059"/>
                    <a:pt x="3901" y="6084"/>
                    <a:pt x="3901" y="5398"/>
                  </a:cubicBezTo>
                  <a:cubicBezTo>
                    <a:pt x="3901" y="4601"/>
                    <a:pt x="3901" y="2912"/>
                    <a:pt x="3901" y="1580"/>
                  </a:cubicBezTo>
                  <a:cubicBezTo>
                    <a:pt x="3901" y="1086"/>
                    <a:pt x="3681" y="646"/>
                    <a:pt x="3297" y="344"/>
                  </a:cubicBezTo>
                  <a:cubicBezTo>
                    <a:pt x="3020" y="119"/>
                    <a:pt x="2675" y="0"/>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81;p46">
              <a:extLst>
                <a:ext uri="{FF2B5EF4-FFF2-40B4-BE49-F238E27FC236}">
                  <a16:creationId xmlns:a16="http://schemas.microsoft.com/office/drawing/2014/main" id="{A87174A4-4D41-7A92-61CB-083DACF81649}"/>
                </a:ext>
              </a:extLst>
            </p:cNvPr>
            <p:cNvSpPr/>
            <p:nvPr/>
          </p:nvSpPr>
          <p:spPr>
            <a:xfrm>
              <a:off x="8153519" y="3303158"/>
              <a:ext cx="91252" cy="178372"/>
            </a:xfrm>
            <a:custGeom>
              <a:avLst/>
              <a:gdLst/>
              <a:ahLst/>
              <a:cxnLst/>
              <a:rect l="l" t="t" r="r" b="b"/>
              <a:pathLst>
                <a:path w="1855" h="3626" extrusionOk="0">
                  <a:moveTo>
                    <a:pt x="357" y="0"/>
                  </a:moveTo>
                  <a:cubicBezTo>
                    <a:pt x="316" y="0"/>
                    <a:pt x="289" y="28"/>
                    <a:pt x="289" y="55"/>
                  </a:cubicBezTo>
                  <a:cubicBezTo>
                    <a:pt x="220" y="536"/>
                    <a:pt x="467" y="1071"/>
                    <a:pt x="522" y="1195"/>
                  </a:cubicBezTo>
                  <a:cubicBezTo>
                    <a:pt x="453" y="1428"/>
                    <a:pt x="0" y="3186"/>
                    <a:pt x="549" y="3571"/>
                  </a:cubicBezTo>
                  <a:cubicBezTo>
                    <a:pt x="604" y="3598"/>
                    <a:pt x="673" y="3626"/>
                    <a:pt x="728" y="3626"/>
                  </a:cubicBezTo>
                  <a:cubicBezTo>
                    <a:pt x="769" y="3626"/>
                    <a:pt x="797" y="3612"/>
                    <a:pt x="838" y="3598"/>
                  </a:cubicBezTo>
                  <a:cubicBezTo>
                    <a:pt x="1346" y="3420"/>
                    <a:pt x="1813" y="1936"/>
                    <a:pt x="1840" y="1868"/>
                  </a:cubicBezTo>
                  <a:cubicBezTo>
                    <a:pt x="1854" y="1840"/>
                    <a:pt x="1827" y="1799"/>
                    <a:pt x="1799" y="1785"/>
                  </a:cubicBezTo>
                  <a:cubicBezTo>
                    <a:pt x="1758" y="1785"/>
                    <a:pt x="1730" y="1799"/>
                    <a:pt x="1717" y="1827"/>
                  </a:cubicBezTo>
                  <a:cubicBezTo>
                    <a:pt x="1579" y="2252"/>
                    <a:pt x="1167" y="3351"/>
                    <a:pt x="797" y="3488"/>
                  </a:cubicBezTo>
                  <a:cubicBezTo>
                    <a:pt x="771" y="3493"/>
                    <a:pt x="750" y="3496"/>
                    <a:pt x="730" y="3496"/>
                  </a:cubicBezTo>
                  <a:cubicBezTo>
                    <a:pt x="696" y="3496"/>
                    <a:pt x="667" y="3487"/>
                    <a:pt x="632" y="3461"/>
                  </a:cubicBezTo>
                  <a:cubicBezTo>
                    <a:pt x="206" y="3172"/>
                    <a:pt x="508" y="1730"/>
                    <a:pt x="659" y="1209"/>
                  </a:cubicBezTo>
                  <a:cubicBezTo>
                    <a:pt x="659" y="1181"/>
                    <a:pt x="659" y="1167"/>
                    <a:pt x="646" y="1154"/>
                  </a:cubicBezTo>
                  <a:cubicBezTo>
                    <a:pt x="646" y="1154"/>
                    <a:pt x="357" y="563"/>
                    <a:pt x="412" y="69"/>
                  </a:cubicBezTo>
                  <a:cubicBezTo>
                    <a:pt x="412" y="41"/>
                    <a:pt x="385"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82;p46">
              <a:extLst>
                <a:ext uri="{FF2B5EF4-FFF2-40B4-BE49-F238E27FC236}">
                  <a16:creationId xmlns:a16="http://schemas.microsoft.com/office/drawing/2014/main" id="{D91C4B5D-3CDB-D338-0470-842FA1DB985D}"/>
                </a:ext>
              </a:extLst>
            </p:cNvPr>
            <p:cNvSpPr/>
            <p:nvPr/>
          </p:nvSpPr>
          <p:spPr>
            <a:xfrm>
              <a:off x="7902195" y="2169123"/>
              <a:ext cx="560745" cy="1073921"/>
            </a:xfrm>
            <a:custGeom>
              <a:avLst/>
              <a:gdLst/>
              <a:ahLst/>
              <a:cxnLst/>
              <a:rect l="l" t="t" r="r" b="b"/>
              <a:pathLst>
                <a:path w="11399" h="21831" extrusionOk="0">
                  <a:moveTo>
                    <a:pt x="256" y="0"/>
                  </a:moveTo>
                  <a:cubicBezTo>
                    <a:pt x="91" y="0"/>
                    <a:pt x="1" y="9"/>
                    <a:pt x="1" y="9"/>
                  </a:cubicBezTo>
                  <a:lnTo>
                    <a:pt x="4821" y="21831"/>
                  </a:lnTo>
                  <a:lnTo>
                    <a:pt x="11399" y="21625"/>
                  </a:lnTo>
                  <a:cubicBezTo>
                    <a:pt x="11399" y="21625"/>
                    <a:pt x="11042" y="12026"/>
                    <a:pt x="8007" y="5818"/>
                  </a:cubicBezTo>
                  <a:cubicBezTo>
                    <a:pt x="5348" y="370"/>
                    <a:pt x="130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83;p46">
              <a:extLst>
                <a:ext uri="{FF2B5EF4-FFF2-40B4-BE49-F238E27FC236}">
                  <a16:creationId xmlns:a16="http://schemas.microsoft.com/office/drawing/2014/main" id="{018211A4-7CB6-C564-9950-A737DB2D5761}"/>
                </a:ext>
              </a:extLst>
            </p:cNvPr>
            <p:cNvSpPr/>
            <p:nvPr/>
          </p:nvSpPr>
          <p:spPr>
            <a:xfrm>
              <a:off x="8114313" y="3116669"/>
              <a:ext cx="341888" cy="125047"/>
            </a:xfrm>
            <a:custGeom>
              <a:avLst/>
              <a:gdLst/>
              <a:ahLst/>
              <a:cxnLst/>
              <a:rect l="l" t="t" r="r" b="b"/>
              <a:pathLst>
                <a:path w="6950" h="2542" extrusionOk="0">
                  <a:moveTo>
                    <a:pt x="6936" y="1"/>
                  </a:moveTo>
                  <a:lnTo>
                    <a:pt x="1" y="275"/>
                  </a:lnTo>
                  <a:lnTo>
                    <a:pt x="42" y="454"/>
                  </a:lnTo>
                  <a:lnTo>
                    <a:pt x="1182" y="399"/>
                  </a:lnTo>
                  <a:lnTo>
                    <a:pt x="1415" y="2541"/>
                  </a:lnTo>
                  <a:lnTo>
                    <a:pt x="1594" y="2528"/>
                  </a:lnTo>
                  <a:lnTo>
                    <a:pt x="1346" y="399"/>
                  </a:lnTo>
                  <a:lnTo>
                    <a:pt x="2445" y="358"/>
                  </a:lnTo>
                  <a:lnTo>
                    <a:pt x="2637" y="2500"/>
                  </a:lnTo>
                  <a:lnTo>
                    <a:pt x="2802" y="2500"/>
                  </a:lnTo>
                  <a:lnTo>
                    <a:pt x="2624" y="344"/>
                  </a:lnTo>
                  <a:lnTo>
                    <a:pt x="3681" y="303"/>
                  </a:lnTo>
                  <a:lnTo>
                    <a:pt x="3860" y="2459"/>
                  </a:lnTo>
                  <a:lnTo>
                    <a:pt x="4038" y="2459"/>
                  </a:lnTo>
                  <a:lnTo>
                    <a:pt x="3860" y="303"/>
                  </a:lnTo>
                  <a:lnTo>
                    <a:pt x="4835" y="262"/>
                  </a:lnTo>
                  <a:lnTo>
                    <a:pt x="5027" y="2432"/>
                  </a:lnTo>
                  <a:lnTo>
                    <a:pt x="5192" y="2418"/>
                  </a:lnTo>
                  <a:lnTo>
                    <a:pt x="5013" y="248"/>
                  </a:lnTo>
                  <a:lnTo>
                    <a:pt x="6002" y="207"/>
                  </a:lnTo>
                  <a:lnTo>
                    <a:pt x="6139" y="2390"/>
                  </a:lnTo>
                  <a:lnTo>
                    <a:pt x="6304" y="2390"/>
                  </a:lnTo>
                  <a:lnTo>
                    <a:pt x="6167" y="207"/>
                  </a:lnTo>
                  <a:lnTo>
                    <a:pt x="6949" y="179"/>
                  </a:lnTo>
                  <a:cubicBezTo>
                    <a:pt x="6949" y="124"/>
                    <a:pt x="6949" y="56"/>
                    <a:pt x="6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84;p46">
              <a:extLst>
                <a:ext uri="{FF2B5EF4-FFF2-40B4-BE49-F238E27FC236}">
                  <a16:creationId xmlns:a16="http://schemas.microsoft.com/office/drawing/2014/main" id="{6118F7F7-D3E1-96A4-BC54-399A1D6A549F}"/>
                </a:ext>
              </a:extLst>
            </p:cNvPr>
            <p:cNvSpPr/>
            <p:nvPr/>
          </p:nvSpPr>
          <p:spPr>
            <a:xfrm>
              <a:off x="8058234" y="4330002"/>
              <a:ext cx="201394" cy="297959"/>
            </a:xfrm>
            <a:custGeom>
              <a:avLst/>
              <a:gdLst/>
              <a:ahLst/>
              <a:cxnLst/>
              <a:rect l="l" t="t" r="r" b="b"/>
              <a:pathLst>
                <a:path w="4094" h="6057" extrusionOk="0">
                  <a:moveTo>
                    <a:pt x="3434" y="0"/>
                  </a:moveTo>
                  <a:lnTo>
                    <a:pt x="1" y="591"/>
                  </a:lnTo>
                  <a:lnTo>
                    <a:pt x="674" y="6056"/>
                  </a:lnTo>
                  <a:lnTo>
                    <a:pt x="4093" y="5054"/>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85;p46">
              <a:extLst>
                <a:ext uri="{FF2B5EF4-FFF2-40B4-BE49-F238E27FC236}">
                  <a16:creationId xmlns:a16="http://schemas.microsoft.com/office/drawing/2014/main" id="{D2868756-5E3A-9676-45AC-C3AEE9FEFE60}"/>
                </a:ext>
              </a:extLst>
            </p:cNvPr>
            <p:cNvSpPr/>
            <p:nvPr/>
          </p:nvSpPr>
          <p:spPr>
            <a:xfrm>
              <a:off x="8054200" y="4325919"/>
              <a:ext cx="209462" cy="306764"/>
            </a:xfrm>
            <a:custGeom>
              <a:avLst/>
              <a:gdLst/>
              <a:ahLst/>
              <a:cxnLst/>
              <a:rect l="l" t="t" r="r" b="b"/>
              <a:pathLst>
                <a:path w="4258" h="6236" extrusionOk="0">
                  <a:moveTo>
                    <a:pt x="3461" y="152"/>
                  </a:moveTo>
                  <a:lnTo>
                    <a:pt x="4107" y="5096"/>
                  </a:lnTo>
                  <a:lnTo>
                    <a:pt x="811" y="6057"/>
                  </a:lnTo>
                  <a:lnTo>
                    <a:pt x="151" y="728"/>
                  </a:lnTo>
                  <a:lnTo>
                    <a:pt x="3461" y="152"/>
                  </a:lnTo>
                  <a:close/>
                  <a:moveTo>
                    <a:pt x="3571" y="1"/>
                  </a:moveTo>
                  <a:lnTo>
                    <a:pt x="0" y="619"/>
                  </a:lnTo>
                  <a:lnTo>
                    <a:pt x="701" y="6235"/>
                  </a:lnTo>
                  <a:lnTo>
                    <a:pt x="4258" y="5192"/>
                  </a:lnTo>
                  <a:lnTo>
                    <a:pt x="3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6;p46">
              <a:extLst>
                <a:ext uri="{FF2B5EF4-FFF2-40B4-BE49-F238E27FC236}">
                  <a16:creationId xmlns:a16="http://schemas.microsoft.com/office/drawing/2014/main" id="{6F239D23-D02F-EB1E-0FF6-424C6A27E1E9}"/>
                </a:ext>
              </a:extLst>
            </p:cNvPr>
            <p:cNvSpPr/>
            <p:nvPr/>
          </p:nvSpPr>
          <p:spPr>
            <a:xfrm>
              <a:off x="8191988" y="4334725"/>
              <a:ext cx="39256" cy="256047"/>
            </a:xfrm>
            <a:custGeom>
              <a:avLst/>
              <a:gdLst/>
              <a:ahLst/>
              <a:cxnLst/>
              <a:rect l="l" t="t" r="r" b="b"/>
              <a:pathLst>
                <a:path w="798" h="5205" extrusionOk="0">
                  <a:moveTo>
                    <a:pt x="124" y="0"/>
                  </a:moveTo>
                  <a:lnTo>
                    <a:pt x="1" y="14"/>
                  </a:lnTo>
                  <a:lnTo>
                    <a:pt x="674" y="5205"/>
                  </a:lnTo>
                  <a:lnTo>
                    <a:pt x="797" y="5177"/>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87;p46">
              <a:extLst>
                <a:ext uri="{FF2B5EF4-FFF2-40B4-BE49-F238E27FC236}">
                  <a16:creationId xmlns:a16="http://schemas.microsoft.com/office/drawing/2014/main" id="{D76BC637-BC87-05EE-0DED-97C6D7BADE5D}"/>
                </a:ext>
              </a:extLst>
            </p:cNvPr>
            <p:cNvSpPr/>
            <p:nvPr/>
          </p:nvSpPr>
          <p:spPr>
            <a:xfrm>
              <a:off x="8151453" y="4341464"/>
              <a:ext cx="39944" cy="256096"/>
            </a:xfrm>
            <a:custGeom>
              <a:avLst/>
              <a:gdLst/>
              <a:ahLst/>
              <a:cxnLst/>
              <a:rect l="l" t="t" r="r" b="b"/>
              <a:pathLst>
                <a:path w="812" h="5206" extrusionOk="0">
                  <a:moveTo>
                    <a:pt x="138" y="1"/>
                  </a:moveTo>
                  <a:lnTo>
                    <a:pt x="1" y="28"/>
                  </a:lnTo>
                  <a:lnTo>
                    <a:pt x="688" y="5205"/>
                  </a:lnTo>
                  <a:lnTo>
                    <a:pt x="811" y="5192"/>
                  </a:lnTo>
                  <a:lnTo>
                    <a:pt x="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88;p46">
              <a:extLst>
                <a:ext uri="{FF2B5EF4-FFF2-40B4-BE49-F238E27FC236}">
                  <a16:creationId xmlns:a16="http://schemas.microsoft.com/office/drawing/2014/main" id="{208CAA87-A62B-9341-2F0E-97A0AFD5103E}"/>
                </a:ext>
              </a:extLst>
            </p:cNvPr>
            <p:cNvSpPr/>
            <p:nvPr/>
          </p:nvSpPr>
          <p:spPr>
            <a:xfrm>
              <a:off x="8119724" y="4347564"/>
              <a:ext cx="41273" cy="256047"/>
            </a:xfrm>
            <a:custGeom>
              <a:avLst/>
              <a:gdLst/>
              <a:ahLst/>
              <a:cxnLst/>
              <a:rect l="l" t="t" r="r" b="b"/>
              <a:pathLst>
                <a:path w="839" h="5205" extrusionOk="0">
                  <a:moveTo>
                    <a:pt x="124" y="0"/>
                  </a:moveTo>
                  <a:lnTo>
                    <a:pt x="0" y="28"/>
                  </a:lnTo>
                  <a:lnTo>
                    <a:pt x="715" y="5205"/>
                  </a:lnTo>
                  <a:lnTo>
                    <a:pt x="838" y="5191"/>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89;p46">
              <a:extLst>
                <a:ext uri="{FF2B5EF4-FFF2-40B4-BE49-F238E27FC236}">
                  <a16:creationId xmlns:a16="http://schemas.microsoft.com/office/drawing/2014/main" id="{715CD9BB-423D-28C9-05A0-444260D10B35}"/>
                </a:ext>
              </a:extLst>
            </p:cNvPr>
            <p:cNvSpPr/>
            <p:nvPr/>
          </p:nvSpPr>
          <p:spPr>
            <a:xfrm>
              <a:off x="8089323" y="4354303"/>
              <a:ext cx="38567" cy="259441"/>
            </a:xfrm>
            <a:custGeom>
              <a:avLst/>
              <a:gdLst/>
              <a:ahLst/>
              <a:cxnLst/>
              <a:rect l="l" t="t" r="r" b="b"/>
              <a:pathLst>
                <a:path w="784" h="5274" extrusionOk="0">
                  <a:moveTo>
                    <a:pt x="124" y="0"/>
                  </a:moveTo>
                  <a:lnTo>
                    <a:pt x="1" y="14"/>
                  </a:lnTo>
                  <a:lnTo>
                    <a:pt x="660" y="5274"/>
                  </a:lnTo>
                  <a:lnTo>
                    <a:pt x="783" y="5260"/>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90;p46">
              <a:extLst>
                <a:ext uri="{FF2B5EF4-FFF2-40B4-BE49-F238E27FC236}">
                  <a16:creationId xmlns:a16="http://schemas.microsoft.com/office/drawing/2014/main" id="{C88691FB-09C3-BDA4-9488-66A3169D93AC}"/>
                </a:ext>
              </a:extLst>
            </p:cNvPr>
            <p:cNvSpPr/>
            <p:nvPr/>
          </p:nvSpPr>
          <p:spPr>
            <a:xfrm>
              <a:off x="8031227" y="4568438"/>
              <a:ext cx="495910" cy="275035"/>
            </a:xfrm>
            <a:custGeom>
              <a:avLst/>
              <a:gdLst/>
              <a:ahLst/>
              <a:cxnLst/>
              <a:rect l="l" t="t" r="r" b="b"/>
              <a:pathLst>
                <a:path w="10081" h="5591" extrusionOk="0">
                  <a:moveTo>
                    <a:pt x="5466" y="1"/>
                  </a:moveTo>
                  <a:lnTo>
                    <a:pt x="0" y="42"/>
                  </a:lnTo>
                  <a:lnTo>
                    <a:pt x="866" y="5508"/>
                  </a:lnTo>
                  <a:lnTo>
                    <a:pt x="10080" y="5590"/>
                  </a:lnTo>
                  <a:lnTo>
                    <a:pt x="6084" y="2349"/>
                  </a:lnTo>
                  <a:lnTo>
                    <a:pt x="5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91;p46">
              <a:extLst>
                <a:ext uri="{FF2B5EF4-FFF2-40B4-BE49-F238E27FC236}">
                  <a16:creationId xmlns:a16="http://schemas.microsoft.com/office/drawing/2014/main" id="{43A992AB-7B4B-75A5-AA57-30B2E5E9BAA1}"/>
                </a:ext>
              </a:extLst>
            </p:cNvPr>
            <p:cNvSpPr/>
            <p:nvPr/>
          </p:nvSpPr>
          <p:spPr>
            <a:xfrm>
              <a:off x="8048100" y="4672530"/>
              <a:ext cx="157465" cy="168238"/>
            </a:xfrm>
            <a:custGeom>
              <a:avLst/>
              <a:gdLst/>
              <a:ahLst/>
              <a:cxnLst/>
              <a:rect l="l" t="t" r="r" b="b"/>
              <a:pathLst>
                <a:path w="3201" h="3420" extrusionOk="0">
                  <a:moveTo>
                    <a:pt x="624" y="0"/>
                  </a:moveTo>
                  <a:cubicBezTo>
                    <a:pt x="408" y="0"/>
                    <a:pt x="197" y="19"/>
                    <a:pt x="1" y="55"/>
                  </a:cubicBezTo>
                  <a:lnTo>
                    <a:pt x="523" y="3392"/>
                  </a:lnTo>
                  <a:lnTo>
                    <a:pt x="2583" y="3419"/>
                  </a:lnTo>
                  <a:lnTo>
                    <a:pt x="3063" y="3419"/>
                  </a:lnTo>
                  <a:cubicBezTo>
                    <a:pt x="3201" y="3007"/>
                    <a:pt x="3187" y="2238"/>
                    <a:pt x="3091" y="1730"/>
                  </a:cubicBezTo>
                  <a:cubicBezTo>
                    <a:pt x="2840" y="454"/>
                    <a:pt x="1673" y="0"/>
                    <a:pt x="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2;p46">
              <a:extLst>
                <a:ext uri="{FF2B5EF4-FFF2-40B4-BE49-F238E27FC236}">
                  <a16:creationId xmlns:a16="http://schemas.microsoft.com/office/drawing/2014/main" id="{5AD90FF1-4293-2978-EB43-48CE0E49E083}"/>
                </a:ext>
              </a:extLst>
            </p:cNvPr>
            <p:cNvSpPr/>
            <p:nvPr/>
          </p:nvSpPr>
          <p:spPr>
            <a:xfrm>
              <a:off x="8027833" y="4565093"/>
              <a:ext cx="502698" cy="281725"/>
            </a:xfrm>
            <a:custGeom>
              <a:avLst/>
              <a:gdLst/>
              <a:ahLst/>
              <a:cxnLst/>
              <a:rect l="l" t="t" r="r" b="b"/>
              <a:pathLst>
                <a:path w="10219" h="5727" extrusionOk="0">
                  <a:moveTo>
                    <a:pt x="5480" y="124"/>
                  </a:moveTo>
                  <a:lnTo>
                    <a:pt x="6098" y="2431"/>
                  </a:lnTo>
                  <a:cubicBezTo>
                    <a:pt x="6098" y="2445"/>
                    <a:pt x="6112" y="2458"/>
                    <a:pt x="6112" y="2458"/>
                  </a:cubicBezTo>
                  <a:lnTo>
                    <a:pt x="9971" y="5589"/>
                  </a:lnTo>
                  <a:lnTo>
                    <a:pt x="990" y="5521"/>
                  </a:lnTo>
                  <a:lnTo>
                    <a:pt x="152" y="165"/>
                  </a:lnTo>
                  <a:lnTo>
                    <a:pt x="5480" y="124"/>
                  </a:lnTo>
                  <a:close/>
                  <a:moveTo>
                    <a:pt x="5535" y="0"/>
                  </a:moveTo>
                  <a:lnTo>
                    <a:pt x="69" y="41"/>
                  </a:lnTo>
                  <a:cubicBezTo>
                    <a:pt x="56" y="41"/>
                    <a:pt x="42" y="55"/>
                    <a:pt x="28" y="69"/>
                  </a:cubicBezTo>
                  <a:cubicBezTo>
                    <a:pt x="15" y="82"/>
                    <a:pt x="1" y="96"/>
                    <a:pt x="15" y="110"/>
                  </a:cubicBezTo>
                  <a:lnTo>
                    <a:pt x="866" y="5589"/>
                  </a:lnTo>
                  <a:cubicBezTo>
                    <a:pt x="880" y="5617"/>
                    <a:pt x="907" y="5644"/>
                    <a:pt x="935" y="5644"/>
                  </a:cubicBezTo>
                  <a:lnTo>
                    <a:pt x="10149" y="5727"/>
                  </a:lnTo>
                  <a:cubicBezTo>
                    <a:pt x="10177" y="5727"/>
                    <a:pt x="10204" y="5713"/>
                    <a:pt x="10218" y="5686"/>
                  </a:cubicBezTo>
                  <a:cubicBezTo>
                    <a:pt x="10218" y="5658"/>
                    <a:pt x="10218" y="5631"/>
                    <a:pt x="10191" y="5617"/>
                  </a:cubicBezTo>
                  <a:lnTo>
                    <a:pt x="6208" y="2376"/>
                  </a:lnTo>
                  <a:lnTo>
                    <a:pt x="5604" y="41"/>
                  </a:lnTo>
                  <a:cubicBezTo>
                    <a:pt x="5590" y="14"/>
                    <a:pt x="5563" y="0"/>
                    <a:pt x="5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93;p46">
              <a:extLst>
                <a:ext uri="{FF2B5EF4-FFF2-40B4-BE49-F238E27FC236}">
                  <a16:creationId xmlns:a16="http://schemas.microsoft.com/office/drawing/2014/main" id="{0AF2F817-955B-6CE8-EBEF-FA69001D2755}"/>
                </a:ext>
              </a:extLst>
            </p:cNvPr>
            <p:cNvSpPr/>
            <p:nvPr/>
          </p:nvSpPr>
          <p:spPr>
            <a:xfrm>
              <a:off x="8326280" y="4574883"/>
              <a:ext cx="114225" cy="163172"/>
            </a:xfrm>
            <a:custGeom>
              <a:avLst/>
              <a:gdLst/>
              <a:ahLst/>
              <a:cxnLst/>
              <a:rect l="l" t="t" r="r" b="b"/>
              <a:pathLst>
                <a:path w="2322" h="3317" extrusionOk="0">
                  <a:moveTo>
                    <a:pt x="1126" y="131"/>
                  </a:moveTo>
                  <a:cubicBezTo>
                    <a:pt x="1209" y="131"/>
                    <a:pt x="1278" y="158"/>
                    <a:pt x="1360" y="213"/>
                  </a:cubicBezTo>
                  <a:cubicBezTo>
                    <a:pt x="1429" y="241"/>
                    <a:pt x="1456" y="295"/>
                    <a:pt x="1456" y="350"/>
                  </a:cubicBezTo>
                  <a:cubicBezTo>
                    <a:pt x="1484" y="735"/>
                    <a:pt x="632" y="1518"/>
                    <a:pt x="165" y="1902"/>
                  </a:cubicBezTo>
                  <a:cubicBezTo>
                    <a:pt x="248" y="1477"/>
                    <a:pt x="509" y="378"/>
                    <a:pt x="975" y="158"/>
                  </a:cubicBezTo>
                  <a:cubicBezTo>
                    <a:pt x="1030" y="144"/>
                    <a:pt x="1072" y="131"/>
                    <a:pt x="1126" y="131"/>
                  </a:cubicBezTo>
                  <a:close/>
                  <a:moveTo>
                    <a:pt x="1120" y="0"/>
                  </a:moveTo>
                  <a:cubicBezTo>
                    <a:pt x="1053" y="0"/>
                    <a:pt x="986" y="16"/>
                    <a:pt x="920" y="48"/>
                  </a:cubicBezTo>
                  <a:cubicBezTo>
                    <a:pt x="289" y="337"/>
                    <a:pt x="14" y="1985"/>
                    <a:pt x="14" y="2053"/>
                  </a:cubicBezTo>
                  <a:cubicBezTo>
                    <a:pt x="0" y="2067"/>
                    <a:pt x="0" y="2067"/>
                    <a:pt x="14" y="2081"/>
                  </a:cubicBezTo>
                  <a:cubicBezTo>
                    <a:pt x="14" y="2094"/>
                    <a:pt x="14" y="2094"/>
                    <a:pt x="28" y="2108"/>
                  </a:cubicBezTo>
                  <a:cubicBezTo>
                    <a:pt x="28" y="2108"/>
                    <a:pt x="28" y="2108"/>
                    <a:pt x="28" y="2122"/>
                  </a:cubicBezTo>
                  <a:lnTo>
                    <a:pt x="42" y="2122"/>
                  </a:lnTo>
                  <a:lnTo>
                    <a:pt x="1923" y="3303"/>
                  </a:lnTo>
                  <a:cubicBezTo>
                    <a:pt x="1923" y="3317"/>
                    <a:pt x="1937" y="3317"/>
                    <a:pt x="1950" y="3317"/>
                  </a:cubicBezTo>
                  <a:cubicBezTo>
                    <a:pt x="1978" y="3317"/>
                    <a:pt x="1992" y="3303"/>
                    <a:pt x="2005" y="3289"/>
                  </a:cubicBezTo>
                  <a:cubicBezTo>
                    <a:pt x="2033" y="3262"/>
                    <a:pt x="2019" y="3221"/>
                    <a:pt x="1992" y="3193"/>
                  </a:cubicBezTo>
                  <a:lnTo>
                    <a:pt x="289" y="2122"/>
                  </a:lnTo>
                  <a:lnTo>
                    <a:pt x="2253" y="2053"/>
                  </a:lnTo>
                  <a:cubicBezTo>
                    <a:pt x="2280" y="2053"/>
                    <a:pt x="2321" y="2026"/>
                    <a:pt x="2308" y="1985"/>
                  </a:cubicBezTo>
                  <a:cubicBezTo>
                    <a:pt x="2308" y="1943"/>
                    <a:pt x="2280" y="1930"/>
                    <a:pt x="2253" y="1916"/>
                  </a:cubicBezTo>
                  <a:lnTo>
                    <a:pt x="261" y="1998"/>
                  </a:lnTo>
                  <a:cubicBezTo>
                    <a:pt x="660" y="1669"/>
                    <a:pt x="1607" y="831"/>
                    <a:pt x="1580" y="350"/>
                  </a:cubicBezTo>
                  <a:cubicBezTo>
                    <a:pt x="1580" y="241"/>
                    <a:pt x="1525" y="158"/>
                    <a:pt x="1429" y="103"/>
                  </a:cubicBezTo>
                  <a:cubicBezTo>
                    <a:pt x="1329" y="37"/>
                    <a:pt x="1224"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94;p46">
              <a:extLst>
                <a:ext uri="{FF2B5EF4-FFF2-40B4-BE49-F238E27FC236}">
                  <a16:creationId xmlns:a16="http://schemas.microsoft.com/office/drawing/2014/main" id="{6EE3B229-9B3D-8F0C-8E61-68DA1D4E0EE3}"/>
                </a:ext>
              </a:extLst>
            </p:cNvPr>
            <p:cNvSpPr/>
            <p:nvPr/>
          </p:nvSpPr>
          <p:spPr>
            <a:xfrm>
              <a:off x="7749501" y="2897812"/>
              <a:ext cx="573634" cy="1474102"/>
            </a:xfrm>
            <a:custGeom>
              <a:avLst/>
              <a:gdLst/>
              <a:ahLst/>
              <a:cxnLst/>
              <a:rect l="l" t="t" r="r" b="b"/>
              <a:pathLst>
                <a:path w="11661" h="29966" extrusionOk="0">
                  <a:moveTo>
                    <a:pt x="8323" y="0"/>
                  </a:moveTo>
                  <a:lnTo>
                    <a:pt x="1" y="302"/>
                  </a:lnTo>
                  <a:lnTo>
                    <a:pt x="962" y="12332"/>
                  </a:lnTo>
                  <a:lnTo>
                    <a:pt x="5302" y="29965"/>
                  </a:lnTo>
                  <a:lnTo>
                    <a:pt x="11660" y="29842"/>
                  </a:lnTo>
                  <a:lnTo>
                    <a:pt x="8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95;p46">
              <a:extLst>
                <a:ext uri="{FF2B5EF4-FFF2-40B4-BE49-F238E27FC236}">
                  <a16:creationId xmlns:a16="http://schemas.microsoft.com/office/drawing/2014/main" id="{2EAEBA5D-733B-F516-8577-B69D349D9D16}"/>
                </a:ext>
              </a:extLst>
            </p:cNvPr>
            <p:cNvSpPr/>
            <p:nvPr/>
          </p:nvSpPr>
          <p:spPr>
            <a:xfrm>
              <a:off x="7746156" y="2894909"/>
              <a:ext cx="580324" cy="1480399"/>
            </a:xfrm>
            <a:custGeom>
              <a:avLst/>
              <a:gdLst/>
              <a:ahLst/>
              <a:cxnLst/>
              <a:rect l="l" t="t" r="r" b="b"/>
              <a:pathLst>
                <a:path w="11797" h="30094" extrusionOk="0">
                  <a:moveTo>
                    <a:pt x="8336" y="128"/>
                  </a:moveTo>
                  <a:lnTo>
                    <a:pt x="11646" y="29832"/>
                  </a:lnTo>
                  <a:lnTo>
                    <a:pt x="5425" y="29956"/>
                  </a:lnTo>
                  <a:lnTo>
                    <a:pt x="1099" y="12391"/>
                  </a:lnTo>
                  <a:lnTo>
                    <a:pt x="138" y="416"/>
                  </a:lnTo>
                  <a:lnTo>
                    <a:pt x="8336" y="128"/>
                  </a:lnTo>
                  <a:close/>
                  <a:moveTo>
                    <a:pt x="8406" y="1"/>
                  </a:moveTo>
                  <a:cubicBezTo>
                    <a:pt x="8401" y="1"/>
                    <a:pt x="8396" y="2"/>
                    <a:pt x="8391" y="4"/>
                  </a:cubicBezTo>
                  <a:lnTo>
                    <a:pt x="69" y="293"/>
                  </a:lnTo>
                  <a:cubicBezTo>
                    <a:pt x="41" y="293"/>
                    <a:pt x="28" y="307"/>
                    <a:pt x="14" y="307"/>
                  </a:cubicBezTo>
                  <a:cubicBezTo>
                    <a:pt x="0" y="320"/>
                    <a:pt x="0" y="348"/>
                    <a:pt x="0" y="361"/>
                  </a:cubicBezTo>
                  <a:lnTo>
                    <a:pt x="975" y="12405"/>
                  </a:lnTo>
                  <a:cubicBezTo>
                    <a:pt x="975" y="12405"/>
                    <a:pt x="975" y="12405"/>
                    <a:pt x="975" y="12419"/>
                  </a:cubicBezTo>
                  <a:lnTo>
                    <a:pt x="5315" y="30038"/>
                  </a:lnTo>
                  <a:cubicBezTo>
                    <a:pt x="5315" y="30066"/>
                    <a:pt x="5342" y="30093"/>
                    <a:pt x="5370" y="30093"/>
                  </a:cubicBezTo>
                  <a:lnTo>
                    <a:pt x="11728" y="29956"/>
                  </a:lnTo>
                  <a:cubicBezTo>
                    <a:pt x="11742" y="29956"/>
                    <a:pt x="11756" y="29956"/>
                    <a:pt x="11769" y="29942"/>
                  </a:cubicBezTo>
                  <a:cubicBezTo>
                    <a:pt x="11783" y="29928"/>
                    <a:pt x="11797" y="29901"/>
                    <a:pt x="11783" y="29887"/>
                  </a:cubicBezTo>
                  <a:lnTo>
                    <a:pt x="8460" y="59"/>
                  </a:lnTo>
                  <a:cubicBezTo>
                    <a:pt x="8448" y="25"/>
                    <a:pt x="8428" y="1"/>
                    <a:pt x="8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96;p46">
              <a:extLst>
                <a:ext uri="{FF2B5EF4-FFF2-40B4-BE49-F238E27FC236}">
                  <a16:creationId xmlns:a16="http://schemas.microsoft.com/office/drawing/2014/main" id="{D01ABD1B-43D5-93C0-8F09-727C6E734336}"/>
                </a:ext>
              </a:extLst>
            </p:cNvPr>
            <p:cNvSpPr/>
            <p:nvPr/>
          </p:nvSpPr>
          <p:spPr>
            <a:xfrm>
              <a:off x="8014354" y="4284056"/>
              <a:ext cx="272280" cy="6789"/>
            </a:xfrm>
            <a:custGeom>
              <a:avLst/>
              <a:gdLst/>
              <a:ahLst/>
              <a:cxnLst/>
              <a:rect l="l" t="t" r="r" b="b"/>
              <a:pathLst>
                <a:path w="5535" h="138" extrusionOk="0">
                  <a:moveTo>
                    <a:pt x="69" y="0"/>
                  </a:moveTo>
                  <a:cubicBezTo>
                    <a:pt x="28" y="0"/>
                    <a:pt x="0" y="28"/>
                    <a:pt x="0" y="69"/>
                  </a:cubicBezTo>
                  <a:cubicBezTo>
                    <a:pt x="0" y="110"/>
                    <a:pt x="28" y="138"/>
                    <a:pt x="69" y="138"/>
                  </a:cubicBezTo>
                  <a:lnTo>
                    <a:pt x="5480" y="138"/>
                  </a:lnTo>
                  <a:cubicBezTo>
                    <a:pt x="5507" y="138"/>
                    <a:pt x="5535" y="110"/>
                    <a:pt x="5535" y="69"/>
                  </a:cubicBezTo>
                  <a:cubicBezTo>
                    <a:pt x="5535" y="28"/>
                    <a:pt x="5507" y="0"/>
                    <a:pt x="5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97;p46">
              <a:extLst>
                <a:ext uri="{FF2B5EF4-FFF2-40B4-BE49-F238E27FC236}">
                  <a16:creationId xmlns:a16="http://schemas.microsoft.com/office/drawing/2014/main" id="{F536F05D-02C8-6BB1-4EDE-3BD7CD67C857}"/>
                </a:ext>
              </a:extLst>
            </p:cNvPr>
            <p:cNvSpPr/>
            <p:nvPr/>
          </p:nvSpPr>
          <p:spPr>
            <a:xfrm>
              <a:off x="7531333" y="4337430"/>
              <a:ext cx="187817" cy="270903"/>
            </a:xfrm>
            <a:custGeom>
              <a:avLst/>
              <a:gdLst/>
              <a:ahLst/>
              <a:cxnLst/>
              <a:rect l="l" t="t" r="r" b="b"/>
              <a:pathLst>
                <a:path w="3818" h="5507" extrusionOk="0">
                  <a:moveTo>
                    <a:pt x="343" y="0"/>
                  </a:moveTo>
                  <a:lnTo>
                    <a:pt x="0" y="5507"/>
                  </a:lnTo>
                  <a:lnTo>
                    <a:pt x="3543" y="5150"/>
                  </a:lnTo>
                  <a:lnTo>
                    <a:pt x="3818" y="41"/>
                  </a:lnTo>
                  <a:lnTo>
                    <a:pt x="3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98;p46">
              <a:extLst>
                <a:ext uri="{FF2B5EF4-FFF2-40B4-BE49-F238E27FC236}">
                  <a16:creationId xmlns:a16="http://schemas.microsoft.com/office/drawing/2014/main" id="{AB6B6934-AF44-A8FA-C1E9-3D40131B53F3}"/>
                </a:ext>
              </a:extLst>
            </p:cNvPr>
            <p:cNvSpPr/>
            <p:nvPr/>
          </p:nvSpPr>
          <p:spPr>
            <a:xfrm>
              <a:off x="7527938" y="4334036"/>
              <a:ext cx="194606" cy="277692"/>
            </a:xfrm>
            <a:custGeom>
              <a:avLst/>
              <a:gdLst/>
              <a:ahLst/>
              <a:cxnLst/>
              <a:rect l="l" t="t" r="r" b="b"/>
              <a:pathLst>
                <a:path w="3956" h="5645" extrusionOk="0">
                  <a:moveTo>
                    <a:pt x="467" y="138"/>
                  </a:moveTo>
                  <a:lnTo>
                    <a:pt x="3818" y="179"/>
                  </a:lnTo>
                  <a:lnTo>
                    <a:pt x="3557" y="5164"/>
                  </a:lnTo>
                  <a:lnTo>
                    <a:pt x="138" y="5494"/>
                  </a:lnTo>
                  <a:lnTo>
                    <a:pt x="467" y="138"/>
                  </a:lnTo>
                  <a:close/>
                  <a:moveTo>
                    <a:pt x="344" y="0"/>
                  </a:moveTo>
                  <a:lnTo>
                    <a:pt x="0" y="5645"/>
                  </a:lnTo>
                  <a:lnTo>
                    <a:pt x="3681" y="5274"/>
                  </a:lnTo>
                  <a:lnTo>
                    <a:pt x="3956" y="55"/>
                  </a:lnTo>
                  <a:lnTo>
                    <a:pt x="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99;p46">
              <a:extLst>
                <a:ext uri="{FF2B5EF4-FFF2-40B4-BE49-F238E27FC236}">
                  <a16:creationId xmlns:a16="http://schemas.microsoft.com/office/drawing/2014/main" id="{12F830FE-3A7B-73CE-4BFB-5391641913B4}"/>
                </a:ext>
              </a:extLst>
            </p:cNvPr>
            <p:cNvSpPr/>
            <p:nvPr/>
          </p:nvSpPr>
          <p:spPr>
            <a:xfrm>
              <a:off x="7669810" y="4338759"/>
              <a:ext cx="21645" cy="256785"/>
            </a:xfrm>
            <a:custGeom>
              <a:avLst/>
              <a:gdLst/>
              <a:ahLst/>
              <a:cxnLst/>
              <a:rect l="l" t="t" r="r" b="b"/>
              <a:pathLst>
                <a:path w="440" h="5220" extrusionOk="0">
                  <a:moveTo>
                    <a:pt x="303" y="1"/>
                  </a:moveTo>
                  <a:lnTo>
                    <a:pt x="0" y="5219"/>
                  </a:lnTo>
                  <a:lnTo>
                    <a:pt x="138" y="5219"/>
                  </a:lnTo>
                  <a:lnTo>
                    <a:pt x="440" y="14"/>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00;p46">
              <a:extLst>
                <a:ext uri="{FF2B5EF4-FFF2-40B4-BE49-F238E27FC236}">
                  <a16:creationId xmlns:a16="http://schemas.microsoft.com/office/drawing/2014/main" id="{841CE5EF-AE39-9631-B862-C1A11D99765E}"/>
                </a:ext>
              </a:extLst>
            </p:cNvPr>
            <p:cNvSpPr/>
            <p:nvPr/>
          </p:nvSpPr>
          <p:spPr>
            <a:xfrm>
              <a:off x="7629275" y="4339447"/>
              <a:ext cx="21005" cy="256736"/>
            </a:xfrm>
            <a:custGeom>
              <a:avLst/>
              <a:gdLst/>
              <a:ahLst/>
              <a:cxnLst/>
              <a:rect l="l" t="t" r="r" b="b"/>
              <a:pathLst>
                <a:path w="427" h="5219" extrusionOk="0">
                  <a:moveTo>
                    <a:pt x="289" y="0"/>
                  </a:moveTo>
                  <a:lnTo>
                    <a:pt x="0" y="5219"/>
                  </a:lnTo>
                  <a:lnTo>
                    <a:pt x="138" y="5219"/>
                  </a:lnTo>
                  <a:lnTo>
                    <a:pt x="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01;p46">
              <a:extLst>
                <a:ext uri="{FF2B5EF4-FFF2-40B4-BE49-F238E27FC236}">
                  <a16:creationId xmlns:a16="http://schemas.microsoft.com/office/drawing/2014/main" id="{C1EA1DD7-AFDC-EC56-853C-375DD5171D4A}"/>
                </a:ext>
              </a:extLst>
            </p:cNvPr>
            <p:cNvSpPr/>
            <p:nvPr/>
          </p:nvSpPr>
          <p:spPr>
            <a:xfrm>
              <a:off x="7598185" y="4339447"/>
              <a:ext cx="18988" cy="257424"/>
            </a:xfrm>
            <a:custGeom>
              <a:avLst/>
              <a:gdLst/>
              <a:ahLst/>
              <a:cxnLst/>
              <a:rect l="l" t="t" r="r" b="b"/>
              <a:pathLst>
                <a:path w="386" h="5233" extrusionOk="0">
                  <a:moveTo>
                    <a:pt x="248" y="0"/>
                  </a:moveTo>
                  <a:lnTo>
                    <a:pt x="1" y="5219"/>
                  </a:lnTo>
                  <a:lnTo>
                    <a:pt x="124" y="5233"/>
                  </a:lnTo>
                  <a:lnTo>
                    <a:pt x="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02;p46">
              <a:extLst>
                <a:ext uri="{FF2B5EF4-FFF2-40B4-BE49-F238E27FC236}">
                  <a16:creationId xmlns:a16="http://schemas.microsoft.com/office/drawing/2014/main" id="{9C85486A-83A5-4A07-9AF7-13500E19B802}"/>
                </a:ext>
              </a:extLst>
            </p:cNvPr>
            <p:cNvSpPr/>
            <p:nvPr/>
          </p:nvSpPr>
          <p:spPr>
            <a:xfrm>
              <a:off x="7563062" y="4340136"/>
              <a:ext cx="23022" cy="260769"/>
            </a:xfrm>
            <a:custGeom>
              <a:avLst/>
              <a:gdLst/>
              <a:ahLst/>
              <a:cxnLst/>
              <a:rect l="l" t="t" r="r" b="b"/>
              <a:pathLst>
                <a:path w="468" h="5301" extrusionOk="0">
                  <a:moveTo>
                    <a:pt x="330" y="0"/>
                  </a:moveTo>
                  <a:lnTo>
                    <a:pt x="1" y="5287"/>
                  </a:lnTo>
                  <a:lnTo>
                    <a:pt x="138" y="5301"/>
                  </a:lnTo>
                  <a:lnTo>
                    <a:pt x="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03;p46">
              <a:extLst>
                <a:ext uri="{FF2B5EF4-FFF2-40B4-BE49-F238E27FC236}">
                  <a16:creationId xmlns:a16="http://schemas.microsoft.com/office/drawing/2014/main" id="{52562E1C-C9FD-AEAD-D4C7-884D6083B1FB}"/>
                </a:ext>
              </a:extLst>
            </p:cNvPr>
            <p:cNvSpPr/>
            <p:nvPr/>
          </p:nvSpPr>
          <p:spPr>
            <a:xfrm>
              <a:off x="7476581" y="4567799"/>
              <a:ext cx="449324" cy="275675"/>
            </a:xfrm>
            <a:custGeom>
              <a:avLst/>
              <a:gdLst/>
              <a:ahLst/>
              <a:cxnLst/>
              <a:rect l="l" t="t" r="r" b="b"/>
              <a:pathLst>
                <a:path w="9134" h="5604" extrusionOk="0">
                  <a:moveTo>
                    <a:pt x="5508" y="0"/>
                  </a:moveTo>
                  <a:lnTo>
                    <a:pt x="385" y="41"/>
                  </a:lnTo>
                  <a:lnTo>
                    <a:pt x="1" y="5521"/>
                  </a:lnTo>
                  <a:lnTo>
                    <a:pt x="9133" y="5603"/>
                  </a:lnTo>
                  <a:lnTo>
                    <a:pt x="5494" y="2376"/>
                  </a:lnTo>
                  <a:lnTo>
                    <a:pt x="55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04;p46">
              <a:extLst>
                <a:ext uri="{FF2B5EF4-FFF2-40B4-BE49-F238E27FC236}">
                  <a16:creationId xmlns:a16="http://schemas.microsoft.com/office/drawing/2014/main" id="{E0BCA0F3-9094-E974-6057-D9EEDEBB36C9}"/>
                </a:ext>
              </a:extLst>
            </p:cNvPr>
            <p:cNvSpPr/>
            <p:nvPr/>
          </p:nvSpPr>
          <p:spPr>
            <a:xfrm>
              <a:off x="7476581" y="4676465"/>
              <a:ext cx="146003" cy="164303"/>
            </a:xfrm>
            <a:custGeom>
              <a:avLst/>
              <a:gdLst/>
              <a:ahLst/>
              <a:cxnLst/>
              <a:rect l="l" t="t" r="r" b="b"/>
              <a:pathLst>
                <a:path w="2968" h="3340" extrusionOk="0">
                  <a:moveTo>
                    <a:pt x="505" y="0"/>
                  </a:moveTo>
                  <a:cubicBezTo>
                    <a:pt x="415" y="0"/>
                    <a:pt x="325" y="5"/>
                    <a:pt x="234" y="16"/>
                  </a:cubicBezTo>
                  <a:lnTo>
                    <a:pt x="221" y="181"/>
                  </a:lnTo>
                  <a:cubicBezTo>
                    <a:pt x="1" y="2556"/>
                    <a:pt x="1" y="3312"/>
                    <a:pt x="1" y="3312"/>
                  </a:cubicBezTo>
                  <a:cubicBezTo>
                    <a:pt x="1" y="3312"/>
                    <a:pt x="893" y="3339"/>
                    <a:pt x="2541" y="3339"/>
                  </a:cubicBezTo>
                  <a:lnTo>
                    <a:pt x="2706" y="3339"/>
                  </a:lnTo>
                  <a:cubicBezTo>
                    <a:pt x="2898" y="2900"/>
                    <a:pt x="2967" y="2392"/>
                    <a:pt x="2857" y="1883"/>
                  </a:cubicBezTo>
                  <a:cubicBezTo>
                    <a:pt x="2616" y="766"/>
                    <a:pt x="1611" y="0"/>
                    <a:pt x="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05;p46">
              <a:extLst>
                <a:ext uri="{FF2B5EF4-FFF2-40B4-BE49-F238E27FC236}">
                  <a16:creationId xmlns:a16="http://schemas.microsoft.com/office/drawing/2014/main" id="{D2B532BD-0208-EC52-A47D-D6EEF5E06944}"/>
                </a:ext>
              </a:extLst>
            </p:cNvPr>
            <p:cNvSpPr/>
            <p:nvPr/>
          </p:nvSpPr>
          <p:spPr>
            <a:xfrm>
              <a:off x="7473236" y="4565093"/>
              <a:ext cx="456014" cy="281725"/>
            </a:xfrm>
            <a:custGeom>
              <a:avLst/>
              <a:gdLst/>
              <a:ahLst/>
              <a:cxnLst/>
              <a:rect l="l" t="t" r="r" b="b"/>
              <a:pathLst>
                <a:path w="9270" h="5727" extrusionOk="0">
                  <a:moveTo>
                    <a:pt x="5521" y="124"/>
                  </a:moveTo>
                  <a:lnTo>
                    <a:pt x="5493" y="2431"/>
                  </a:lnTo>
                  <a:cubicBezTo>
                    <a:pt x="5493" y="2445"/>
                    <a:pt x="5507" y="2458"/>
                    <a:pt x="5521" y="2472"/>
                  </a:cubicBezTo>
                  <a:lnTo>
                    <a:pt x="9023" y="5589"/>
                  </a:lnTo>
                  <a:lnTo>
                    <a:pt x="9023" y="5589"/>
                  </a:lnTo>
                  <a:lnTo>
                    <a:pt x="137" y="5507"/>
                  </a:lnTo>
                  <a:lnTo>
                    <a:pt x="522" y="165"/>
                  </a:lnTo>
                  <a:lnTo>
                    <a:pt x="5521" y="124"/>
                  </a:lnTo>
                  <a:close/>
                  <a:moveTo>
                    <a:pt x="5576" y="0"/>
                  </a:moveTo>
                  <a:lnTo>
                    <a:pt x="453" y="41"/>
                  </a:lnTo>
                  <a:cubicBezTo>
                    <a:pt x="426" y="41"/>
                    <a:pt x="398" y="55"/>
                    <a:pt x="385" y="96"/>
                  </a:cubicBezTo>
                  <a:lnTo>
                    <a:pt x="0" y="5576"/>
                  </a:lnTo>
                  <a:cubicBezTo>
                    <a:pt x="0" y="5589"/>
                    <a:pt x="0" y="5603"/>
                    <a:pt x="14" y="5617"/>
                  </a:cubicBezTo>
                  <a:cubicBezTo>
                    <a:pt x="28" y="5631"/>
                    <a:pt x="41" y="5644"/>
                    <a:pt x="69" y="5644"/>
                  </a:cubicBezTo>
                  <a:lnTo>
                    <a:pt x="9201" y="5727"/>
                  </a:lnTo>
                  <a:cubicBezTo>
                    <a:pt x="9229" y="5727"/>
                    <a:pt x="9256" y="5699"/>
                    <a:pt x="9256" y="5672"/>
                  </a:cubicBezTo>
                  <a:cubicBezTo>
                    <a:pt x="9270" y="5658"/>
                    <a:pt x="9270" y="5631"/>
                    <a:pt x="9242" y="5603"/>
                  </a:cubicBezTo>
                  <a:lnTo>
                    <a:pt x="5631" y="2403"/>
                  </a:lnTo>
                  <a:lnTo>
                    <a:pt x="5644" y="55"/>
                  </a:lnTo>
                  <a:cubicBezTo>
                    <a:pt x="5644" y="41"/>
                    <a:pt x="5631" y="28"/>
                    <a:pt x="5631" y="14"/>
                  </a:cubicBezTo>
                  <a:cubicBezTo>
                    <a:pt x="5617" y="0"/>
                    <a:pt x="5603" y="0"/>
                    <a:pt x="5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06;p46">
              <a:extLst>
                <a:ext uri="{FF2B5EF4-FFF2-40B4-BE49-F238E27FC236}">
                  <a16:creationId xmlns:a16="http://schemas.microsoft.com/office/drawing/2014/main" id="{4DB95F7C-4436-6D4F-CF7D-83A146302422}"/>
                </a:ext>
              </a:extLst>
            </p:cNvPr>
            <p:cNvSpPr/>
            <p:nvPr/>
          </p:nvSpPr>
          <p:spPr>
            <a:xfrm>
              <a:off x="7744384" y="4575178"/>
              <a:ext cx="99320" cy="162876"/>
            </a:xfrm>
            <a:custGeom>
              <a:avLst/>
              <a:gdLst/>
              <a:ahLst/>
              <a:cxnLst/>
              <a:rect l="l" t="t" r="r" b="b"/>
              <a:pathLst>
                <a:path w="2019" h="3311" extrusionOk="0">
                  <a:moveTo>
                    <a:pt x="1126" y="125"/>
                  </a:moveTo>
                  <a:cubicBezTo>
                    <a:pt x="1209" y="125"/>
                    <a:pt x="1277" y="152"/>
                    <a:pt x="1360" y="207"/>
                  </a:cubicBezTo>
                  <a:cubicBezTo>
                    <a:pt x="1428" y="235"/>
                    <a:pt x="1456" y="289"/>
                    <a:pt x="1456" y="344"/>
                  </a:cubicBezTo>
                  <a:cubicBezTo>
                    <a:pt x="1483" y="729"/>
                    <a:pt x="632" y="1512"/>
                    <a:pt x="165" y="1896"/>
                  </a:cubicBezTo>
                  <a:cubicBezTo>
                    <a:pt x="247" y="1471"/>
                    <a:pt x="508" y="372"/>
                    <a:pt x="975" y="152"/>
                  </a:cubicBezTo>
                  <a:cubicBezTo>
                    <a:pt x="1030" y="138"/>
                    <a:pt x="1071" y="125"/>
                    <a:pt x="1126" y="125"/>
                  </a:cubicBezTo>
                  <a:close/>
                  <a:moveTo>
                    <a:pt x="1121" y="0"/>
                  </a:moveTo>
                  <a:cubicBezTo>
                    <a:pt x="1053" y="0"/>
                    <a:pt x="987" y="15"/>
                    <a:pt x="920" y="42"/>
                  </a:cubicBezTo>
                  <a:cubicBezTo>
                    <a:pt x="289" y="331"/>
                    <a:pt x="14" y="1979"/>
                    <a:pt x="14" y="2047"/>
                  </a:cubicBezTo>
                  <a:cubicBezTo>
                    <a:pt x="0" y="2061"/>
                    <a:pt x="14" y="2088"/>
                    <a:pt x="14" y="2102"/>
                  </a:cubicBezTo>
                  <a:lnTo>
                    <a:pt x="28" y="2102"/>
                  </a:lnTo>
                  <a:cubicBezTo>
                    <a:pt x="28" y="2102"/>
                    <a:pt x="28" y="2116"/>
                    <a:pt x="41" y="2116"/>
                  </a:cubicBezTo>
                  <a:lnTo>
                    <a:pt x="1923" y="3297"/>
                  </a:lnTo>
                  <a:cubicBezTo>
                    <a:pt x="1923" y="3311"/>
                    <a:pt x="1937" y="3311"/>
                    <a:pt x="1950" y="3311"/>
                  </a:cubicBezTo>
                  <a:cubicBezTo>
                    <a:pt x="1978" y="3311"/>
                    <a:pt x="1991" y="3297"/>
                    <a:pt x="2005" y="3283"/>
                  </a:cubicBezTo>
                  <a:cubicBezTo>
                    <a:pt x="2019" y="3256"/>
                    <a:pt x="2019" y="3215"/>
                    <a:pt x="1991" y="3187"/>
                  </a:cubicBezTo>
                  <a:lnTo>
                    <a:pt x="179" y="2061"/>
                  </a:lnTo>
                  <a:cubicBezTo>
                    <a:pt x="508" y="1800"/>
                    <a:pt x="1621" y="853"/>
                    <a:pt x="1579" y="344"/>
                  </a:cubicBezTo>
                  <a:cubicBezTo>
                    <a:pt x="1579" y="235"/>
                    <a:pt x="1525" y="152"/>
                    <a:pt x="1428" y="97"/>
                  </a:cubicBezTo>
                  <a:cubicBezTo>
                    <a:pt x="1322" y="32"/>
                    <a:pt x="1220" y="0"/>
                    <a:pt x="1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07;p46">
              <a:extLst>
                <a:ext uri="{FF2B5EF4-FFF2-40B4-BE49-F238E27FC236}">
                  <a16:creationId xmlns:a16="http://schemas.microsoft.com/office/drawing/2014/main" id="{5634A0A3-2D21-2475-B3CB-8C11E0D06CCB}"/>
                </a:ext>
              </a:extLst>
            </p:cNvPr>
            <p:cNvSpPr/>
            <p:nvPr/>
          </p:nvSpPr>
          <p:spPr>
            <a:xfrm>
              <a:off x="7496209" y="2897812"/>
              <a:ext cx="505355" cy="1470069"/>
            </a:xfrm>
            <a:custGeom>
              <a:avLst/>
              <a:gdLst/>
              <a:ahLst/>
              <a:cxnLst/>
              <a:rect l="l" t="t" r="r" b="b"/>
              <a:pathLst>
                <a:path w="10273" h="29884" extrusionOk="0">
                  <a:moveTo>
                    <a:pt x="10272" y="0"/>
                  </a:moveTo>
                  <a:lnTo>
                    <a:pt x="1758" y="728"/>
                  </a:lnTo>
                  <a:lnTo>
                    <a:pt x="0" y="29842"/>
                  </a:lnTo>
                  <a:lnTo>
                    <a:pt x="7004" y="29883"/>
                  </a:lnTo>
                  <a:lnTo>
                    <a:pt x="9270" y="3928"/>
                  </a:lnTo>
                  <a:lnTo>
                    <a:pt x="10272" y="3832"/>
                  </a:lnTo>
                  <a:lnTo>
                    <a:pt x="10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08;p46">
              <a:extLst>
                <a:ext uri="{FF2B5EF4-FFF2-40B4-BE49-F238E27FC236}">
                  <a16:creationId xmlns:a16="http://schemas.microsoft.com/office/drawing/2014/main" id="{65E20045-5C44-7AB5-4896-33815421B471}"/>
                </a:ext>
              </a:extLst>
            </p:cNvPr>
            <p:cNvSpPr/>
            <p:nvPr/>
          </p:nvSpPr>
          <p:spPr>
            <a:xfrm>
              <a:off x="7493504" y="2930230"/>
              <a:ext cx="511405" cy="1440356"/>
            </a:xfrm>
            <a:custGeom>
              <a:avLst/>
              <a:gdLst/>
              <a:ahLst/>
              <a:cxnLst/>
              <a:rect l="l" t="t" r="r" b="b"/>
              <a:pathLst>
                <a:path w="10396" h="29280" extrusionOk="0">
                  <a:moveTo>
                    <a:pt x="1813" y="1"/>
                  </a:moveTo>
                  <a:cubicBezTo>
                    <a:pt x="1785" y="1"/>
                    <a:pt x="1744" y="28"/>
                    <a:pt x="1744" y="69"/>
                  </a:cubicBezTo>
                  <a:lnTo>
                    <a:pt x="0" y="29169"/>
                  </a:lnTo>
                  <a:cubicBezTo>
                    <a:pt x="0" y="29197"/>
                    <a:pt x="0" y="29210"/>
                    <a:pt x="14" y="29224"/>
                  </a:cubicBezTo>
                  <a:cubicBezTo>
                    <a:pt x="28" y="29238"/>
                    <a:pt x="41" y="29238"/>
                    <a:pt x="55" y="29238"/>
                  </a:cubicBezTo>
                  <a:lnTo>
                    <a:pt x="7059" y="29279"/>
                  </a:lnTo>
                  <a:cubicBezTo>
                    <a:pt x="7086" y="29279"/>
                    <a:pt x="7114" y="29252"/>
                    <a:pt x="7127" y="29224"/>
                  </a:cubicBezTo>
                  <a:lnTo>
                    <a:pt x="9380" y="3338"/>
                  </a:lnTo>
                  <a:lnTo>
                    <a:pt x="10327" y="3241"/>
                  </a:lnTo>
                  <a:cubicBezTo>
                    <a:pt x="10368" y="3241"/>
                    <a:pt x="10396" y="3200"/>
                    <a:pt x="10396" y="3173"/>
                  </a:cubicBezTo>
                  <a:cubicBezTo>
                    <a:pt x="10385" y="3139"/>
                    <a:pt x="10364" y="3114"/>
                    <a:pt x="10342" y="3114"/>
                  </a:cubicBezTo>
                  <a:cubicBezTo>
                    <a:pt x="10337" y="3114"/>
                    <a:pt x="10332" y="3115"/>
                    <a:pt x="10327" y="3118"/>
                  </a:cubicBezTo>
                  <a:lnTo>
                    <a:pt x="9311" y="3214"/>
                  </a:lnTo>
                  <a:cubicBezTo>
                    <a:pt x="9284" y="3214"/>
                    <a:pt x="9256" y="3241"/>
                    <a:pt x="9256" y="3269"/>
                  </a:cubicBezTo>
                  <a:lnTo>
                    <a:pt x="7004" y="29155"/>
                  </a:lnTo>
                  <a:lnTo>
                    <a:pt x="124" y="29114"/>
                  </a:lnTo>
                  <a:lnTo>
                    <a:pt x="1882" y="69"/>
                  </a:lnTo>
                  <a:cubicBezTo>
                    <a:pt x="1882" y="42"/>
                    <a:pt x="1854" y="14"/>
                    <a:pt x="1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09;p46">
              <a:extLst>
                <a:ext uri="{FF2B5EF4-FFF2-40B4-BE49-F238E27FC236}">
                  <a16:creationId xmlns:a16="http://schemas.microsoft.com/office/drawing/2014/main" id="{A266181B-B97F-8247-F044-9C493E824F4F}"/>
                </a:ext>
              </a:extLst>
            </p:cNvPr>
            <p:cNvSpPr/>
            <p:nvPr/>
          </p:nvSpPr>
          <p:spPr>
            <a:xfrm>
              <a:off x="7587363" y="2945775"/>
              <a:ext cx="103452" cy="143937"/>
            </a:xfrm>
            <a:custGeom>
              <a:avLst/>
              <a:gdLst/>
              <a:ahLst/>
              <a:cxnLst/>
              <a:rect l="l" t="t" r="r" b="b"/>
              <a:pathLst>
                <a:path w="2103" h="2926" extrusionOk="0">
                  <a:moveTo>
                    <a:pt x="2033" y="0"/>
                  </a:moveTo>
                  <a:cubicBezTo>
                    <a:pt x="1992" y="0"/>
                    <a:pt x="1979" y="28"/>
                    <a:pt x="1965" y="69"/>
                  </a:cubicBezTo>
                  <a:cubicBezTo>
                    <a:pt x="1896" y="2102"/>
                    <a:pt x="70" y="2788"/>
                    <a:pt x="56" y="2802"/>
                  </a:cubicBezTo>
                  <a:cubicBezTo>
                    <a:pt x="15" y="2816"/>
                    <a:pt x="1" y="2857"/>
                    <a:pt x="15" y="2884"/>
                  </a:cubicBezTo>
                  <a:cubicBezTo>
                    <a:pt x="28" y="2912"/>
                    <a:pt x="56" y="2925"/>
                    <a:pt x="83" y="2925"/>
                  </a:cubicBezTo>
                  <a:lnTo>
                    <a:pt x="97" y="2925"/>
                  </a:lnTo>
                  <a:cubicBezTo>
                    <a:pt x="125" y="2912"/>
                    <a:pt x="2033" y="2184"/>
                    <a:pt x="2102" y="69"/>
                  </a:cubicBezTo>
                  <a:cubicBezTo>
                    <a:pt x="2102" y="28"/>
                    <a:pt x="2075" y="0"/>
                    <a:pt x="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10;p46">
              <a:extLst>
                <a:ext uri="{FF2B5EF4-FFF2-40B4-BE49-F238E27FC236}">
                  <a16:creationId xmlns:a16="http://schemas.microsoft.com/office/drawing/2014/main" id="{158185A6-BAA1-FCC9-C1B6-4BBAEF701250}"/>
                </a:ext>
              </a:extLst>
            </p:cNvPr>
            <p:cNvSpPr/>
            <p:nvPr/>
          </p:nvSpPr>
          <p:spPr>
            <a:xfrm>
              <a:off x="7527938" y="4284056"/>
              <a:ext cx="299976" cy="6789"/>
            </a:xfrm>
            <a:custGeom>
              <a:avLst/>
              <a:gdLst/>
              <a:ahLst/>
              <a:cxnLst/>
              <a:rect l="l" t="t" r="r" b="b"/>
              <a:pathLst>
                <a:path w="6098" h="138" extrusionOk="0">
                  <a:moveTo>
                    <a:pt x="69" y="0"/>
                  </a:moveTo>
                  <a:cubicBezTo>
                    <a:pt x="28" y="0"/>
                    <a:pt x="0" y="28"/>
                    <a:pt x="0" y="69"/>
                  </a:cubicBezTo>
                  <a:cubicBezTo>
                    <a:pt x="0" y="110"/>
                    <a:pt x="28" y="138"/>
                    <a:pt x="69" y="138"/>
                  </a:cubicBezTo>
                  <a:lnTo>
                    <a:pt x="6043" y="138"/>
                  </a:lnTo>
                  <a:cubicBezTo>
                    <a:pt x="6070" y="138"/>
                    <a:pt x="6098" y="110"/>
                    <a:pt x="6098" y="69"/>
                  </a:cubicBezTo>
                  <a:cubicBezTo>
                    <a:pt x="6098" y="28"/>
                    <a:pt x="6070" y="0"/>
                    <a:pt x="6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111;p46">
              <a:extLst>
                <a:ext uri="{FF2B5EF4-FFF2-40B4-BE49-F238E27FC236}">
                  <a16:creationId xmlns:a16="http://schemas.microsoft.com/office/drawing/2014/main" id="{046A9E4E-291C-0DF4-B1B2-748A060E87F4}"/>
                </a:ext>
              </a:extLst>
            </p:cNvPr>
            <p:cNvSpPr/>
            <p:nvPr/>
          </p:nvSpPr>
          <p:spPr>
            <a:xfrm>
              <a:off x="7529267" y="2193867"/>
              <a:ext cx="675610" cy="795197"/>
            </a:xfrm>
            <a:custGeom>
              <a:avLst/>
              <a:gdLst/>
              <a:ahLst/>
              <a:cxnLst/>
              <a:rect l="l" t="t" r="r" b="b"/>
              <a:pathLst>
                <a:path w="13734" h="16165" extrusionOk="0">
                  <a:moveTo>
                    <a:pt x="6922" y="1"/>
                  </a:moveTo>
                  <a:cubicBezTo>
                    <a:pt x="3613" y="1"/>
                    <a:pt x="949" y="2679"/>
                    <a:pt x="949" y="5974"/>
                  </a:cubicBezTo>
                  <a:lnTo>
                    <a:pt x="1" y="16164"/>
                  </a:lnTo>
                  <a:lnTo>
                    <a:pt x="13734" y="16164"/>
                  </a:lnTo>
                  <a:lnTo>
                    <a:pt x="12896" y="5974"/>
                  </a:lnTo>
                  <a:cubicBezTo>
                    <a:pt x="12896" y="2679"/>
                    <a:pt x="10218" y="1"/>
                    <a:pt x="6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112;p46">
              <a:extLst>
                <a:ext uri="{FF2B5EF4-FFF2-40B4-BE49-F238E27FC236}">
                  <a16:creationId xmlns:a16="http://schemas.microsoft.com/office/drawing/2014/main" id="{EBCBC833-E002-845F-2CFB-5F7EF1292FD5}"/>
                </a:ext>
              </a:extLst>
            </p:cNvPr>
            <p:cNvSpPr/>
            <p:nvPr/>
          </p:nvSpPr>
          <p:spPr>
            <a:xfrm>
              <a:off x="7933285" y="2438403"/>
              <a:ext cx="10183" cy="554695"/>
            </a:xfrm>
            <a:custGeom>
              <a:avLst/>
              <a:gdLst/>
              <a:ahLst/>
              <a:cxnLst/>
              <a:rect l="l" t="t" r="r" b="b"/>
              <a:pathLst>
                <a:path w="207" h="11276" extrusionOk="0">
                  <a:moveTo>
                    <a:pt x="138" y="1"/>
                  </a:moveTo>
                  <a:cubicBezTo>
                    <a:pt x="110" y="1"/>
                    <a:pt x="83" y="28"/>
                    <a:pt x="83" y="70"/>
                  </a:cubicBezTo>
                  <a:lnTo>
                    <a:pt x="0" y="11221"/>
                  </a:lnTo>
                  <a:cubicBezTo>
                    <a:pt x="0" y="11248"/>
                    <a:pt x="28" y="11276"/>
                    <a:pt x="69" y="11276"/>
                  </a:cubicBezTo>
                  <a:cubicBezTo>
                    <a:pt x="110" y="11276"/>
                    <a:pt x="138" y="11248"/>
                    <a:pt x="138" y="11221"/>
                  </a:cubicBezTo>
                  <a:lnTo>
                    <a:pt x="206" y="70"/>
                  </a:lnTo>
                  <a:cubicBezTo>
                    <a:pt x="206" y="28"/>
                    <a:pt x="179"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113;p46">
              <a:extLst>
                <a:ext uri="{FF2B5EF4-FFF2-40B4-BE49-F238E27FC236}">
                  <a16:creationId xmlns:a16="http://schemas.microsoft.com/office/drawing/2014/main" id="{0618EFC8-9731-EA53-9DA9-5E0020BD9128}"/>
                </a:ext>
              </a:extLst>
            </p:cNvPr>
            <p:cNvSpPr/>
            <p:nvPr/>
          </p:nvSpPr>
          <p:spPr>
            <a:xfrm>
              <a:off x="7875828" y="2608658"/>
              <a:ext cx="40584" cy="40584"/>
            </a:xfrm>
            <a:custGeom>
              <a:avLst/>
              <a:gdLst/>
              <a:ahLst/>
              <a:cxnLst/>
              <a:rect l="l" t="t" r="r" b="b"/>
              <a:pathLst>
                <a:path w="825" h="825" extrusionOk="0">
                  <a:moveTo>
                    <a:pt x="413" y="1"/>
                  </a:moveTo>
                  <a:cubicBezTo>
                    <a:pt x="179" y="1"/>
                    <a:pt x="1" y="193"/>
                    <a:pt x="1" y="413"/>
                  </a:cubicBezTo>
                  <a:cubicBezTo>
                    <a:pt x="1" y="646"/>
                    <a:pt x="179" y="825"/>
                    <a:pt x="413" y="825"/>
                  </a:cubicBezTo>
                  <a:cubicBezTo>
                    <a:pt x="633" y="825"/>
                    <a:pt x="825" y="646"/>
                    <a:pt x="825" y="413"/>
                  </a:cubicBezTo>
                  <a:cubicBezTo>
                    <a:pt x="825" y="193"/>
                    <a:pt x="633"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114;p46">
              <a:extLst>
                <a:ext uri="{FF2B5EF4-FFF2-40B4-BE49-F238E27FC236}">
                  <a16:creationId xmlns:a16="http://schemas.microsoft.com/office/drawing/2014/main" id="{BD279EB7-4116-C1D0-1468-82AA85E8E64B}"/>
                </a:ext>
              </a:extLst>
            </p:cNvPr>
            <p:cNvSpPr/>
            <p:nvPr/>
          </p:nvSpPr>
          <p:spPr>
            <a:xfrm>
              <a:off x="7875828" y="2816743"/>
              <a:ext cx="40584" cy="40584"/>
            </a:xfrm>
            <a:custGeom>
              <a:avLst/>
              <a:gdLst/>
              <a:ahLst/>
              <a:cxnLst/>
              <a:rect l="l" t="t" r="r" b="b"/>
              <a:pathLst>
                <a:path w="825" h="825" extrusionOk="0">
                  <a:moveTo>
                    <a:pt x="413" y="0"/>
                  </a:moveTo>
                  <a:cubicBezTo>
                    <a:pt x="179" y="0"/>
                    <a:pt x="1" y="193"/>
                    <a:pt x="1" y="412"/>
                  </a:cubicBezTo>
                  <a:cubicBezTo>
                    <a:pt x="1" y="646"/>
                    <a:pt x="179" y="824"/>
                    <a:pt x="413" y="824"/>
                  </a:cubicBezTo>
                  <a:cubicBezTo>
                    <a:pt x="633" y="824"/>
                    <a:pt x="825" y="646"/>
                    <a:pt x="825" y="412"/>
                  </a:cubicBezTo>
                  <a:cubicBezTo>
                    <a:pt x="825" y="193"/>
                    <a:pt x="63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115;p46">
              <a:extLst>
                <a:ext uri="{FF2B5EF4-FFF2-40B4-BE49-F238E27FC236}">
                  <a16:creationId xmlns:a16="http://schemas.microsoft.com/office/drawing/2014/main" id="{8FD0D94E-B4CF-33B2-5DDE-AE625A4DA5EC}"/>
                </a:ext>
              </a:extLst>
            </p:cNvPr>
            <p:cNvSpPr/>
            <p:nvPr/>
          </p:nvSpPr>
          <p:spPr>
            <a:xfrm>
              <a:off x="7525922" y="2484841"/>
              <a:ext cx="682349" cy="507568"/>
            </a:xfrm>
            <a:custGeom>
              <a:avLst/>
              <a:gdLst/>
              <a:ahLst/>
              <a:cxnLst/>
              <a:rect l="l" t="t" r="r" b="b"/>
              <a:pathLst>
                <a:path w="13871" h="10318" extrusionOk="0">
                  <a:moveTo>
                    <a:pt x="12985" y="1"/>
                  </a:moveTo>
                  <a:cubicBezTo>
                    <a:pt x="12978" y="1"/>
                    <a:pt x="12971" y="2"/>
                    <a:pt x="12964" y="5"/>
                  </a:cubicBezTo>
                  <a:cubicBezTo>
                    <a:pt x="12923" y="5"/>
                    <a:pt x="12909" y="32"/>
                    <a:pt x="12909" y="73"/>
                  </a:cubicBezTo>
                  <a:lnTo>
                    <a:pt x="13733" y="10194"/>
                  </a:lnTo>
                  <a:lnTo>
                    <a:pt x="138" y="10194"/>
                  </a:lnTo>
                  <a:lnTo>
                    <a:pt x="440" y="6967"/>
                  </a:lnTo>
                  <a:cubicBezTo>
                    <a:pt x="440" y="6926"/>
                    <a:pt x="412" y="6898"/>
                    <a:pt x="385" y="6898"/>
                  </a:cubicBezTo>
                  <a:cubicBezTo>
                    <a:pt x="378" y="6896"/>
                    <a:pt x="371" y="6895"/>
                    <a:pt x="364" y="6895"/>
                  </a:cubicBezTo>
                  <a:cubicBezTo>
                    <a:pt x="334" y="6895"/>
                    <a:pt x="314" y="6919"/>
                    <a:pt x="302" y="6953"/>
                  </a:cubicBezTo>
                  <a:lnTo>
                    <a:pt x="0" y="10249"/>
                  </a:lnTo>
                  <a:cubicBezTo>
                    <a:pt x="0" y="10263"/>
                    <a:pt x="14" y="10290"/>
                    <a:pt x="14" y="10304"/>
                  </a:cubicBezTo>
                  <a:cubicBezTo>
                    <a:pt x="28" y="10318"/>
                    <a:pt x="55" y="10318"/>
                    <a:pt x="69" y="10318"/>
                  </a:cubicBezTo>
                  <a:lnTo>
                    <a:pt x="13802" y="10318"/>
                  </a:lnTo>
                  <a:cubicBezTo>
                    <a:pt x="13816" y="10318"/>
                    <a:pt x="13829" y="10318"/>
                    <a:pt x="13843" y="10304"/>
                  </a:cubicBezTo>
                  <a:cubicBezTo>
                    <a:pt x="13857" y="10290"/>
                    <a:pt x="13870" y="10263"/>
                    <a:pt x="13857" y="10249"/>
                  </a:cubicBezTo>
                  <a:lnTo>
                    <a:pt x="13033" y="59"/>
                  </a:lnTo>
                  <a:cubicBezTo>
                    <a:pt x="13033" y="26"/>
                    <a:pt x="13014" y="1"/>
                    <a:pt x="12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116;p46">
              <a:extLst>
                <a:ext uri="{FF2B5EF4-FFF2-40B4-BE49-F238E27FC236}">
                  <a16:creationId xmlns:a16="http://schemas.microsoft.com/office/drawing/2014/main" id="{CDB23AD6-7254-4216-557D-16D7FB3C8D31}"/>
                </a:ext>
              </a:extLst>
            </p:cNvPr>
            <p:cNvSpPr/>
            <p:nvPr/>
          </p:nvSpPr>
          <p:spPr>
            <a:xfrm>
              <a:off x="6931775" y="2161941"/>
              <a:ext cx="369878" cy="398115"/>
            </a:xfrm>
            <a:custGeom>
              <a:avLst/>
              <a:gdLst/>
              <a:ahLst/>
              <a:cxnLst/>
              <a:rect l="l" t="t" r="r" b="b"/>
              <a:pathLst>
                <a:path w="7519" h="8093" extrusionOk="0">
                  <a:moveTo>
                    <a:pt x="1829" y="0"/>
                  </a:moveTo>
                  <a:cubicBezTo>
                    <a:pt x="651" y="0"/>
                    <a:pt x="0" y="1485"/>
                    <a:pt x="488" y="2298"/>
                  </a:cubicBezTo>
                  <a:cubicBezTo>
                    <a:pt x="1023" y="3204"/>
                    <a:pt x="5184" y="8093"/>
                    <a:pt x="5184" y="8093"/>
                  </a:cubicBezTo>
                  <a:lnTo>
                    <a:pt x="7519" y="5168"/>
                  </a:lnTo>
                  <a:cubicBezTo>
                    <a:pt x="6008" y="3012"/>
                    <a:pt x="3578" y="375"/>
                    <a:pt x="2191" y="45"/>
                  </a:cubicBezTo>
                  <a:cubicBezTo>
                    <a:pt x="2065" y="15"/>
                    <a:pt x="1944" y="0"/>
                    <a:pt x="1829"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117;p46">
              <a:extLst>
                <a:ext uri="{FF2B5EF4-FFF2-40B4-BE49-F238E27FC236}">
                  <a16:creationId xmlns:a16="http://schemas.microsoft.com/office/drawing/2014/main" id="{4817414E-71CF-12B0-6E85-635D2D789AE7}"/>
                </a:ext>
              </a:extLst>
            </p:cNvPr>
            <p:cNvSpPr/>
            <p:nvPr/>
          </p:nvSpPr>
          <p:spPr>
            <a:xfrm>
              <a:off x="6938858" y="2158498"/>
              <a:ext cx="366878" cy="406970"/>
            </a:xfrm>
            <a:custGeom>
              <a:avLst/>
              <a:gdLst/>
              <a:ahLst/>
              <a:cxnLst/>
              <a:rect l="l" t="t" r="r" b="b"/>
              <a:pathLst>
                <a:path w="7458" h="8273" extrusionOk="0">
                  <a:moveTo>
                    <a:pt x="1690" y="129"/>
                  </a:moveTo>
                  <a:cubicBezTo>
                    <a:pt x="1799" y="129"/>
                    <a:pt x="1909" y="143"/>
                    <a:pt x="2019" y="170"/>
                  </a:cubicBezTo>
                  <a:cubicBezTo>
                    <a:pt x="3365" y="500"/>
                    <a:pt x="5727" y="3013"/>
                    <a:pt x="7293" y="5238"/>
                  </a:cubicBezTo>
                  <a:lnTo>
                    <a:pt x="5040" y="8067"/>
                  </a:lnTo>
                  <a:cubicBezTo>
                    <a:pt x="4560" y="7504"/>
                    <a:pt x="893" y="3164"/>
                    <a:pt x="399" y="2340"/>
                  </a:cubicBezTo>
                  <a:cubicBezTo>
                    <a:pt x="138" y="1901"/>
                    <a:pt x="206" y="1228"/>
                    <a:pt x="577" y="720"/>
                  </a:cubicBezTo>
                  <a:cubicBezTo>
                    <a:pt x="866" y="335"/>
                    <a:pt x="1250" y="129"/>
                    <a:pt x="1690" y="129"/>
                  </a:cubicBezTo>
                  <a:close/>
                  <a:moveTo>
                    <a:pt x="1683" y="0"/>
                  </a:moveTo>
                  <a:cubicBezTo>
                    <a:pt x="1212" y="0"/>
                    <a:pt x="786" y="226"/>
                    <a:pt x="481" y="651"/>
                  </a:cubicBezTo>
                  <a:cubicBezTo>
                    <a:pt x="69" y="1200"/>
                    <a:pt x="0" y="1928"/>
                    <a:pt x="289" y="2409"/>
                  </a:cubicBezTo>
                  <a:cubicBezTo>
                    <a:pt x="824" y="3301"/>
                    <a:pt x="4821" y="8012"/>
                    <a:pt x="4985" y="8204"/>
                  </a:cubicBezTo>
                  <a:lnTo>
                    <a:pt x="5040" y="8273"/>
                  </a:lnTo>
                  <a:lnTo>
                    <a:pt x="7457" y="5252"/>
                  </a:lnTo>
                  <a:lnTo>
                    <a:pt x="7430" y="5210"/>
                  </a:lnTo>
                  <a:cubicBezTo>
                    <a:pt x="5851" y="2958"/>
                    <a:pt x="3434" y="376"/>
                    <a:pt x="2060" y="47"/>
                  </a:cubicBezTo>
                  <a:cubicBezTo>
                    <a:pt x="1933" y="16"/>
                    <a:pt x="1806" y="0"/>
                    <a:pt x="1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118;p46">
              <a:extLst>
                <a:ext uri="{FF2B5EF4-FFF2-40B4-BE49-F238E27FC236}">
                  <a16:creationId xmlns:a16="http://schemas.microsoft.com/office/drawing/2014/main" id="{31C281CE-8AE2-9F26-C208-DD4395A4D963}"/>
                </a:ext>
              </a:extLst>
            </p:cNvPr>
            <p:cNvSpPr/>
            <p:nvPr/>
          </p:nvSpPr>
          <p:spPr>
            <a:xfrm>
              <a:off x="6870776" y="2194703"/>
              <a:ext cx="91105" cy="62032"/>
            </a:xfrm>
            <a:custGeom>
              <a:avLst/>
              <a:gdLst/>
              <a:ahLst/>
              <a:cxnLst/>
              <a:rect l="l" t="t" r="r" b="b"/>
              <a:pathLst>
                <a:path w="1852" h="1261" extrusionOk="0">
                  <a:moveTo>
                    <a:pt x="467" y="0"/>
                  </a:moveTo>
                  <a:cubicBezTo>
                    <a:pt x="129" y="0"/>
                    <a:pt x="0" y="239"/>
                    <a:pt x="94" y="547"/>
                  </a:cubicBezTo>
                  <a:cubicBezTo>
                    <a:pt x="245" y="1000"/>
                    <a:pt x="780" y="1261"/>
                    <a:pt x="780" y="1261"/>
                  </a:cubicBezTo>
                  <a:cubicBezTo>
                    <a:pt x="780" y="1261"/>
                    <a:pt x="1851" y="560"/>
                    <a:pt x="1082" y="176"/>
                  </a:cubicBezTo>
                  <a:cubicBezTo>
                    <a:pt x="832" y="53"/>
                    <a:pt x="626" y="0"/>
                    <a:pt x="46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119;p46">
              <a:extLst>
                <a:ext uri="{FF2B5EF4-FFF2-40B4-BE49-F238E27FC236}">
                  <a16:creationId xmlns:a16="http://schemas.microsoft.com/office/drawing/2014/main" id="{AF6E6FA7-5E3A-C4EB-AF13-E9BC5FDD9D51}"/>
                </a:ext>
              </a:extLst>
            </p:cNvPr>
            <p:cNvSpPr/>
            <p:nvPr/>
          </p:nvSpPr>
          <p:spPr>
            <a:xfrm>
              <a:off x="6869251" y="2191506"/>
              <a:ext cx="73051" cy="68624"/>
            </a:xfrm>
            <a:custGeom>
              <a:avLst/>
              <a:gdLst/>
              <a:ahLst/>
              <a:cxnLst/>
              <a:rect l="l" t="t" r="r" b="b"/>
              <a:pathLst>
                <a:path w="1485" h="1395" extrusionOk="0">
                  <a:moveTo>
                    <a:pt x="495" y="131"/>
                  </a:moveTo>
                  <a:cubicBezTo>
                    <a:pt x="660" y="131"/>
                    <a:pt x="852" y="186"/>
                    <a:pt x="1086" y="296"/>
                  </a:cubicBezTo>
                  <a:cubicBezTo>
                    <a:pt x="1237" y="378"/>
                    <a:pt x="1319" y="461"/>
                    <a:pt x="1319" y="571"/>
                  </a:cubicBezTo>
                  <a:cubicBezTo>
                    <a:pt x="1333" y="818"/>
                    <a:pt x="976" y="1134"/>
                    <a:pt x="811" y="1257"/>
                  </a:cubicBezTo>
                  <a:cubicBezTo>
                    <a:pt x="688" y="1189"/>
                    <a:pt x="303" y="955"/>
                    <a:pt x="193" y="598"/>
                  </a:cubicBezTo>
                  <a:cubicBezTo>
                    <a:pt x="138" y="419"/>
                    <a:pt x="166" y="282"/>
                    <a:pt x="262" y="200"/>
                  </a:cubicBezTo>
                  <a:cubicBezTo>
                    <a:pt x="317" y="145"/>
                    <a:pt x="399" y="131"/>
                    <a:pt x="495" y="131"/>
                  </a:cubicBezTo>
                  <a:close/>
                  <a:moveTo>
                    <a:pt x="500" y="0"/>
                  </a:moveTo>
                  <a:cubicBezTo>
                    <a:pt x="334" y="0"/>
                    <a:pt x="230" y="54"/>
                    <a:pt x="166" y="104"/>
                  </a:cubicBezTo>
                  <a:cubicBezTo>
                    <a:pt x="42" y="213"/>
                    <a:pt x="1" y="406"/>
                    <a:pt x="70" y="625"/>
                  </a:cubicBezTo>
                  <a:cubicBezTo>
                    <a:pt x="221" y="1106"/>
                    <a:pt x="756" y="1381"/>
                    <a:pt x="784" y="1381"/>
                  </a:cubicBezTo>
                  <a:cubicBezTo>
                    <a:pt x="797" y="1395"/>
                    <a:pt x="797" y="1395"/>
                    <a:pt x="811" y="1395"/>
                  </a:cubicBezTo>
                  <a:cubicBezTo>
                    <a:pt x="825" y="1395"/>
                    <a:pt x="839" y="1395"/>
                    <a:pt x="852" y="1381"/>
                  </a:cubicBezTo>
                  <a:cubicBezTo>
                    <a:pt x="866" y="1367"/>
                    <a:pt x="1484" y="955"/>
                    <a:pt x="1457" y="571"/>
                  </a:cubicBezTo>
                  <a:cubicBezTo>
                    <a:pt x="1443" y="406"/>
                    <a:pt x="1333" y="282"/>
                    <a:pt x="1141" y="186"/>
                  </a:cubicBezTo>
                  <a:cubicBezTo>
                    <a:pt x="863" y="47"/>
                    <a:pt x="65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120;p46">
              <a:extLst>
                <a:ext uri="{FF2B5EF4-FFF2-40B4-BE49-F238E27FC236}">
                  <a16:creationId xmlns:a16="http://schemas.microsoft.com/office/drawing/2014/main" id="{7CC1BC07-AC1B-0B4F-0119-39B11AE72DFB}"/>
                </a:ext>
              </a:extLst>
            </p:cNvPr>
            <p:cNvSpPr/>
            <p:nvPr/>
          </p:nvSpPr>
          <p:spPr>
            <a:xfrm>
              <a:off x="6871956" y="2151365"/>
              <a:ext cx="95335" cy="81758"/>
            </a:xfrm>
            <a:custGeom>
              <a:avLst/>
              <a:gdLst/>
              <a:ahLst/>
              <a:cxnLst/>
              <a:rect l="l" t="t" r="r" b="b"/>
              <a:pathLst>
                <a:path w="1938" h="1662" extrusionOk="0">
                  <a:moveTo>
                    <a:pt x="439" y="1"/>
                  </a:moveTo>
                  <a:cubicBezTo>
                    <a:pt x="195" y="1"/>
                    <a:pt x="66" y="179"/>
                    <a:pt x="42" y="398"/>
                  </a:cubicBezTo>
                  <a:cubicBezTo>
                    <a:pt x="1" y="782"/>
                    <a:pt x="344" y="1057"/>
                    <a:pt x="344" y="1057"/>
                  </a:cubicBezTo>
                  <a:lnTo>
                    <a:pt x="1251" y="1661"/>
                  </a:lnTo>
                  <a:cubicBezTo>
                    <a:pt x="1251" y="1661"/>
                    <a:pt x="1937" y="975"/>
                    <a:pt x="1196" y="370"/>
                  </a:cubicBezTo>
                  <a:cubicBezTo>
                    <a:pt x="876" y="104"/>
                    <a:pt x="625" y="1"/>
                    <a:pt x="439"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121;p46">
              <a:extLst>
                <a:ext uri="{FF2B5EF4-FFF2-40B4-BE49-F238E27FC236}">
                  <a16:creationId xmlns:a16="http://schemas.microsoft.com/office/drawing/2014/main" id="{DB54DB3A-2F38-64AB-B88A-9AB62D7AC9B9}"/>
                </a:ext>
              </a:extLst>
            </p:cNvPr>
            <p:cNvSpPr/>
            <p:nvPr/>
          </p:nvSpPr>
          <p:spPr>
            <a:xfrm>
              <a:off x="6868611" y="2148315"/>
              <a:ext cx="83135" cy="88153"/>
            </a:xfrm>
            <a:custGeom>
              <a:avLst/>
              <a:gdLst/>
              <a:ahLst/>
              <a:cxnLst/>
              <a:rect l="l" t="t" r="r" b="b"/>
              <a:pathLst>
                <a:path w="1690" h="1792" extrusionOk="0">
                  <a:moveTo>
                    <a:pt x="510" y="131"/>
                  </a:moveTo>
                  <a:cubicBezTo>
                    <a:pt x="696" y="131"/>
                    <a:pt x="943" y="247"/>
                    <a:pt x="1222" y="474"/>
                  </a:cubicBezTo>
                  <a:cubicBezTo>
                    <a:pt x="1428" y="638"/>
                    <a:pt x="1538" y="831"/>
                    <a:pt x="1538" y="1023"/>
                  </a:cubicBezTo>
                  <a:cubicBezTo>
                    <a:pt x="1552" y="1311"/>
                    <a:pt x="1387" y="1545"/>
                    <a:pt x="1305" y="1641"/>
                  </a:cubicBezTo>
                  <a:lnTo>
                    <a:pt x="453" y="1064"/>
                  </a:lnTo>
                  <a:cubicBezTo>
                    <a:pt x="440" y="1050"/>
                    <a:pt x="138" y="803"/>
                    <a:pt x="179" y="474"/>
                  </a:cubicBezTo>
                  <a:cubicBezTo>
                    <a:pt x="192" y="322"/>
                    <a:pt x="261" y="199"/>
                    <a:pt x="371" y="158"/>
                  </a:cubicBezTo>
                  <a:cubicBezTo>
                    <a:pt x="413" y="140"/>
                    <a:pt x="459" y="131"/>
                    <a:pt x="510" y="131"/>
                  </a:cubicBezTo>
                  <a:close/>
                  <a:moveTo>
                    <a:pt x="509" y="0"/>
                  </a:moveTo>
                  <a:cubicBezTo>
                    <a:pt x="437" y="0"/>
                    <a:pt x="378" y="14"/>
                    <a:pt x="330" y="34"/>
                  </a:cubicBezTo>
                  <a:cubicBezTo>
                    <a:pt x="165" y="103"/>
                    <a:pt x="69" y="254"/>
                    <a:pt x="55" y="460"/>
                  </a:cubicBezTo>
                  <a:cubicBezTo>
                    <a:pt x="0" y="872"/>
                    <a:pt x="357" y="1160"/>
                    <a:pt x="385" y="1160"/>
                  </a:cubicBezTo>
                  <a:cubicBezTo>
                    <a:pt x="385" y="1160"/>
                    <a:pt x="385" y="1174"/>
                    <a:pt x="385" y="1174"/>
                  </a:cubicBezTo>
                  <a:lnTo>
                    <a:pt x="1277" y="1778"/>
                  </a:lnTo>
                  <a:cubicBezTo>
                    <a:pt x="1291" y="1792"/>
                    <a:pt x="1305" y="1792"/>
                    <a:pt x="1319" y="1792"/>
                  </a:cubicBezTo>
                  <a:cubicBezTo>
                    <a:pt x="1332" y="1792"/>
                    <a:pt x="1346" y="1778"/>
                    <a:pt x="1360" y="1764"/>
                  </a:cubicBezTo>
                  <a:cubicBezTo>
                    <a:pt x="1374" y="1751"/>
                    <a:pt x="1689" y="1435"/>
                    <a:pt x="1676" y="1023"/>
                  </a:cubicBezTo>
                  <a:cubicBezTo>
                    <a:pt x="1662" y="789"/>
                    <a:pt x="1538" y="570"/>
                    <a:pt x="1305" y="377"/>
                  </a:cubicBezTo>
                  <a:cubicBezTo>
                    <a:pt x="944" y="85"/>
                    <a:pt x="687"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122;p46">
              <a:extLst>
                <a:ext uri="{FF2B5EF4-FFF2-40B4-BE49-F238E27FC236}">
                  <a16:creationId xmlns:a16="http://schemas.microsoft.com/office/drawing/2014/main" id="{FFFF57B7-D5E4-2344-3F8F-1CA57FDEE461}"/>
                </a:ext>
              </a:extLst>
            </p:cNvPr>
            <p:cNvSpPr/>
            <p:nvPr/>
          </p:nvSpPr>
          <p:spPr>
            <a:xfrm>
              <a:off x="6809826" y="2109453"/>
              <a:ext cx="165582" cy="184472"/>
            </a:xfrm>
            <a:custGeom>
              <a:avLst/>
              <a:gdLst/>
              <a:ahLst/>
              <a:cxnLst/>
              <a:rect l="l" t="t" r="r" b="b"/>
              <a:pathLst>
                <a:path w="3366" h="3750" extrusionOk="0">
                  <a:moveTo>
                    <a:pt x="1690" y="687"/>
                  </a:moveTo>
                  <a:cubicBezTo>
                    <a:pt x="2266" y="687"/>
                    <a:pt x="2747" y="1222"/>
                    <a:pt x="2747" y="1868"/>
                  </a:cubicBezTo>
                  <a:cubicBezTo>
                    <a:pt x="2747" y="2527"/>
                    <a:pt x="2266" y="3049"/>
                    <a:pt x="1690" y="3049"/>
                  </a:cubicBezTo>
                  <a:cubicBezTo>
                    <a:pt x="1099" y="3049"/>
                    <a:pt x="618" y="2527"/>
                    <a:pt x="618" y="1868"/>
                  </a:cubicBezTo>
                  <a:cubicBezTo>
                    <a:pt x="618" y="1222"/>
                    <a:pt x="1099" y="687"/>
                    <a:pt x="1690" y="687"/>
                  </a:cubicBezTo>
                  <a:close/>
                  <a:moveTo>
                    <a:pt x="1690" y="0"/>
                  </a:moveTo>
                  <a:cubicBezTo>
                    <a:pt x="756" y="0"/>
                    <a:pt x="0" y="838"/>
                    <a:pt x="0" y="1868"/>
                  </a:cubicBezTo>
                  <a:cubicBezTo>
                    <a:pt x="0" y="2911"/>
                    <a:pt x="756" y="3749"/>
                    <a:pt x="1690" y="3749"/>
                  </a:cubicBezTo>
                  <a:cubicBezTo>
                    <a:pt x="2610" y="3749"/>
                    <a:pt x="3365" y="2911"/>
                    <a:pt x="3365" y="1868"/>
                  </a:cubicBezTo>
                  <a:cubicBezTo>
                    <a:pt x="3365" y="838"/>
                    <a:pt x="2610" y="0"/>
                    <a:pt x="16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123;p46">
              <a:extLst>
                <a:ext uri="{FF2B5EF4-FFF2-40B4-BE49-F238E27FC236}">
                  <a16:creationId xmlns:a16="http://schemas.microsoft.com/office/drawing/2014/main" id="{3A2A03F3-5FD2-F911-D9CE-40F2B85EC186}"/>
                </a:ext>
              </a:extLst>
            </p:cNvPr>
            <p:cNvSpPr/>
            <p:nvPr/>
          </p:nvSpPr>
          <p:spPr>
            <a:xfrm>
              <a:off x="6806432" y="2106059"/>
              <a:ext cx="172321" cy="190572"/>
            </a:xfrm>
            <a:custGeom>
              <a:avLst/>
              <a:gdLst/>
              <a:ahLst/>
              <a:cxnLst/>
              <a:rect l="l" t="t" r="r" b="b"/>
              <a:pathLst>
                <a:path w="3503" h="3874" extrusionOk="0">
                  <a:moveTo>
                    <a:pt x="1759" y="824"/>
                  </a:moveTo>
                  <a:cubicBezTo>
                    <a:pt x="2308" y="824"/>
                    <a:pt x="2761" y="1319"/>
                    <a:pt x="2761" y="1937"/>
                  </a:cubicBezTo>
                  <a:cubicBezTo>
                    <a:pt x="2761" y="2555"/>
                    <a:pt x="2308" y="3063"/>
                    <a:pt x="1759" y="3063"/>
                  </a:cubicBezTo>
                  <a:cubicBezTo>
                    <a:pt x="1196" y="3063"/>
                    <a:pt x="756" y="2555"/>
                    <a:pt x="756" y="1937"/>
                  </a:cubicBezTo>
                  <a:cubicBezTo>
                    <a:pt x="756" y="1319"/>
                    <a:pt x="1196" y="824"/>
                    <a:pt x="1759" y="824"/>
                  </a:cubicBezTo>
                  <a:close/>
                  <a:moveTo>
                    <a:pt x="1759" y="687"/>
                  </a:moveTo>
                  <a:cubicBezTo>
                    <a:pt x="1127" y="687"/>
                    <a:pt x="619" y="1250"/>
                    <a:pt x="619" y="1937"/>
                  </a:cubicBezTo>
                  <a:cubicBezTo>
                    <a:pt x="619" y="2623"/>
                    <a:pt x="1127" y="3186"/>
                    <a:pt x="1759" y="3186"/>
                  </a:cubicBezTo>
                  <a:cubicBezTo>
                    <a:pt x="2377" y="3186"/>
                    <a:pt x="2885" y="2623"/>
                    <a:pt x="2885" y="1937"/>
                  </a:cubicBezTo>
                  <a:cubicBezTo>
                    <a:pt x="2885" y="1250"/>
                    <a:pt x="2377" y="687"/>
                    <a:pt x="1759" y="687"/>
                  </a:cubicBezTo>
                  <a:close/>
                  <a:moveTo>
                    <a:pt x="1759" y="138"/>
                  </a:moveTo>
                  <a:cubicBezTo>
                    <a:pt x="2651" y="138"/>
                    <a:pt x="3379" y="948"/>
                    <a:pt x="3379" y="1937"/>
                  </a:cubicBezTo>
                  <a:cubicBezTo>
                    <a:pt x="3379" y="2939"/>
                    <a:pt x="2651" y="3749"/>
                    <a:pt x="1759" y="3749"/>
                  </a:cubicBezTo>
                  <a:cubicBezTo>
                    <a:pt x="852" y="3749"/>
                    <a:pt x="124" y="2939"/>
                    <a:pt x="124" y="1937"/>
                  </a:cubicBezTo>
                  <a:cubicBezTo>
                    <a:pt x="124" y="948"/>
                    <a:pt x="852" y="138"/>
                    <a:pt x="1759" y="138"/>
                  </a:cubicBezTo>
                  <a:close/>
                  <a:moveTo>
                    <a:pt x="1759" y="0"/>
                  </a:moveTo>
                  <a:cubicBezTo>
                    <a:pt x="784" y="0"/>
                    <a:pt x="1" y="879"/>
                    <a:pt x="1" y="1937"/>
                  </a:cubicBezTo>
                  <a:cubicBezTo>
                    <a:pt x="1" y="3008"/>
                    <a:pt x="784" y="3873"/>
                    <a:pt x="1759" y="3873"/>
                  </a:cubicBezTo>
                  <a:cubicBezTo>
                    <a:pt x="2720" y="3873"/>
                    <a:pt x="3503" y="3008"/>
                    <a:pt x="3503" y="1937"/>
                  </a:cubicBezTo>
                  <a:cubicBezTo>
                    <a:pt x="3503" y="879"/>
                    <a:pt x="2720" y="0"/>
                    <a:pt x="1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124;p46">
              <a:extLst>
                <a:ext uri="{FF2B5EF4-FFF2-40B4-BE49-F238E27FC236}">
                  <a16:creationId xmlns:a16="http://schemas.microsoft.com/office/drawing/2014/main" id="{9A46E7D0-854A-34A3-8DD5-93B492999143}"/>
                </a:ext>
              </a:extLst>
            </p:cNvPr>
            <p:cNvSpPr/>
            <p:nvPr/>
          </p:nvSpPr>
          <p:spPr>
            <a:xfrm>
              <a:off x="6888879" y="2056718"/>
              <a:ext cx="229040" cy="292597"/>
            </a:xfrm>
            <a:custGeom>
              <a:avLst/>
              <a:gdLst/>
              <a:ahLst/>
              <a:cxnLst/>
              <a:rect l="l" t="t" r="r" b="b"/>
              <a:pathLst>
                <a:path w="4656" h="5948" extrusionOk="0">
                  <a:moveTo>
                    <a:pt x="1016" y="1"/>
                  </a:moveTo>
                  <a:cubicBezTo>
                    <a:pt x="453" y="1"/>
                    <a:pt x="0" y="454"/>
                    <a:pt x="0" y="1017"/>
                  </a:cubicBezTo>
                  <a:lnTo>
                    <a:pt x="0" y="4945"/>
                  </a:lnTo>
                  <a:cubicBezTo>
                    <a:pt x="0" y="5494"/>
                    <a:pt x="453" y="5947"/>
                    <a:pt x="1016" y="5947"/>
                  </a:cubicBezTo>
                  <a:lnTo>
                    <a:pt x="3639" y="5947"/>
                  </a:lnTo>
                  <a:cubicBezTo>
                    <a:pt x="4202" y="5947"/>
                    <a:pt x="4656" y="5494"/>
                    <a:pt x="4656" y="4945"/>
                  </a:cubicBezTo>
                  <a:lnTo>
                    <a:pt x="4656" y="1017"/>
                  </a:lnTo>
                  <a:cubicBezTo>
                    <a:pt x="4656" y="454"/>
                    <a:pt x="4202" y="1"/>
                    <a:pt x="3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125;p46">
              <a:extLst>
                <a:ext uri="{FF2B5EF4-FFF2-40B4-BE49-F238E27FC236}">
                  <a16:creationId xmlns:a16="http://schemas.microsoft.com/office/drawing/2014/main" id="{D5B89DCD-5A0E-DF85-EF13-9D461863AE8F}"/>
                </a:ext>
              </a:extLst>
            </p:cNvPr>
            <p:cNvSpPr/>
            <p:nvPr/>
          </p:nvSpPr>
          <p:spPr>
            <a:xfrm>
              <a:off x="6886173" y="2054013"/>
              <a:ext cx="235140" cy="298648"/>
            </a:xfrm>
            <a:custGeom>
              <a:avLst/>
              <a:gdLst/>
              <a:ahLst/>
              <a:cxnLst/>
              <a:rect l="l" t="t" r="r" b="b"/>
              <a:pathLst>
                <a:path w="4780" h="6071" extrusionOk="0">
                  <a:moveTo>
                    <a:pt x="3694" y="125"/>
                  </a:moveTo>
                  <a:cubicBezTo>
                    <a:pt x="4216" y="125"/>
                    <a:pt x="4642" y="550"/>
                    <a:pt x="4642" y="1072"/>
                  </a:cubicBezTo>
                  <a:lnTo>
                    <a:pt x="4642" y="5000"/>
                  </a:lnTo>
                  <a:cubicBezTo>
                    <a:pt x="4642" y="5522"/>
                    <a:pt x="4216" y="5934"/>
                    <a:pt x="3694" y="5934"/>
                  </a:cubicBezTo>
                  <a:lnTo>
                    <a:pt x="1071" y="5934"/>
                  </a:lnTo>
                  <a:cubicBezTo>
                    <a:pt x="550" y="5934"/>
                    <a:pt x="124" y="5522"/>
                    <a:pt x="124" y="5000"/>
                  </a:cubicBezTo>
                  <a:lnTo>
                    <a:pt x="124" y="1072"/>
                  </a:lnTo>
                  <a:cubicBezTo>
                    <a:pt x="124" y="550"/>
                    <a:pt x="550" y="125"/>
                    <a:pt x="1071" y="125"/>
                  </a:cubicBezTo>
                  <a:close/>
                  <a:moveTo>
                    <a:pt x="1071" y="1"/>
                  </a:moveTo>
                  <a:cubicBezTo>
                    <a:pt x="481" y="1"/>
                    <a:pt x="0" y="482"/>
                    <a:pt x="0" y="1072"/>
                  </a:cubicBezTo>
                  <a:lnTo>
                    <a:pt x="0" y="5000"/>
                  </a:lnTo>
                  <a:cubicBezTo>
                    <a:pt x="0" y="5590"/>
                    <a:pt x="481" y="6071"/>
                    <a:pt x="1071" y="6071"/>
                  </a:cubicBezTo>
                  <a:lnTo>
                    <a:pt x="3694" y="6071"/>
                  </a:lnTo>
                  <a:cubicBezTo>
                    <a:pt x="4299" y="6071"/>
                    <a:pt x="4779" y="5590"/>
                    <a:pt x="4779" y="5000"/>
                  </a:cubicBezTo>
                  <a:lnTo>
                    <a:pt x="4779" y="1072"/>
                  </a:lnTo>
                  <a:cubicBezTo>
                    <a:pt x="4779" y="482"/>
                    <a:pt x="4299" y="1"/>
                    <a:pt x="3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126;p46">
              <a:extLst>
                <a:ext uri="{FF2B5EF4-FFF2-40B4-BE49-F238E27FC236}">
                  <a16:creationId xmlns:a16="http://schemas.microsoft.com/office/drawing/2014/main" id="{5C56CBB8-F1D4-A74F-57DB-DD1CF79FDBF9}"/>
                </a:ext>
              </a:extLst>
            </p:cNvPr>
            <p:cNvSpPr/>
            <p:nvPr/>
          </p:nvSpPr>
          <p:spPr>
            <a:xfrm>
              <a:off x="7043983" y="2170993"/>
              <a:ext cx="130016" cy="189785"/>
            </a:xfrm>
            <a:custGeom>
              <a:avLst/>
              <a:gdLst/>
              <a:ahLst/>
              <a:cxnLst/>
              <a:rect l="l" t="t" r="r" b="b"/>
              <a:pathLst>
                <a:path w="2643" h="3858" extrusionOk="0">
                  <a:moveTo>
                    <a:pt x="560" y="0"/>
                  </a:moveTo>
                  <a:cubicBezTo>
                    <a:pt x="235" y="0"/>
                    <a:pt x="1" y="481"/>
                    <a:pt x="377" y="1111"/>
                  </a:cubicBezTo>
                  <a:cubicBezTo>
                    <a:pt x="1077" y="2237"/>
                    <a:pt x="335" y="2773"/>
                    <a:pt x="1764" y="3858"/>
                  </a:cubicBezTo>
                  <a:lnTo>
                    <a:pt x="2642" y="1866"/>
                  </a:lnTo>
                  <a:cubicBezTo>
                    <a:pt x="2642" y="1866"/>
                    <a:pt x="1091" y="191"/>
                    <a:pt x="692" y="26"/>
                  </a:cubicBezTo>
                  <a:cubicBezTo>
                    <a:pt x="647" y="9"/>
                    <a:pt x="603" y="0"/>
                    <a:pt x="560"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127;p46">
              <a:extLst>
                <a:ext uri="{FF2B5EF4-FFF2-40B4-BE49-F238E27FC236}">
                  <a16:creationId xmlns:a16="http://schemas.microsoft.com/office/drawing/2014/main" id="{021FC1D6-7DC0-265F-4248-29177A06C989}"/>
                </a:ext>
              </a:extLst>
            </p:cNvPr>
            <p:cNvSpPr/>
            <p:nvPr/>
          </p:nvSpPr>
          <p:spPr>
            <a:xfrm>
              <a:off x="7044917" y="2167992"/>
              <a:ext cx="133115" cy="196180"/>
            </a:xfrm>
            <a:custGeom>
              <a:avLst/>
              <a:gdLst/>
              <a:ahLst/>
              <a:cxnLst/>
              <a:rect l="l" t="t" r="r" b="b"/>
              <a:pathLst>
                <a:path w="2706" h="3988" extrusionOk="0">
                  <a:moveTo>
                    <a:pt x="542" y="0"/>
                  </a:moveTo>
                  <a:cubicBezTo>
                    <a:pt x="424" y="0"/>
                    <a:pt x="309" y="52"/>
                    <a:pt x="234" y="156"/>
                  </a:cubicBezTo>
                  <a:cubicBezTo>
                    <a:pt x="83" y="334"/>
                    <a:pt x="1" y="719"/>
                    <a:pt x="303" y="1200"/>
                  </a:cubicBezTo>
                  <a:cubicBezTo>
                    <a:pt x="564" y="1639"/>
                    <a:pt x="618" y="1969"/>
                    <a:pt x="673" y="2298"/>
                  </a:cubicBezTo>
                  <a:cubicBezTo>
                    <a:pt x="742" y="2806"/>
                    <a:pt x="811" y="3301"/>
                    <a:pt x="1703" y="3974"/>
                  </a:cubicBezTo>
                  <a:cubicBezTo>
                    <a:pt x="1717" y="3987"/>
                    <a:pt x="1731" y="3987"/>
                    <a:pt x="1745" y="3987"/>
                  </a:cubicBezTo>
                  <a:cubicBezTo>
                    <a:pt x="1758" y="3987"/>
                    <a:pt x="1786" y="3974"/>
                    <a:pt x="1800" y="3960"/>
                  </a:cubicBezTo>
                  <a:cubicBezTo>
                    <a:pt x="1813" y="3932"/>
                    <a:pt x="1813" y="3891"/>
                    <a:pt x="1786" y="3878"/>
                  </a:cubicBezTo>
                  <a:cubicBezTo>
                    <a:pt x="934" y="3218"/>
                    <a:pt x="866" y="2793"/>
                    <a:pt x="797" y="2284"/>
                  </a:cubicBezTo>
                  <a:cubicBezTo>
                    <a:pt x="742" y="1955"/>
                    <a:pt x="687" y="1584"/>
                    <a:pt x="412" y="1131"/>
                  </a:cubicBezTo>
                  <a:cubicBezTo>
                    <a:pt x="152" y="705"/>
                    <a:pt x="206" y="389"/>
                    <a:pt x="330" y="238"/>
                  </a:cubicBezTo>
                  <a:cubicBezTo>
                    <a:pt x="385" y="165"/>
                    <a:pt x="458" y="128"/>
                    <a:pt x="538" y="128"/>
                  </a:cubicBezTo>
                  <a:cubicBezTo>
                    <a:pt x="577" y="128"/>
                    <a:pt x="618" y="138"/>
                    <a:pt x="660" y="156"/>
                  </a:cubicBezTo>
                  <a:cubicBezTo>
                    <a:pt x="962" y="279"/>
                    <a:pt x="2157" y="1502"/>
                    <a:pt x="2582" y="1969"/>
                  </a:cubicBezTo>
                  <a:cubicBezTo>
                    <a:pt x="2596" y="1982"/>
                    <a:pt x="2613" y="1989"/>
                    <a:pt x="2630" y="1989"/>
                  </a:cubicBezTo>
                  <a:cubicBezTo>
                    <a:pt x="2648" y="1989"/>
                    <a:pt x="2665" y="1982"/>
                    <a:pt x="2678" y="1969"/>
                  </a:cubicBezTo>
                  <a:cubicBezTo>
                    <a:pt x="2692" y="1941"/>
                    <a:pt x="2706" y="1900"/>
                    <a:pt x="2678" y="1873"/>
                  </a:cubicBezTo>
                  <a:cubicBezTo>
                    <a:pt x="2610" y="1804"/>
                    <a:pt x="1099" y="183"/>
                    <a:pt x="701" y="32"/>
                  </a:cubicBezTo>
                  <a:cubicBezTo>
                    <a:pt x="649" y="11"/>
                    <a:pt x="595"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128;p46">
              <a:extLst>
                <a:ext uri="{FF2B5EF4-FFF2-40B4-BE49-F238E27FC236}">
                  <a16:creationId xmlns:a16="http://schemas.microsoft.com/office/drawing/2014/main" id="{EF2C9E2C-6733-055B-8FD0-1C0F815DC367}"/>
                </a:ext>
              </a:extLst>
            </p:cNvPr>
            <p:cNvSpPr/>
            <p:nvPr/>
          </p:nvSpPr>
          <p:spPr>
            <a:xfrm>
              <a:off x="7096914" y="2178322"/>
              <a:ext cx="744528" cy="704830"/>
            </a:xfrm>
            <a:custGeom>
              <a:avLst/>
              <a:gdLst/>
              <a:ahLst/>
              <a:cxnLst/>
              <a:rect l="l" t="t" r="r" b="b"/>
              <a:pathLst>
                <a:path w="15135" h="14328" extrusionOk="0">
                  <a:moveTo>
                    <a:pt x="15135" y="1"/>
                  </a:moveTo>
                  <a:cubicBezTo>
                    <a:pt x="15134" y="1"/>
                    <a:pt x="11056" y="344"/>
                    <a:pt x="8570" y="4079"/>
                  </a:cubicBezTo>
                  <a:cubicBezTo>
                    <a:pt x="8066" y="4842"/>
                    <a:pt x="7616" y="5564"/>
                    <a:pt x="7207" y="6246"/>
                  </a:cubicBezTo>
                  <a:lnTo>
                    <a:pt x="7207" y="6246"/>
                  </a:lnTo>
                  <a:lnTo>
                    <a:pt x="4066" y="3297"/>
                  </a:lnTo>
                  <a:lnTo>
                    <a:pt x="1" y="7623"/>
                  </a:lnTo>
                  <a:cubicBezTo>
                    <a:pt x="1938" y="12334"/>
                    <a:pt x="5148" y="14327"/>
                    <a:pt x="7656" y="14327"/>
                  </a:cubicBezTo>
                  <a:cubicBezTo>
                    <a:pt x="7904" y="14327"/>
                    <a:pt x="8146" y="14308"/>
                    <a:pt x="8378" y="14269"/>
                  </a:cubicBezTo>
                  <a:cubicBezTo>
                    <a:pt x="10960" y="13830"/>
                    <a:pt x="12333" y="9916"/>
                    <a:pt x="12333" y="9916"/>
                  </a:cubicBezTo>
                  <a:lnTo>
                    <a:pt x="15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129;p46">
              <a:extLst>
                <a:ext uri="{FF2B5EF4-FFF2-40B4-BE49-F238E27FC236}">
                  <a16:creationId xmlns:a16="http://schemas.microsoft.com/office/drawing/2014/main" id="{BE7AB55E-8A6C-FB45-94E2-F3194EF5686A}"/>
                </a:ext>
              </a:extLst>
            </p:cNvPr>
            <p:cNvSpPr/>
            <p:nvPr/>
          </p:nvSpPr>
          <p:spPr>
            <a:xfrm>
              <a:off x="7124609" y="2371550"/>
              <a:ext cx="246651" cy="277692"/>
            </a:xfrm>
            <a:custGeom>
              <a:avLst/>
              <a:gdLst/>
              <a:ahLst/>
              <a:cxnLst/>
              <a:rect l="l" t="t" r="r" b="b"/>
              <a:pathLst>
                <a:path w="5014" h="5645" extrusionOk="0">
                  <a:moveTo>
                    <a:pt x="2912" y="0"/>
                  </a:moveTo>
                  <a:lnTo>
                    <a:pt x="2789" y="124"/>
                  </a:lnTo>
                  <a:lnTo>
                    <a:pt x="4080" y="1525"/>
                  </a:lnTo>
                  <a:lnTo>
                    <a:pt x="3173" y="2459"/>
                  </a:lnTo>
                  <a:lnTo>
                    <a:pt x="1924" y="1058"/>
                  </a:lnTo>
                  <a:lnTo>
                    <a:pt x="1800" y="1181"/>
                  </a:lnTo>
                  <a:lnTo>
                    <a:pt x="3063" y="2582"/>
                  </a:lnTo>
                  <a:lnTo>
                    <a:pt x="2308" y="3392"/>
                  </a:lnTo>
                  <a:lnTo>
                    <a:pt x="1100" y="1923"/>
                  </a:lnTo>
                  <a:lnTo>
                    <a:pt x="990" y="2047"/>
                  </a:lnTo>
                  <a:lnTo>
                    <a:pt x="2185" y="3516"/>
                  </a:lnTo>
                  <a:lnTo>
                    <a:pt x="1209" y="4532"/>
                  </a:lnTo>
                  <a:lnTo>
                    <a:pt x="125" y="2967"/>
                  </a:lnTo>
                  <a:lnTo>
                    <a:pt x="1" y="3090"/>
                  </a:lnTo>
                  <a:lnTo>
                    <a:pt x="1086" y="4670"/>
                  </a:lnTo>
                  <a:lnTo>
                    <a:pt x="303" y="5494"/>
                  </a:lnTo>
                  <a:cubicBezTo>
                    <a:pt x="331" y="5549"/>
                    <a:pt x="358" y="5590"/>
                    <a:pt x="385" y="5645"/>
                  </a:cubicBezTo>
                  <a:lnTo>
                    <a:pt x="5013" y="783"/>
                  </a:lnTo>
                  <a:lnTo>
                    <a:pt x="4890" y="673"/>
                  </a:lnTo>
                  <a:lnTo>
                    <a:pt x="4190" y="1401"/>
                  </a:lnTo>
                  <a:lnTo>
                    <a:pt x="2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130;p46">
              <a:extLst>
                <a:ext uri="{FF2B5EF4-FFF2-40B4-BE49-F238E27FC236}">
                  <a16:creationId xmlns:a16="http://schemas.microsoft.com/office/drawing/2014/main" id="{9E2C8D87-8690-9ACA-264E-1DA8EDF9BF1E}"/>
                </a:ext>
              </a:extLst>
            </p:cNvPr>
            <p:cNvSpPr/>
            <p:nvPr/>
          </p:nvSpPr>
          <p:spPr>
            <a:xfrm>
              <a:off x="7092880" y="2550316"/>
              <a:ext cx="614808" cy="336034"/>
            </a:xfrm>
            <a:custGeom>
              <a:avLst/>
              <a:gdLst/>
              <a:ahLst/>
              <a:cxnLst/>
              <a:rect l="l" t="t" r="r" b="b"/>
              <a:pathLst>
                <a:path w="12498" h="6831" extrusionOk="0">
                  <a:moveTo>
                    <a:pt x="80" y="0"/>
                  </a:moveTo>
                  <a:cubicBezTo>
                    <a:pt x="71" y="0"/>
                    <a:pt x="63" y="2"/>
                    <a:pt x="55" y="6"/>
                  </a:cubicBezTo>
                  <a:cubicBezTo>
                    <a:pt x="14" y="19"/>
                    <a:pt x="1" y="47"/>
                    <a:pt x="14" y="88"/>
                  </a:cubicBezTo>
                  <a:cubicBezTo>
                    <a:pt x="1003" y="2478"/>
                    <a:pt x="2404" y="4359"/>
                    <a:pt x="4065" y="5540"/>
                  </a:cubicBezTo>
                  <a:cubicBezTo>
                    <a:pt x="5260" y="6378"/>
                    <a:pt x="6524" y="6831"/>
                    <a:pt x="7718" y="6831"/>
                  </a:cubicBezTo>
                  <a:cubicBezTo>
                    <a:pt x="7979" y="6831"/>
                    <a:pt x="8227" y="6803"/>
                    <a:pt x="8474" y="6762"/>
                  </a:cubicBezTo>
                  <a:cubicBezTo>
                    <a:pt x="9545" y="6584"/>
                    <a:pt x="10575" y="5773"/>
                    <a:pt x="11467" y="4400"/>
                  </a:cubicBezTo>
                  <a:cubicBezTo>
                    <a:pt x="12127" y="3370"/>
                    <a:pt x="12484" y="2395"/>
                    <a:pt x="12484" y="2381"/>
                  </a:cubicBezTo>
                  <a:cubicBezTo>
                    <a:pt x="12497" y="2340"/>
                    <a:pt x="12470" y="2313"/>
                    <a:pt x="12443" y="2299"/>
                  </a:cubicBezTo>
                  <a:cubicBezTo>
                    <a:pt x="12432" y="2296"/>
                    <a:pt x="12423" y="2294"/>
                    <a:pt x="12414" y="2294"/>
                  </a:cubicBezTo>
                  <a:cubicBezTo>
                    <a:pt x="12388" y="2294"/>
                    <a:pt x="12370" y="2309"/>
                    <a:pt x="12360" y="2340"/>
                  </a:cubicBezTo>
                  <a:cubicBezTo>
                    <a:pt x="12346" y="2381"/>
                    <a:pt x="10959" y="6227"/>
                    <a:pt x="8446" y="6639"/>
                  </a:cubicBezTo>
                  <a:cubicBezTo>
                    <a:pt x="8178" y="6684"/>
                    <a:pt x="7913" y="6705"/>
                    <a:pt x="7649" y="6705"/>
                  </a:cubicBezTo>
                  <a:cubicBezTo>
                    <a:pt x="4377" y="6705"/>
                    <a:pt x="1511" y="3363"/>
                    <a:pt x="138" y="33"/>
                  </a:cubicBezTo>
                  <a:cubicBezTo>
                    <a:pt x="128" y="13"/>
                    <a:pt x="103"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131;p46">
              <a:extLst>
                <a:ext uri="{FF2B5EF4-FFF2-40B4-BE49-F238E27FC236}">
                  <a16:creationId xmlns:a16="http://schemas.microsoft.com/office/drawing/2014/main" id="{5B600AE8-2755-E0E9-42F3-0E3BB30E1838}"/>
                </a:ext>
              </a:extLst>
            </p:cNvPr>
            <p:cNvSpPr/>
            <p:nvPr/>
          </p:nvSpPr>
          <p:spPr>
            <a:xfrm>
              <a:off x="7402301" y="2482086"/>
              <a:ext cx="52734" cy="86087"/>
            </a:xfrm>
            <a:custGeom>
              <a:avLst/>
              <a:gdLst/>
              <a:ahLst/>
              <a:cxnLst/>
              <a:rect l="l" t="t" r="r" b="b"/>
              <a:pathLst>
                <a:path w="1072" h="1750" extrusionOk="0">
                  <a:moveTo>
                    <a:pt x="1006" y="0"/>
                  </a:moveTo>
                  <a:cubicBezTo>
                    <a:pt x="983" y="0"/>
                    <a:pt x="958" y="13"/>
                    <a:pt x="948" y="33"/>
                  </a:cubicBezTo>
                  <a:cubicBezTo>
                    <a:pt x="618" y="569"/>
                    <a:pt x="289" y="1145"/>
                    <a:pt x="14" y="1654"/>
                  </a:cubicBezTo>
                  <a:cubicBezTo>
                    <a:pt x="0" y="1695"/>
                    <a:pt x="14" y="1736"/>
                    <a:pt x="41" y="1750"/>
                  </a:cubicBezTo>
                  <a:lnTo>
                    <a:pt x="69" y="1750"/>
                  </a:lnTo>
                  <a:cubicBezTo>
                    <a:pt x="96" y="1750"/>
                    <a:pt x="124" y="1736"/>
                    <a:pt x="124" y="1722"/>
                  </a:cubicBezTo>
                  <a:cubicBezTo>
                    <a:pt x="412" y="1214"/>
                    <a:pt x="742" y="637"/>
                    <a:pt x="1058" y="102"/>
                  </a:cubicBezTo>
                  <a:cubicBezTo>
                    <a:pt x="1071" y="74"/>
                    <a:pt x="1071" y="33"/>
                    <a:pt x="1030" y="6"/>
                  </a:cubicBezTo>
                  <a:cubicBezTo>
                    <a:pt x="1023" y="2"/>
                    <a:pt x="1014"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132;p46">
              <a:extLst>
                <a:ext uri="{FF2B5EF4-FFF2-40B4-BE49-F238E27FC236}">
                  <a16:creationId xmlns:a16="http://schemas.microsoft.com/office/drawing/2014/main" id="{83A2275B-16AE-8505-51B5-E9AF5DEA3EF9}"/>
                </a:ext>
              </a:extLst>
            </p:cNvPr>
            <p:cNvSpPr/>
            <p:nvPr/>
          </p:nvSpPr>
          <p:spPr>
            <a:xfrm>
              <a:off x="7419567" y="2208084"/>
              <a:ext cx="367812" cy="820088"/>
            </a:xfrm>
            <a:custGeom>
              <a:avLst/>
              <a:gdLst/>
              <a:ahLst/>
              <a:cxnLst/>
              <a:rect l="l" t="t" r="r" b="b"/>
              <a:pathLst>
                <a:path w="7477" h="16671" extrusionOk="0">
                  <a:moveTo>
                    <a:pt x="6323" y="0"/>
                  </a:moveTo>
                  <a:cubicBezTo>
                    <a:pt x="6104" y="28"/>
                    <a:pt x="5884" y="69"/>
                    <a:pt x="5678" y="179"/>
                  </a:cubicBezTo>
                  <a:cubicBezTo>
                    <a:pt x="5513" y="247"/>
                    <a:pt x="5348" y="371"/>
                    <a:pt x="5225" y="522"/>
                  </a:cubicBezTo>
                  <a:cubicBezTo>
                    <a:pt x="5911" y="2829"/>
                    <a:pt x="6625" y="8734"/>
                    <a:pt x="4799" y="11618"/>
                  </a:cubicBezTo>
                  <a:cubicBezTo>
                    <a:pt x="3135" y="14261"/>
                    <a:pt x="1885" y="14500"/>
                    <a:pt x="1487" y="14500"/>
                  </a:cubicBezTo>
                  <a:cubicBezTo>
                    <a:pt x="1398" y="14500"/>
                    <a:pt x="1352" y="14488"/>
                    <a:pt x="1352" y="14488"/>
                  </a:cubicBezTo>
                  <a:cubicBezTo>
                    <a:pt x="1352" y="14488"/>
                    <a:pt x="0" y="16671"/>
                    <a:pt x="1046" y="16671"/>
                  </a:cubicBezTo>
                  <a:cubicBezTo>
                    <a:pt x="1247" y="16671"/>
                    <a:pt x="1537" y="16590"/>
                    <a:pt x="1943" y="16397"/>
                  </a:cubicBezTo>
                  <a:cubicBezTo>
                    <a:pt x="4456" y="15202"/>
                    <a:pt x="7065" y="12030"/>
                    <a:pt x="7298" y="7828"/>
                  </a:cubicBezTo>
                  <a:cubicBezTo>
                    <a:pt x="7477" y="4628"/>
                    <a:pt x="6708" y="1360"/>
                    <a:pt x="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133;p46">
              <a:extLst>
                <a:ext uri="{FF2B5EF4-FFF2-40B4-BE49-F238E27FC236}">
                  <a16:creationId xmlns:a16="http://schemas.microsoft.com/office/drawing/2014/main" id="{9B6E6853-8F7E-0B15-0F22-0C7ECDE7D1D9}"/>
                </a:ext>
              </a:extLst>
            </p:cNvPr>
            <p:cNvSpPr/>
            <p:nvPr/>
          </p:nvSpPr>
          <p:spPr>
            <a:xfrm>
              <a:off x="7804892" y="2169369"/>
              <a:ext cx="265541" cy="279217"/>
            </a:xfrm>
            <a:custGeom>
              <a:avLst/>
              <a:gdLst/>
              <a:ahLst/>
              <a:cxnLst/>
              <a:rect l="l" t="t" r="r" b="b"/>
              <a:pathLst>
                <a:path w="5398" h="5676" extrusionOk="0">
                  <a:moveTo>
                    <a:pt x="2123" y="1"/>
                  </a:moveTo>
                  <a:cubicBezTo>
                    <a:pt x="2029" y="1"/>
                    <a:pt x="1979" y="4"/>
                    <a:pt x="1979" y="4"/>
                  </a:cubicBezTo>
                  <a:lnTo>
                    <a:pt x="743" y="183"/>
                  </a:lnTo>
                  <a:cubicBezTo>
                    <a:pt x="509" y="224"/>
                    <a:pt x="276" y="293"/>
                    <a:pt x="1" y="375"/>
                  </a:cubicBezTo>
                  <a:lnTo>
                    <a:pt x="2761" y="5676"/>
                  </a:lnTo>
                  <a:lnTo>
                    <a:pt x="5398" y="883"/>
                  </a:lnTo>
                  <a:cubicBezTo>
                    <a:pt x="3847" y="74"/>
                    <a:pt x="2545" y="1"/>
                    <a:pt x="2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134;p46">
              <a:extLst>
                <a:ext uri="{FF2B5EF4-FFF2-40B4-BE49-F238E27FC236}">
                  <a16:creationId xmlns:a16="http://schemas.microsoft.com/office/drawing/2014/main" id="{FC21F93A-2E57-B435-1610-04EF4F8AAABC}"/>
                </a:ext>
              </a:extLst>
            </p:cNvPr>
            <p:cNvSpPr/>
            <p:nvPr/>
          </p:nvSpPr>
          <p:spPr>
            <a:xfrm>
              <a:off x="7801547" y="2166073"/>
              <a:ext cx="272280" cy="285218"/>
            </a:xfrm>
            <a:custGeom>
              <a:avLst/>
              <a:gdLst/>
              <a:ahLst/>
              <a:cxnLst/>
              <a:rect l="l" t="t" r="r" b="b"/>
              <a:pathLst>
                <a:path w="5535" h="5798" extrusionOk="0">
                  <a:moveTo>
                    <a:pt x="2209" y="133"/>
                  </a:moveTo>
                  <a:cubicBezTo>
                    <a:pt x="2647" y="133"/>
                    <a:pt x="3909" y="221"/>
                    <a:pt x="5384" y="964"/>
                  </a:cubicBezTo>
                  <a:lnTo>
                    <a:pt x="2829" y="5606"/>
                  </a:lnTo>
                  <a:lnTo>
                    <a:pt x="165" y="483"/>
                  </a:lnTo>
                  <a:cubicBezTo>
                    <a:pt x="385" y="415"/>
                    <a:pt x="605" y="360"/>
                    <a:pt x="811" y="305"/>
                  </a:cubicBezTo>
                  <a:lnTo>
                    <a:pt x="2047" y="140"/>
                  </a:lnTo>
                  <a:cubicBezTo>
                    <a:pt x="2056" y="137"/>
                    <a:pt x="2113" y="133"/>
                    <a:pt x="2209" y="133"/>
                  </a:cubicBezTo>
                  <a:close/>
                  <a:moveTo>
                    <a:pt x="2160" y="0"/>
                  </a:moveTo>
                  <a:cubicBezTo>
                    <a:pt x="2079" y="0"/>
                    <a:pt x="2035" y="3"/>
                    <a:pt x="2033" y="3"/>
                  </a:cubicBezTo>
                  <a:lnTo>
                    <a:pt x="783" y="181"/>
                  </a:lnTo>
                  <a:cubicBezTo>
                    <a:pt x="550" y="236"/>
                    <a:pt x="302" y="305"/>
                    <a:pt x="55" y="387"/>
                  </a:cubicBezTo>
                  <a:cubicBezTo>
                    <a:pt x="42" y="387"/>
                    <a:pt x="28" y="401"/>
                    <a:pt x="14" y="428"/>
                  </a:cubicBezTo>
                  <a:cubicBezTo>
                    <a:pt x="0" y="442"/>
                    <a:pt x="14" y="456"/>
                    <a:pt x="14" y="483"/>
                  </a:cubicBezTo>
                  <a:lnTo>
                    <a:pt x="2761" y="5770"/>
                  </a:lnTo>
                  <a:cubicBezTo>
                    <a:pt x="2774" y="5784"/>
                    <a:pt x="2802" y="5798"/>
                    <a:pt x="2816" y="5798"/>
                  </a:cubicBezTo>
                  <a:lnTo>
                    <a:pt x="2829" y="5798"/>
                  </a:lnTo>
                  <a:cubicBezTo>
                    <a:pt x="2843" y="5798"/>
                    <a:pt x="2870" y="5798"/>
                    <a:pt x="2884" y="5770"/>
                  </a:cubicBezTo>
                  <a:lnTo>
                    <a:pt x="5521" y="978"/>
                  </a:lnTo>
                  <a:cubicBezTo>
                    <a:pt x="5535" y="964"/>
                    <a:pt x="5535" y="936"/>
                    <a:pt x="5535" y="923"/>
                  </a:cubicBezTo>
                  <a:cubicBezTo>
                    <a:pt x="5521" y="909"/>
                    <a:pt x="5507" y="895"/>
                    <a:pt x="5493" y="882"/>
                  </a:cubicBezTo>
                  <a:cubicBezTo>
                    <a:pt x="3922" y="67"/>
                    <a:pt x="2571" y="0"/>
                    <a:pt x="2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135;p46">
              <a:extLst>
                <a:ext uri="{FF2B5EF4-FFF2-40B4-BE49-F238E27FC236}">
                  <a16:creationId xmlns:a16="http://schemas.microsoft.com/office/drawing/2014/main" id="{0E9717CE-E2D8-178B-3EF8-D62B9860FF4A}"/>
                </a:ext>
              </a:extLst>
            </p:cNvPr>
            <p:cNvSpPr/>
            <p:nvPr/>
          </p:nvSpPr>
          <p:spPr>
            <a:xfrm>
              <a:off x="7755601" y="1814888"/>
              <a:ext cx="310110" cy="381734"/>
            </a:xfrm>
            <a:custGeom>
              <a:avLst/>
              <a:gdLst/>
              <a:ahLst/>
              <a:cxnLst/>
              <a:rect l="l" t="t" r="r" b="b"/>
              <a:pathLst>
                <a:path w="6304" h="7760" extrusionOk="0">
                  <a:moveTo>
                    <a:pt x="1635" y="1"/>
                  </a:moveTo>
                  <a:cubicBezTo>
                    <a:pt x="742" y="1"/>
                    <a:pt x="0" y="825"/>
                    <a:pt x="0" y="1854"/>
                  </a:cubicBezTo>
                  <a:lnTo>
                    <a:pt x="0" y="3942"/>
                  </a:lnTo>
                  <a:cubicBezTo>
                    <a:pt x="0" y="4958"/>
                    <a:pt x="742" y="5796"/>
                    <a:pt x="1635" y="5796"/>
                  </a:cubicBezTo>
                  <a:lnTo>
                    <a:pt x="2417" y="5796"/>
                  </a:lnTo>
                  <a:lnTo>
                    <a:pt x="2417" y="6922"/>
                  </a:lnTo>
                  <a:cubicBezTo>
                    <a:pt x="2417" y="7375"/>
                    <a:pt x="2788" y="7760"/>
                    <a:pt x="3255" y="7760"/>
                  </a:cubicBezTo>
                  <a:lnTo>
                    <a:pt x="3791" y="7760"/>
                  </a:lnTo>
                  <a:cubicBezTo>
                    <a:pt x="4244" y="7760"/>
                    <a:pt x="4628" y="7375"/>
                    <a:pt x="4628" y="6922"/>
                  </a:cubicBezTo>
                  <a:lnTo>
                    <a:pt x="4628" y="5645"/>
                  </a:lnTo>
                  <a:lnTo>
                    <a:pt x="4628" y="5576"/>
                  </a:lnTo>
                  <a:lnTo>
                    <a:pt x="4628" y="4299"/>
                  </a:lnTo>
                  <a:cubicBezTo>
                    <a:pt x="4628" y="4271"/>
                    <a:pt x="4615" y="4258"/>
                    <a:pt x="4615" y="4230"/>
                  </a:cubicBezTo>
                  <a:lnTo>
                    <a:pt x="4615" y="4230"/>
                  </a:lnTo>
                  <a:cubicBezTo>
                    <a:pt x="4793" y="4354"/>
                    <a:pt x="4999" y="4423"/>
                    <a:pt x="5233" y="4423"/>
                  </a:cubicBezTo>
                  <a:cubicBezTo>
                    <a:pt x="5823" y="4423"/>
                    <a:pt x="6304" y="3942"/>
                    <a:pt x="6304" y="3351"/>
                  </a:cubicBezTo>
                  <a:cubicBezTo>
                    <a:pt x="6304" y="2775"/>
                    <a:pt x="5823" y="2294"/>
                    <a:pt x="5233" y="2294"/>
                  </a:cubicBezTo>
                  <a:cubicBezTo>
                    <a:pt x="4999" y="2294"/>
                    <a:pt x="4780" y="2363"/>
                    <a:pt x="4615" y="2486"/>
                  </a:cubicBezTo>
                  <a:lnTo>
                    <a:pt x="4615" y="1854"/>
                  </a:lnTo>
                  <a:cubicBezTo>
                    <a:pt x="4615" y="825"/>
                    <a:pt x="3873" y="1"/>
                    <a:pt x="2981"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136;p46">
              <a:extLst>
                <a:ext uri="{FF2B5EF4-FFF2-40B4-BE49-F238E27FC236}">
                  <a16:creationId xmlns:a16="http://schemas.microsoft.com/office/drawing/2014/main" id="{DE9F07EA-8DBD-FE8D-6963-B92811CD0F12}"/>
                </a:ext>
              </a:extLst>
            </p:cNvPr>
            <p:cNvSpPr/>
            <p:nvPr/>
          </p:nvSpPr>
          <p:spPr>
            <a:xfrm>
              <a:off x="7752896" y="1811494"/>
              <a:ext cx="316209" cy="387834"/>
            </a:xfrm>
            <a:custGeom>
              <a:avLst/>
              <a:gdLst/>
              <a:ahLst/>
              <a:cxnLst/>
              <a:rect l="l" t="t" r="r" b="b"/>
              <a:pathLst>
                <a:path w="6428" h="7884" extrusionOk="0">
                  <a:moveTo>
                    <a:pt x="3036" y="124"/>
                  </a:moveTo>
                  <a:cubicBezTo>
                    <a:pt x="3901" y="124"/>
                    <a:pt x="4601" y="935"/>
                    <a:pt x="4601" y="1923"/>
                  </a:cubicBezTo>
                  <a:lnTo>
                    <a:pt x="4601" y="2555"/>
                  </a:lnTo>
                  <a:cubicBezTo>
                    <a:pt x="4601" y="2583"/>
                    <a:pt x="4615" y="2610"/>
                    <a:pt x="4629" y="2624"/>
                  </a:cubicBezTo>
                  <a:cubicBezTo>
                    <a:pt x="4656" y="2624"/>
                    <a:pt x="4683" y="2624"/>
                    <a:pt x="4697" y="2610"/>
                  </a:cubicBezTo>
                  <a:cubicBezTo>
                    <a:pt x="4876" y="2487"/>
                    <a:pt x="5082" y="2432"/>
                    <a:pt x="5288" y="2432"/>
                  </a:cubicBezTo>
                  <a:cubicBezTo>
                    <a:pt x="5851" y="2432"/>
                    <a:pt x="6290" y="2871"/>
                    <a:pt x="6290" y="3420"/>
                  </a:cubicBezTo>
                  <a:cubicBezTo>
                    <a:pt x="6290" y="3970"/>
                    <a:pt x="5851" y="4423"/>
                    <a:pt x="5288" y="4423"/>
                  </a:cubicBezTo>
                  <a:cubicBezTo>
                    <a:pt x="5082" y="4423"/>
                    <a:pt x="4876" y="4368"/>
                    <a:pt x="4711" y="4244"/>
                  </a:cubicBezTo>
                  <a:cubicBezTo>
                    <a:pt x="4704" y="4237"/>
                    <a:pt x="4694" y="4234"/>
                    <a:pt x="4682" y="4234"/>
                  </a:cubicBezTo>
                  <a:cubicBezTo>
                    <a:pt x="4670" y="4234"/>
                    <a:pt x="4656" y="4237"/>
                    <a:pt x="4642" y="4244"/>
                  </a:cubicBezTo>
                  <a:cubicBezTo>
                    <a:pt x="4615" y="4258"/>
                    <a:pt x="4601" y="4272"/>
                    <a:pt x="4615" y="4299"/>
                  </a:cubicBezTo>
                  <a:cubicBezTo>
                    <a:pt x="4615" y="4327"/>
                    <a:pt x="4615" y="4354"/>
                    <a:pt x="4615" y="4368"/>
                  </a:cubicBezTo>
                  <a:lnTo>
                    <a:pt x="4615" y="6991"/>
                  </a:lnTo>
                  <a:cubicBezTo>
                    <a:pt x="4615" y="7417"/>
                    <a:pt x="4271" y="7760"/>
                    <a:pt x="3846" y="7760"/>
                  </a:cubicBezTo>
                  <a:lnTo>
                    <a:pt x="3310" y="7760"/>
                  </a:lnTo>
                  <a:cubicBezTo>
                    <a:pt x="2884" y="7760"/>
                    <a:pt x="2527" y="7417"/>
                    <a:pt x="2527" y="6991"/>
                  </a:cubicBezTo>
                  <a:lnTo>
                    <a:pt x="2527" y="5865"/>
                  </a:lnTo>
                  <a:cubicBezTo>
                    <a:pt x="2527" y="5824"/>
                    <a:pt x="2500" y="5796"/>
                    <a:pt x="2472" y="5796"/>
                  </a:cubicBezTo>
                  <a:lnTo>
                    <a:pt x="1690" y="5796"/>
                  </a:lnTo>
                  <a:cubicBezTo>
                    <a:pt x="825" y="5796"/>
                    <a:pt x="124" y="5000"/>
                    <a:pt x="124" y="4011"/>
                  </a:cubicBezTo>
                  <a:lnTo>
                    <a:pt x="124" y="1923"/>
                  </a:lnTo>
                  <a:cubicBezTo>
                    <a:pt x="124" y="935"/>
                    <a:pt x="825" y="124"/>
                    <a:pt x="1690" y="124"/>
                  </a:cubicBezTo>
                  <a:close/>
                  <a:moveTo>
                    <a:pt x="1690" y="1"/>
                  </a:moveTo>
                  <a:cubicBezTo>
                    <a:pt x="756" y="1"/>
                    <a:pt x="1" y="866"/>
                    <a:pt x="1" y="1923"/>
                  </a:cubicBezTo>
                  <a:lnTo>
                    <a:pt x="1" y="4011"/>
                  </a:lnTo>
                  <a:cubicBezTo>
                    <a:pt x="1" y="5068"/>
                    <a:pt x="756" y="5920"/>
                    <a:pt x="1690" y="5920"/>
                  </a:cubicBezTo>
                  <a:lnTo>
                    <a:pt x="2404" y="5920"/>
                  </a:lnTo>
                  <a:lnTo>
                    <a:pt x="2404" y="6991"/>
                  </a:lnTo>
                  <a:cubicBezTo>
                    <a:pt x="2404" y="7485"/>
                    <a:pt x="2802" y="7884"/>
                    <a:pt x="3310" y="7884"/>
                  </a:cubicBezTo>
                  <a:lnTo>
                    <a:pt x="3846" y="7884"/>
                  </a:lnTo>
                  <a:cubicBezTo>
                    <a:pt x="4340" y="7884"/>
                    <a:pt x="4738" y="7485"/>
                    <a:pt x="4738" y="6991"/>
                  </a:cubicBezTo>
                  <a:lnTo>
                    <a:pt x="4738" y="4409"/>
                  </a:lnTo>
                  <a:cubicBezTo>
                    <a:pt x="4903" y="4505"/>
                    <a:pt x="5095" y="4546"/>
                    <a:pt x="5288" y="4546"/>
                  </a:cubicBezTo>
                  <a:cubicBezTo>
                    <a:pt x="5919" y="4546"/>
                    <a:pt x="6428" y="4052"/>
                    <a:pt x="6428" y="3420"/>
                  </a:cubicBezTo>
                  <a:cubicBezTo>
                    <a:pt x="6428" y="2802"/>
                    <a:pt x="5919" y="2294"/>
                    <a:pt x="5288" y="2294"/>
                  </a:cubicBezTo>
                  <a:cubicBezTo>
                    <a:pt x="5095" y="2294"/>
                    <a:pt x="4903" y="2349"/>
                    <a:pt x="4725" y="2445"/>
                  </a:cubicBezTo>
                  <a:lnTo>
                    <a:pt x="4725" y="1923"/>
                  </a:lnTo>
                  <a:cubicBezTo>
                    <a:pt x="4725" y="866"/>
                    <a:pt x="3969"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137;p46">
              <a:extLst>
                <a:ext uri="{FF2B5EF4-FFF2-40B4-BE49-F238E27FC236}">
                  <a16:creationId xmlns:a16="http://schemas.microsoft.com/office/drawing/2014/main" id="{7C9A6416-EFC5-1F2C-7FDB-CBD2772A1762}"/>
                </a:ext>
              </a:extLst>
            </p:cNvPr>
            <p:cNvSpPr/>
            <p:nvPr/>
          </p:nvSpPr>
          <p:spPr>
            <a:xfrm>
              <a:off x="7980559" y="1951692"/>
              <a:ext cx="41273" cy="38223"/>
            </a:xfrm>
            <a:custGeom>
              <a:avLst/>
              <a:gdLst/>
              <a:ahLst/>
              <a:cxnLst/>
              <a:rect l="l" t="t" r="r" b="b"/>
              <a:pathLst>
                <a:path w="839" h="777" extrusionOk="0">
                  <a:moveTo>
                    <a:pt x="663" y="0"/>
                  </a:moveTo>
                  <a:cubicBezTo>
                    <a:pt x="473" y="0"/>
                    <a:pt x="323" y="56"/>
                    <a:pt x="220" y="158"/>
                  </a:cubicBezTo>
                  <a:cubicBezTo>
                    <a:pt x="1" y="378"/>
                    <a:pt x="14" y="708"/>
                    <a:pt x="14" y="721"/>
                  </a:cubicBezTo>
                  <a:cubicBezTo>
                    <a:pt x="14" y="749"/>
                    <a:pt x="42" y="776"/>
                    <a:pt x="83" y="776"/>
                  </a:cubicBezTo>
                  <a:cubicBezTo>
                    <a:pt x="124" y="776"/>
                    <a:pt x="152" y="749"/>
                    <a:pt x="138" y="708"/>
                  </a:cubicBezTo>
                  <a:cubicBezTo>
                    <a:pt x="138" y="708"/>
                    <a:pt x="124" y="419"/>
                    <a:pt x="303" y="255"/>
                  </a:cubicBezTo>
                  <a:cubicBezTo>
                    <a:pt x="399" y="170"/>
                    <a:pt x="526" y="128"/>
                    <a:pt x="695" y="128"/>
                  </a:cubicBezTo>
                  <a:cubicBezTo>
                    <a:pt x="719" y="128"/>
                    <a:pt x="744" y="129"/>
                    <a:pt x="770" y="131"/>
                  </a:cubicBezTo>
                  <a:cubicBezTo>
                    <a:pt x="774" y="133"/>
                    <a:pt x="780" y="134"/>
                    <a:pt x="785" y="134"/>
                  </a:cubicBezTo>
                  <a:cubicBezTo>
                    <a:pt x="810" y="134"/>
                    <a:pt x="838" y="110"/>
                    <a:pt x="838" y="76"/>
                  </a:cubicBezTo>
                  <a:cubicBezTo>
                    <a:pt x="838" y="49"/>
                    <a:pt x="811" y="7"/>
                    <a:pt x="783" y="7"/>
                  </a:cubicBezTo>
                  <a:cubicBezTo>
                    <a:pt x="741" y="3"/>
                    <a:pt x="701" y="0"/>
                    <a:pt x="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138;p46">
              <a:extLst>
                <a:ext uri="{FF2B5EF4-FFF2-40B4-BE49-F238E27FC236}">
                  <a16:creationId xmlns:a16="http://schemas.microsoft.com/office/drawing/2014/main" id="{1C5CB395-1834-FB1E-77D0-E4670DA9FB54}"/>
                </a:ext>
              </a:extLst>
            </p:cNvPr>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139;p46">
              <a:extLst>
                <a:ext uri="{FF2B5EF4-FFF2-40B4-BE49-F238E27FC236}">
                  <a16:creationId xmlns:a16="http://schemas.microsoft.com/office/drawing/2014/main" id="{6CDA203A-2C2D-0B04-D119-6A9350FB67A6}"/>
                </a:ext>
              </a:extLst>
            </p:cNvPr>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140;p46">
              <a:extLst>
                <a:ext uri="{FF2B5EF4-FFF2-40B4-BE49-F238E27FC236}">
                  <a16:creationId xmlns:a16="http://schemas.microsoft.com/office/drawing/2014/main" id="{C20B5F01-E215-71FE-DC1C-3DDDBBD677E6}"/>
                </a:ext>
              </a:extLst>
            </p:cNvPr>
            <p:cNvSpPr/>
            <p:nvPr/>
          </p:nvSpPr>
          <p:spPr>
            <a:xfrm>
              <a:off x="7736023" y="1737951"/>
              <a:ext cx="326343" cy="209412"/>
            </a:xfrm>
            <a:custGeom>
              <a:avLst/>
              <a:gdLst/>
              <a:ahLst/>
              <a:cxnLst/>
              <a:rect l="l" t="t" r="r" b="b"/>
              <a:pathLst>
                <a:path w="6634" h="4257" extrusionOk="0">
                  <a:moveTo>
                    <a:pt x="3480" y="0"/>
                  </a:moveTo>
                  <a:cubicBezTo>
                    <a:pt x="2828" y="0"/>
                    <a:pt x="2145" y="202"/>
                    <a:pt x="1483" y="603"/>
                  </a:cubicBezTo>
                  <a:cubicBezTo>
                    <a:pt x="0" y="1482"/>
                    <a:pt x="41" y="2938"/>
                    <a:pt x="124" y="3144"/>
                  </a:cubicBezTo>
                  <a:cubicBezTo>
                    <a:pt x="179" y="3267"/>
                    <a:pt x="247" y="3364"/>
                    <a:pt x="398" y="3391"/>
                  </a:cubicBezTo>
                  <a:cubicBezTo>
                    <a:pt x="421" y="3393"/>
                    <a:pt x="446" y="3394"/>
                    <a:pt x="473" y="3394"/>
                  </a:cubicBezTo>
                  <a:cubicBezTo>
                    <a:pt x="616" y="3394"/>
                    <a:pt x="836" y="3364"/>
                    <a:pt x="1181" y="3295"/>
                  </a:cubicBezTo>
                  <a:cubicBezTo>
                    <a:pt x="2348" y="3048"/>
                    <a:pt x="3103" y="2032"/>
                    <a:pt x="3104" y="2031"/>
                  </a:cubicBezTo>
                  <a:lnTo>
                    <a:pt x="3104" y="2031"/>
                  </a:lnTo>
                  <a:cubicBezTo>
                    <a:pt x="3104" y="2032"/>
                    <a:pt x="2994" y="2211"/>
                    <a:pt x="3406" y="3061"/>
                  </a:cubicBezTo>
                  <a:cubicBezTo>
                    <a:pt x="3694" y="3693"/>
                    <a:pt x="4463" y="4091"/>
                    <a:pt x="4848" y="4256"/>
                  </a:cubicBezTo>
                  <a:cubicBezTo>
                    <a:pt x="4999" y="4146"/>
                    <a:pt x="5026" y="4119"/>
                    <a:pt x="5095" y="4064"/>
                  </a:cubicBezTo>
                  <a:cubicBezTo>
                    <a:pt x="5095" y="4064"/>
                    <a:pt x="5342" y="3858"/>
                    <a:pt x="5617" y="3858"/>
                  </a:cubicBezTo>
                  <a:cubicBezTo>
                    <a:pt x="5878" y="3858"/>
                    <a:pt x="6125" y="3954"/>
                    <a:pt x="6304" y="4091"/>
                  </a:cubicBezTo>
                  <a:cubicBezTo>
                    <a:pt x="6606" y="3515"/>
                    <a:pt x="6633" y="1922"/>
                    <a:pt x="5631" y="905"/>
                  </a:cubicBezTo>
                  <a:cubicBezTo>
                    <a:pt x="5026" y="301"/>
                    <a:pt x="4277" y="0"/>
                    <a:pt x="348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41;p46">
              <a:extLst>
                <a:ext uri="{FF2B5EF4-FFF2-40B4-BE49-F238E27FC236}">
                  <a16:creationId xmlns:a16="http://schemas.microsoft.com/office/drawing/2014/main" id="{3638F459-A09C-CE7B-6CAC-C5E39B50EFAD}"/>
                </a:ext>
              </a:extLst>
            </p:cNvPr>
            <p:cNvSpPr/>
            <p:nvPr/>
          </p:nvSpPr>
          <p:spPr>
            <a:xfrm>
              <a:off x="7729923" y="1735000"/>
              <a:ext cx="335788" cy="215709"/>
            </a:xfrm>
            <a:custGeom>
              <a:avLst/>
              <a:gdLst/>
              <a:ahLst/>
              <a:cxnLst/>
              <a:rect l="l" t="t" r="r" b="b"/>
              <a:pathLst>
                <a:path w="6826" h="4385" extrusionOk="0">
                  <a:moveTo>
                    <a:pt x="3605" y="129"/>
                  </a:moveTo>
                  <a:cubicBezTo>
                    <a:pt x="4393" y="129"/>
                    <a:pt x="5130" y="424"/>
                    <a:pt x="5713" y="1007"/>
                  </a:cubicBezTo>
                  <a:cubicBezTo>
                    <a:pt x="6647" y="1968"/>
                    <a:pt x="6661" y="3451"/>
                    <a:pt x="6400" y="4055"/>
                  </a:cubicBezTo>
                  <a:cubicBezTo>
                    <a:pt x="6208" y="3932"/>
                    <a:pt x="5974" y="3849"/>
                    <a:pt x="5741" y="3849"/>
                  </a:cubicBezTo>
                  <a:cubicBezTo>
                    <a:pt x="5453" y="3849"/>
                    <a:pt x="5192" y="4069"/>
                    <a:pt x="5192" y="4083"/>
                  </a:cubicBezTo>
                  <a:cubicBezTo>
                    <a:pt x="5123" y="4124"/>
                    <a:pt x="5082" y="4151"/>
                    <a:pt x="4972" y="4248"/>
                  </a:cubicBezTo>
                  <a:cubicBezTo>
                    <a:pt x="4629" y="4096"/>
                    <a:pt x="3873" y="3712"/>
                    <a:pt x="3585" y="3094"/>
                  </a:cubicBezTo>
                  <a:cubicBezTo>
                    <a:pt x="3214" y="2311"/>
                    <a:pt x="3283" y="2119"/>
                    <a:pt x="3283" y="2119"/>
                  </a:cubicBezTo>
                  <a:cubicBezTo>
                    <a:pt x="3297" y="2091"/>
                    <a:pt x="3283" y="2050"/>
                    <a:pt x="3255" y="2037"/>
                  </a:cubicBezTo>
                  <a:cubicBezTo>
                    <a:pt x="3245" y="2026"/>
                    <a:pt x="3232" y="2022"/>
                    <a:pt x="3220" y="2022"/>
                  </a:cubicBezTo>
                  <a:cubicBezTo>
                    <a:pt x="3200" y="2022"/>
                    <a:pt x="3181" y="2033"/>
                    <a:pt x="3173" y="2050"/>
                  </a:cubicBezTo>
                  <a:cubicBezTo>
                    <a:pt x="3159" y="2050"/>
                    <a:pt x="2431" y="3053"/>
                    <a:pt x="1292" y="3286"/>
                  </a:cubicBezTo>
                  <a:cubicBezTo>
                    <a:pt x="969" y="3355"/>
                    <a:pt x="753" y="3386"/>
                    <a:pt x="611" y="3386"/>
                  </a:cubicBezTo>
                  <a:cubicBezTo>
                    <a:pt x="583" y="3386"/>
                    <a:pt x="558" y="3385"/>
                    <a:pt x="536" y="3382"/>
                  </a:cubicBezTo>
                  <a:cubicBezTo>
                    <a:pt x="413" y="3355"/>
                    <a:pt x="358" y="3286"/>
                    <a:pt x="303" y="3176"/>
                  </a:cubicBezTo>
                  <a:cubicBezTo>
                    <a:pt x="248" y="3039"/>
                    <a:pt x="152" y="1611"/>
                    <a:pt x="1635" y="718"/>
                  </a:cubicBezTo>
                  <a:cubicBezTo>
                    <a:pt x="2288" y="324"/>
                    <a:pt x="2963" y="129"/>
                    <a:pt x="3605" y="129"/>
                  </a:cubicBezTo>
                  <a:close/>
                  <a:moveTo>
                    <a:pt x="3613" y="1"/>
                  </a:moveTo>
                  <a:cubicBezTo>
                    <a:pt x="2949" y="1"/>
                    <a:pt x="2248" y="203"/>
                    <a:pt x="1566" y="608"/>
                  </a:cubicBezTo>
                  <a:cubicBezTo>
                    <a:pt x="1" y="1542"/>
                    <a:pt x="110" y="3053"/>
                    <a:pt x="193" y="3231"/>
                  </a:cubicBezTo>
                  <a:cubicBezTo>
                    <a:pt x="234" y="3341"/>
                    <a:pt x="316" y="3478"/>
                    <a:pt x="522" y="3520"/>
                  </a:cubicBezTo>
                  <a:cubicBezTo>
                    <a:pt x="547" y="3522"/>
                    <a:pt x="574" y="3523"/>
                    <a:pt x="604" y="3523"/>
                  </a:cubicBezTo>
                  <a:cubicBezTo>
                    <a:pt x="758" y="3523"/>
                    <a:pt x="985" y="3493"/>
                    <a:pt x="1319" y="3424"/>
                  </a:cubicBezTo>
                  <a:cubicBezTo>
                    <a:pt x="2239" y="3218"/>
                    <a:pt x="2898" y="2572"/>
                    <a:pt x="3159" y="2270"/>
                  </a:cubicBezTo>
                  <a:cubicBezTo>
                    <a:pt x="3173" y="2435"/>
                    <a:pt x="3255" y="2696"/>
                    <a:pt x="3461" y="3149"/>
                  </a:cubicBezTo>
                  <a:cubicBezTo>
                    <a:pt x="3791" y="3836"/>
                    <a:pt x="4615" y="4234"/>
                    <a:pt x="4958" y="4371"/>
                  </a:cubicBezTo>
                  <a:cubicBezTo>
                    <a:pt x="4958" y="4385"/>
                    <a:pt x="4972" y="4385"/>
                    <a:pt x="4972" y="4385"/>
                  </a:cubicBezTo>
                  <a:cubicBezTo>
                    <a:pt x="4986" y="4385"/>
                    <a:pt x="4999" y="4371"/>
                    <a:pt x="5013" y="4371"/>
                  </a:cubicBezTo>
                  <a:cubicBezTo>
                    <a:pt x="5150" y="4261"/>
                    <a:pt x="5192" y="4234"/>
                    <a:pt x="5260" y="4179"/>
                  </a:cubicBezTo>
                  <a:cubicBezTo>
                    <a:pt x="5260" y="4179"/>
                    <a:pt x="5494" y="3987"/>
                    <a:pt x="5741" y="3987"/>
                  </a:cubicBezTo>
                  <a:cubicBezTo>
                    <a:pt x="5755" y="3986"/>
                    <a:pt x="5769" y="3985"/>
                    <a:pt x="5783" y="3985"/>
                  </a:cubicBezTo>
                  <a:cubicBezTo>
                    <a:pt x="5992" y="3985"/>
                    <a:pt x="6219" y="4078"/>
                    <a:pt x="6386" y="4206"/>
                  </a:cubicBezTo>
                  <a:cubicBezTo>
                    <a:pt x="6414" y="4220"/>
                    <a:pt x="6428" y="4220"/>
                    <a:pt x="6441" y="4220"/>
                  </a:cubicBezTo>
                  <a:cubicBezTo>
                    <a:pt x="6469" y="4220"/>
                    <a:pt x="6483" y="4206"/>
                    <a:pt x="6483" y="4179"/>
                  </a:cubicBezTo>
                  <a:cubicBezTo>
                    <a:pt x="6798" y="3588"/>
                    <a:pt x="6826" y="1954"/>
                    <a:pt x="5796" y="924"/>
                  </a:cubicBezTo>
                  <a:cubicBezTo>
                    <a:pt x="5196" y="309"/>
                    <a:pt x="4433" y="1"/>
                    <a:pt x="3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42;p46">
              <a:extLst>
                <a:ext uri="{FF2B5EF4-FFF2-40B4-BE49-F238E27FC236}">
                  <a16:creationId xmlns:a16="http://schemas.microsoft.com/office/drawing/2014/main" id="{5AE111E1-E269-1187-42B7-FD27FCB622E5}"/>
                </a:ext>
              </a:extLst>
            </p:cNvPr>
            <p:cNvSpPr/>
            <p:nvPr/>
          </p:nvSpPr>
          <p:spPr>
            <a:xfrm>
              <a:off x="7834654" y="2118898"/>
              <a:ext cx="185161" cy="91252"/>
            </a:xfrm>
            <a:custGeom>
              <a:avLst/>
              <a:gdLst/>
              <a:ahLst/>
              <a:cxnLst/>
              <a:rect l="l" t="t" r="r" b="b"/>
              <a:pathLst>
                <a:path w="3764" h="1855" extrusionOk="0">
                  <a:moveTo>
                    <a:pt x="728" y="0"/>
                  </a:moveTo>
                  <a:cubicBezTo>
                    <a:pt x="344" y="0"/>
                    <a:pt x="14" y="316"/>
                    <a:pt x="14" y="714"/>
                  </a:cubicBezTo>
                  <a:lnTo>
                    <a:pt x="14" y="1113"/>
                  </a:lnTo>
                  <a:cubicBezTo>
                    <a:pt x="0" y="1497"/>
                    <a:pt x="316" y="1827"/>
                    <a:pt x="714" y="1827"/>
                  </a:cubicBezTo>
                  <a:lnTo>
                    <a:pt x="3035" y="1854"/>
                  </a:lnTo>
                  <a:cubicBezTo>
                    <a:pt x="3420" y="1854"/>
                    <a:pt x="3749" y="1538"/>
                    <a:pt x="3749" y="1154"/>
                  </a:cubicBezTo>
                  <a:lnTo>
                    <a:pt x="3749" y="756"/>
                  </a:lnTo>
                  <a:cubicBezTo>
                    <a:pt x="3763" y="357"/>
                    <a:pt x="3447" y="42"/>
                    <a:pt x="3049" y="28"/>
                  </a:cubicBezTo>
                  <a:lnTo>
                    <a:pt x="7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43;p46">
              <a:extLst>
                <a:ext uri="{FF2B5EF4-FFF2-40B4-BE49-F238E27FC236}">
                  <a16:creationId xmlns:a16="http://schemas.microsoft.com/office/drawing/2014/main" id="{73C974C0-DBAB-FFC7-0C95-162F6F71AEDD}"/>
                </a:ext>
              </a:extLst>
            </p:cNvPr>
            <p:cNvSpPr/>
            <p:nvPr/>
          </p:nvSpPr>
          <p:spPr>
            <a:xfrm>
              <a:off x="7831948" y="2116192"/>
              <a:ext cx="190523" cy="97303"/>
            </a:xfrm>
            <a:custGeom>
              <a:avLst/>
              <a:gdLst/>
              <a:ahLst/>
              <a:cxnLst/>
              <a:rect l="l" t="t" r="r" b="b"/>
              <a:pathLst>
                <a:path w="3873" h="1978" extrusionOk="0">
                  <a:moveTo>
                    <a:pt x="783" y="124"/>
                  </a:moveTo>
                  <a:lnTo>
                    <a:pt x="3104" y="151"/>
                  </a:lnTo>
                  <a:cubicBezTo>
                    <a:pt x="3282" y="151"/>
                    <a:pt x="3447" y="220"/>
                    <a:pt x="3557" y="344"/>
                  </a:cubicBezTo>
                  <a:cubicBezTo>
                    <a:pt x="3681" y="467"/>
                    <a:pt x="3749" y="632"/>
                    <a:pt x="3749" y="811"/>
                  </a:cubicBezTo>
                  <a:lnTo>
                    <a:pt x="3736" y="1209"/>
                  </a:lnTo>
                  <a:cubicBezTo>
                    <a:pt x="3736" y="1374"/>
                    <a:pt x="3667" y="1538"/>
                    <a:pt x="3543" y="1662"/>
                  </a:cubicBezTo>
                  <a:cubicBezTo>
                    <a:pt x="3420" y="1786"/>
                    <a:pt x="3269" y="1841"/>
                    <a:pt x="3090" y="1841"/>
                  </a:cubicBezTo>
                  <a:lnTo>
                    <a:pt x="769" y="1813"/>
                  </a:lnTo>
                  <a:cubicBezTo>
                    <a:pt x="591" y="1813"/>
                    <a:pt x="440" y="1744"/>
                    <a:pt x="316" y="1621"/>
                  </a:cubicBezTo>
                  <a:cubicBezTo>
                    <a:pt x="193" y="1497"/>
                    <a:pt x="124" y="1332"/>
                    <a:pt x="124" y="1168"/>
                  </a:cubicBezTo>
                  <a:lnTo>
                    <a:pt x="138" y="769"/>
                  </a:lnTo>
                  <a:cubicBezTo>
                    <a:pt x="138" y="412"/>
                    <a:pt x="426" y="124"/>
                    <a:pt x="783" y="124"/>
                  </a:cubicBezTo>
                  <a:close/>
                  <a:moveTo>
                    <a:pt x="783" y="0"/>
                  </a:moveTo>
                  <a:cubicBezTo>
                    <a:pt x="357" y="0"/>
                    <a:pt x="14" y="344"/>
                    <a:pt x="0" y="769"/>
                  </a:cubicBezTo>
                  <a:lnTo>
                    <a:pt x="0" y="1168"/>
                  </a:lnTo>
                  <a:cubicBezTo>
                    <a:pt x="0" y="1374"/>
                    <a:pt x="83" y="1566"/>
                    <a:pt x="220" y="1717"/>
                  </a:cubicBezTo>
                  <a:cubicBezTo>
                    <a:pt x="371" y="1868"/>
                    <a:pt x="563" y="1950"/>
                    <a:pt x="769" y="1950"/>
                  </a:cubicBezTo>
                  <a:lnTo>
                    <a:pt x="3090" y="1978"/>
                  </a:lnTo>
                  <a:cubicBezTo>
                    <a:pt x="3296" y="1978"/>
                    <a:pt x="3488" y="1896"/>
                    <a:pt x="3639" y="1758"/>
                  </a:cubicBezTo>
                  <a:cubicBezTo>
                    <a:pt x="3791" y="1607"/>
                    <a:pt x="3873" y="1415"/>
                    <a:pt x="3873" y="1209"/>
                  </a:cubicBezTo>
                  <a:lnTo>
                    <a:pt x="3873" y="811"/>
                  </a:lnTo>
                  <a:cubicBezTo>
                    <a:pt x="3873" y="385"/>
                    <a:pt x="3530" y="28"/>
                    <a:pt x="3104" y="28"/>
                  </a:cubicBez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44;p46">
              <a:extLst>
                <a:ext uri="{FF2B5EF4-FFF2-40B4-BE49-F238E27FC236}">
                  <a16:creationId xmlns:a16="http://schemas.microsoft.com/office/drawing/2014/main" id="{1DF0BA60-187D-E348-7BBE-22AC054ECC1D}"/>
                </a:ext>
              </a:extLst>
            </p:cNvPr>
            <p:cNvSpPr/>
            <p:nvPr/>
          </p:nvSpPr>
          <p:spPr>
            <a:xfrm>
              <a:off x="8001515" y="1999311"/>
              <a:ext cx="20956" cy="21694"/>
            </a:xfrm>
            <a:custGeom>
              <a:avLst/>
              <a:gdLst/>
              <a:ahLst/>
              <a:cxnLst/>
              <a:rect l="l" t="t" r="r" b="b"/>
              <a:pathLst>
                <a:path w="426" h="441" extrusionOk="0">
                  <a:moveTo>
                    <a:pt x="220" y="1"/>
                  </a:moveTo>
                  <a:cubicBezTo>
                    <a:pt x="96" y="1"/>
                    <a:pt x="0" y="97"/>
                    <a:pt x="0" y="220"/>
                  </a:cubicBezTo>
                  <a:cubicBezTo>
                    <a:pt x="0" y="344"/>
                    <a:pt x="96" y="440"/>
                    <a:pt x="220" y="440"/>
                  </a:cubicBezTo>
                  <a:cubicBezTo>
                    <a:pt x="330" y="440"/>
                    <a:pt x="426" y="344"/>
                    <a:pt x="426" y="220"/>
                  </a:cubicBezTo>
                  <a:cubicBezTo>
                    <a:pt x="426" y="97"/>
                    <a:pt x="33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45;p46">
              <a:extLst>
                <a:ext uri="{FF2B5EF4-FFF2-40B4-BE49-F238E27FC236}">
                  <a16:creationId xmlns:a16="http://schemas.microsoft.com/office/drawing/2014/main" id="{17003C2C-5DF8-8159-E5EC-1C6118E737B4}"/>
                </a:ext>
              </a:extLst>
            </p:cNvPr>
            <p:cNvSpPr/>
            <p:nvPr/>
          </p:nvSpPr>
          <p:spPr>
            <a:xfrm>
              <a:off x="7855561" y="1920947"/>
              <a:ext cx="35861" cy="34484"/>
            </a:xfrm>
            <a:custGeom>
              <a:avLst/>
              <a:gdLst/>
              <a:ahLst/>
              <a:cxnLst/>
              <a:rect l="l" t="t" r="r" b="b"/>
              <a:pathLst>
                <a:path w="729" h="701" extrusionOk="0">
                  <a:moveTo>
                    <a:pt x="358" y="1"/>
                  </a:moveTo>
                  <a:cubicBezTo>
                    <a:pt x="152" y="1"/>
                    <a:pt x="1" y="289"/>
                    <a:pt x="1" y="632"/>
                  </a:cubicBezTo>
                  <a:cubicBezTo>
                    <a:pt x="1" y="674"/>
                    <a:pt x="28" y="701"/>
                    <a:pt x="56" y="701"/>
                  </a:cubicBezTo>
                  <a:cubicBezTo>
                    <a:pt x="97" y="701"/>
                    <a:pt x="125" y="674"/>
                    <a:pt x="125" y="632"/>
                  </a:cubicBezTo>
                  <a:cubicBezTo>
                    <a:pt x="125" y="344"/>
                    <a:pt x="248" y="138"/>
                    <a:pt x="358" y="138"/>
                  </a:cubicBezTo>
                  <a:cubicBezTo>
                    <a:pt x="482" y="138"/>
                    <a:pt x="605" y="344"/>
                    <a:pt x="605" y="632"/>
                  </a:cubicBezTo>
                  <a:cubicBezTo>
                    <a:pt x="605" y="674"/>
                    <a:pt x="633" y="701"/>
                    <a:pt x="674" y="701"/>
                  </a:cubicBezTo>
                  <a:cubicBezTo>
                    <a:pt x="701" y="701"/>
                    <a:pt x="729" y="674"/>
                    <a:pt x="729" y="632"/>
                  </a:cubicBezTo>
                  <a:cubicBezTo>
                    <a:pt x="729" y="289"/>
                    <a:pt x="578" y="1"/>
                    <a:pt x="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46;p46">
              <a:extLst>
                <a:ext uri="{FF2B5EF4-FFF2-40B4-BE49-F238E27FC236}">
                  <a16:creationId xmlns:a16="http://schemas.microsoft.com/office/drawing/2014/main" id="{9113901E-054E-E1CF-157F-F6293226F59B}"/>
                </a:ext>
              </a:extLst>
            </p:cNvPr>
            <p:cNvSpPr/>
            <p:nvPr/>
          </p:nvSpPr>
          <p:spPr>
            <a:xfrm>
              <a:off x="7761701" y="1920947"/>
              <a:ext cx="32467" cy="30450"/>
            </a:xfrm>
            <a:custGeom>
              <a:avLst/>
              <a:gdLst/>
              <a:ahLst/>
              <a:cxnLst/>
              <a:rect l="l" t="t" r="r" b="b"/>
              <a:pathLst>
                <a:path w="660" h="619" extrusionOk="0">
                  <a:moveTo>
                    <a:pt x="330" y="1"/>
                  </a:moveTo>
                  <a:cubicBezTo>
                    <a:pt x="151" y="1"/>
                    <a:pt x="0" y="248"/>
                    <a:pt x="0" y="550"/>
                  </a:cubicBezTo>
                  <a:cubicBezTo>
                    <a:pt x="0" y="591"/>
                    <a:pt x="28" y="619"/>
                    <a:pt x="69" y="619"/>
                  </a:cubicBezTo>
                  <a:cubicBezTo>
                    <a:pt x="110" y="619"/>
                    <a:pt x="137" y="591"/>
                    <a:pt x="137" y="550"/>
                  </a:cubicBezTo>
                  <a:cubicBezTo>
                    <a:pt x="137" y="303"/>
                    <a:pt x="234" y="138"/>
                    <a:pt x="330" y="138"/>
                  </a:cubicBezTo>
                  <a:cubicBezTo>
                    <a:pt x="426" y="138"/>
                    <a:pt x="522" y="303"/>
                    <a:pt x="522" y="550"/>
                  </a:cubicBezTo>
                  <a:cubicBezTo>
                    <a:pt x="522" y="591"/>
                    <a:pt x="549" y="619"/>
                    <a:pt x="591" y="619"/>
                  </a:cubicBezTo>
                  <a:cubicBezTo>
                    <a:pt x="618" y="619"/>
                    <a:pt x="659" y="591"/>
                    <a:pt x="659" y="550"/>
                  </a:cubicBezTo>
                  <a:cubicBezTo>
                    <a:pt x="659" y="248"/>
                    <a:pt x="508"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47;p46">
              <a:extLst>
                <a:ext uri="{FF2B5EF4-FFF2-40B4-BE49-F238E27FC236}">
                  <a16:creationId xmlns:a16="http://schemas.microsoft.com/office/drawing/2014/main" id="{003D5987-C378-CBE2-A767-6B8470DC42D1}"/>
                </a:ext>
              </a:extLst>
            </p:cNvPr>
            <p:cNvSpPr/>
            <p:nvPr/>
          </p:nvSpPr>
          <p:spPr>
            <a:xfrm>
              <a:off x="7796825" y="1921341"/>
              <a:ext cx="33795" cy="61835"/>
            </a:xfrm>
            <a:custGeom>
              <a:avLst/>
              <a:gdLst/>
              <a:ahLst/>
              <a:cxnLst/>
              <a:rect l="l" t="t" r="r" b="b"/>
              <a:pathLst>
                <a:path w="687" h="1257" extrusionOk="0">
                  <a:moveTo>
                    <a:pt x="553" y="1"/>
                  </a:moveTo>
                  <a:cubicBezTo>
                    <a:pt x="529" y="1"/>
                    <a:pt x="505" y="14"/>
                    <a:pt x="495" y="34"/>
                  </a:cubicBezTo>
                  <a:lnTo>
                    <a:pt x="14" y="830"/>
                  </a:lnTo>
                  <a:cubicBezTo>
                    <a:pt x="0" y="858"/>
                    <a:pt x="14" y="899"/>
                    <a:pt x="41" y="913"/>
                  </a:cubicBezTo>
                  <a:lnTo>
                    <a:pt x="577" y="1242"/>
                  </a:lnTo>
                  <a:cubicBezTo>
                    <a:pt x="591" y="1256"/>
                    <a:pt x="604" y="1256"/>
                    <a:pt x="618" y="1256"/>
                  </a:cubicBezTo>
                  <a:cubicBezTo>
                    <a:pt x="632" y="1256"/>
                    <a:pt x="659" y="1242"/>
                    <a:pt x="673" y="1229"/>
                  </a:cubicBezTo>
                  <a:cubicBezTo>
                    <a:pt x="687" y="1201"/>
                    <a:pt x="673" y="1160"/>
                    <a:pt x="646" y="1132"/>
                  </a:cubicBezTo>
                  <a:lnTo>
                    <a:pt x="165" y="844"/>
                  </a:lnTo>
                  <a:lnTo>
                    <a:pt x="604" y="102"/>
                  </a:lnTo>
                  <a:cubicBezTo>
                    <a:pt x="618" y="61"/>
                    <a:pt x="604" y="20"/>
                    <a:pt x="577" y="6"/>
                  </a:cubicBezTo>
                  <a:cubicBezTo>
                    <a:pt x="570" y="3"/>
                    <a:pt x="5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48;p46">
              <a:extLst>
                <a:ext uri="{FF2B5EF4-FFF2-40B4-BE49-F238E27FC236}">
                  <a16:creationId xmlns:a16="http://schemas.microsoft.com/office/drawing/2014/main" id="{3BBE0873-E84D-EEF4-0A61-24513155557F}"/>
                </a:ext>
              </a:extLst>
            </p:cNvPr>
            <p:cNvSpPr/>
            <p:nvPr/>
          </p:nvSpPr>
          <p:spPr>
            <a:xfrm>
              <a:off x="7868400" y="1905156"/>
              <a:ext cx="33156" cy="16529"/>
            </a:xfrm>
            <a:custGeom>
              <a:avLst/>
              <a:gdLst/>
              <a:ahLst/>
              <a:cxnLst/>
              <a:rect l="l" t="t" r="r" b="b"/>
              <a:pathLst>
                <a:path w="674" h="336" extrusionOk="0">
                  <a:moveTo>
                    <a:pt x="74" y="1"/>
                  </a:moveTo>
                  <a:cubicBezTo>
                    <a:pt x="51" y="1"/>
                    <a:pt x="25" y="16"/>
                    <a:pt x="15" y="47"/>
                  </a:cubicBezTo>
                  <a:cubicBezTo>
                    <a:pt x="1" y="74"/>
                    <a:pt x="15" y="116"/>
                    <a:pt x="56" y="129"/>
                  </a:cubicBezTo>
                  <a:lnTo>
                    <a:pt x="578" y="335"/>
                  </a:lnTo>
                  <a:lnTo>
                    <a:pt x="605" y="335"/>
                  </a:lnTo>
                  <a:cubicBezTo>
                    <a:pt x="619" y="335"/>
                    <a:pt x="646" y="322"/>
                    <a:pt x="660" y="294"/>
                  </a:cubicBezTo>
                  <a:cubicBezTo>
                    <a:pt x="674" y="267"/>
                    <a:pt x="660" y="225"/>
                    <a:pt x="619" y="212"/>
                  </a:cubicBezTo>
                  <a:lnTo>
                    <a:pt x="97" y="6"/>
                  </a:lnTo>
                  <a:cubicBezTo>
                    <a:pt x="90" y="2"/>
                    <a:pt x="82"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49;p46">
              <a:extLst>
                <a:ext uri="{FF2B5EF4-FFF2-40B4-BE49-F238E27FC236}">
                  <a16:creationId xmlns:a16="http://schemas.microsoft.com/office/drawing/2014/main" id="{9F8CFBBF-5033-0CB3-9BE2-9E8EBAC48991}"/>
                </a:ext>
              </a:extLst>
            </p:cNvPr>
            <p:cNvSpPr/>
            <p:nvPr/>
          </p:nvSpPr>
          <p:spPr>
            <a:xfrm>
              <a:off x="7760324" y="1909485"/>
              <a:ext cx="31139" cy="10183"/>
            </a:xfrm>
            <a:custGeom>
              <a:avLst/>
              <a:gdLst/>
              <a:ahLst/>
              <a:cxnLst/>
              <a:rect l="l" t="t" r="r" b="b"/>
              <a:pathLst>
                <a:path w="633" h="207" extrusionOk="0">
                  <a:moveTo>
                    <a:pt x="564" y="0"/>
                  </a:moveTo>
                  <a:lnTo>
                    <a:pt x="56" y="69"/>
                  </a:lnTo>
                  <a:cubicBezTo>
                    <a:pt x="28" y="83"/>
                    <a:pt x="1" y="110"/>
                    <a:pt x="1" y="151"/>
                  </a:cubicBezTo>
                  <a:cubicBezTo>
                    <a:pt x="14" y="179"/>
                    <a:pt x="42" y="206"/>
                    <a:pt x="69" y="206"/>
                  </a:cubicBezTo>
                  <a:lnTo>
                    <a:pt x="83" y="206"/>
                  </a:lnTo>
                  <a:lnTo>
                    <a:pt x="577" y="124"/>
                  </a:lnTo>
                  <a:cubicBezTo>
                    <a:pt x="619" y="124"/>
                    <a:pt x="632" y="96"/>
                    <a:pt x="632" y="55"/>
                  </a:cubicBezTo>
                  <a:cubicBezTo>
                    <a:pt x="632" y="14"/>
                    <a:pt x="591"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50;p46">
              <a:extLst>
                <a:ext uri="{FF2B5EF4-FFF2-40B4-BE49-F238E27FC236}">
                  <a16:creationId xmlns:a16="http://schemas.microsoft.com/office/drawing/2014/main" id="{32B31081-E516-8EF8-7A63-9BDF8AB3E724}"/>
                </a:ext>
              </a:extLst>
            </p:cNvPr>
            <p:cNvSpPr/>
            <p:nvPr/>
          </p:nvSpPr>
          <p:spPr>
            <a:xfrm>
              <a:off x="7795447" y="2013527"/>
              <a:ext cx="52095" cy="29761"/>
            </a:xfrm>
            <a:custGeom>
              <a:avLst/>
              <a:gdLst/>
              <a:ahLst/>
              <a:cxnLst/>
              <a:rect l="l" t="t" r="r" b="b"/>
              <a:pathLst>
                <a:path w="1059" h="605" extrusionOk="0">
                  <a:moveTo>
                    <a:pt x="69" y="0"/>
                  </a:moveTo>
                  <a:cubicBezTo>
                    <a:pt x="28" y="0"/>
                    <a:pt x="1" y="41"/>
                    <a:pt x="1" y="69"/>
                  </a:cubicBezTo>
                  <a:cubicBezTo>
                    <a:pt x="1" y="357"/>
                    <a:pt x="234" y="604"/>
                    <a:pt x="536" y="604"/>
                  </a:cubicBezTo>
                  <a:cubicBezTo>
                    <a:pt x="825" y="604"/>
                    <a:pt x="1058" y="357"/>
                    <a:pt x="1058" y="69"/>
                  </a:cubicBezTo>
                  <a:cubicBezTo>
                    <a:pt x="1058" y="41"/>
                    <a:pt x="1031" y="0"/>
                    <a:pt x="1003" y="0"/>
                  </a:cubicBezTo>
                  <a:cubicBezTo>
                    <a:pt x="962" y="0"/>
                    <a:pt x="935" y="41"/>
                    <a:pt x="935" y="69"/>
                  </a:cubicBezTo>
                  <a:cubicBezTo>
                    <a:pt x="935" y="288"/>
                    <a:pt x="756" y="467"/>
                    <a:pt x="536" y="467"/>
                  </a:cubicBezTo>
                  <a:cubicBezTo>
                    <a:pt x="303" y="467"/>
                    <a:pt x="124" y="288"/>
                    <a:pt x="124" y="69"/>
                  </a:cubicBezTo>
                  <a:cubicBezTo>
                    <a:pt x="124" y="41"/>
                    <a:pt x="9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62" name="Picture 1161">
            <a:extLst>
              <a:ext uri="{FF2B5EF4-FFF2-40B4-BE49-F238E27FC236}">
                <a16:creationId xmlns:a16="http://schemas.microsoft.com/office/drawing/2014/main" id="{0AC2B421-0DBB-6E9B-461A-78290D749378}"/>
              </a:ext>
            </a:extLst>
          </p:cNvPr>
          <p:cNvPicPr>
            <a:picLocks noChangeAspect="1"/>
          </p:cNvPicPr>
          <p:nvPr/>
        </p:nvPicPr>
        <p:blipFill rotWithShape="1">
          <a:blip r:embed="rId4"/>
          <a:srcRect l="19790" t="39905" r="32851" b="13405"/>
          <a:stretch/>
        </p:blipFill>
        <p:spPr>
          <a:xfrm>
            <a:off x="132493" y="2550306"/>
            <a:ext cx="3812845" cy="2114440"/>
          </a:xfrm>
          <a:prstGeom prst="rect">
            <a:avLst/>
          </a:prstGeom>
        </p:spPr>
      </p:pic>
      <p:sp>
        <p:nvSpPr>
          <p:cNvPr id="3" name="Speech Bubble: Rectangle with Corners Rounded 2">
            <a:extLst>
              <a:ext uri="{FF2B5EF4-FFF2-40B4-BE49-F238E27FC236}">
                <a16:creationId xmlns:a16="http://schemas.microsoft.com/office/drawing/2014/main" id="{30334196-594B-FACA-E9C3-3AC3705FC87B}"/>
              </a:ext>
            </a:extLst>
          </p:cNvPr>
          <p:cNvSpPr/>
          <p:nvPr/>
        </p:nvSpPr>
        <p:spPr>
          <a:xfrm>
            <a:off x="4154180" y="465446"/>
            <a:ext cx="1595036" cy="2067737"/>
          </a:xfrm>
          <a:prstGeom prst="wedgeRoundRectCallout">
            <a:avLst>
              <a:gd name="adj1" fmla="val -93920"/>
              <a:gd name="adj2" fmla="val -17849"/>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IN" sz="1000" dirty="0">
                <a:solidFill>
                  <a:schemeClr val="tx1"/>
                </a:solidFill>
              </a:rPr>
              <a:t>After accepting 1 campaign only 29% accept another campaign.</a:t>
            </a:r>
          </a:p>
          <a:p>
            <a:pPr marL="171450" indent="-171450" algn="just">
              <a:buFont typeface="Arial" panose="020B0604020202020204" pitchFamily="34" charset="0"/>
              <a:buChar char="•"/>
            </a:pPr>
            <a:endParaRPr lang="en-IN" sz="1000" dirty="0">
              <a:solidFill>
                <a:schemeClr val="tx1"/>
              </a:solidFill>
            </a:endParaRPr>
          </a:p>
          <a:p>
            <a:pPr marL="171450" indent="-171450" algn="just">
              <a:buFont typeface="Arial" panose="020B0604020202020204" pitchFamily="34" charset="0"/>
              <a:buChar char="•"/>
            </a:pPr>
            <a:r>
              <a:rPr lang="en-IN" sz="1000" dirty="0">
                <a:solidFill>
                  <a:schemeClr val="tx1"/>
                </a:solidFill>
              </a:rPr>
              <a:t>From 2</a:t>
            </a:r>
            <a:r>
              <a:rPr lang="en-IN" sz="1000" baseline="30000" dirty="0">
                <a:solidFill>
                  <a:schemeClr val="tx1"/>
                </a:solidFill>
              </a:rPr>
              <a:t>nd</a:t>
            </a:r>
            <a:r>
              <a:rPr lang="en-IN" sz="1000" dirty="0">
                <a:solidFill>
                  <a:schemeClr val="tx1"/>
                </a:solidFill>
              </a:rPr>
              <a:t> campaign to 3</a:t>
            </a:r>
            <a:r>
              <a:rPr lang="en-IN" sz="1000" baseline="30000" dirty="0">
                <a:solidFill>
                  <a:schemeClr val="tx1"/>
                </a:solidFill>
              </a:rPr>
              <a:t>rd</a:t>
            </a:r>
            <a:r>
              <a:rPr lang="en-IN" sz="1000" dirty="0">
                <a:solidFill>
                  <a:schemeClr val="tx1"/>
                </a:solidFill>
              </a:rPr>
              <a:t> the its 39%.</a:t>
            </a:r>
          </a:p>
          <a:p>
            <a:pPr marL="171450" indent="-171450" algn="just">
              <a:buFont typeface="Arial" panose="020B0604020202020204" pitchFamily="34" charset="0"/>
              <a:buChar char="•"/>
            </a:pPr>
            <a:endParaRPr lang="en-IN" sz="1000" dirty="0">
              <a:solidFill>
                <a:schemeClr val="tx1"/>
              </a:solidFill>
            </a:endParaRPr>
          </a:p>
          <a:p>
            <a:pPr marL="171450" indent="-171450" algn="just">
              <a:buFont typeface="Arial" panose="020B0604020202020204" pitchFamily="34" charset="0"/>
              <a:buChar char="•"/>
            </a:pPr>
            <a:r>
              <a:rPr lang="en-IN" sz="1000" dirty="0">
                <a:solidFill>
                  <a:schemeClr val="tx1"/>
                </a:solidFill>
              </a:rPr>
              <a:t>Only 20% of the customers have accepted total 4 campaigns.</a:t>
            </a:r>
          </a:p>
        </p:txBody>
      </p:sp>
    </p:spTree>
    <p:extLst>
      <p:ext uri="{BB962C8B-B14F-4D97-AF65-F5344CB8AC3E}">
        <p14:creationId xmlns:p14="http://schemas.microsoft.com/office/powerpoint/2010/main" val="2162754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3" name="Picture 2">
            <a:extLst>
              <a:ext uri="{FF2B5EF4-FFF2-40B4-BE49-F238E27FC236}">
                <a16:creationId xmlns:a16="http://schemas.microsoft.com/office/drawing/2014/main" id="{4375DE25-1DC2-1DA3-A224-9751A6C3F094}"/>
              </a:ext>
            </a:extLst>
          </p:cNvPr>
          <p:cNvPicPr>
            <a:picLocks noChangeAspect="1"/>
          </p:cNvPicPr>
          <p:nvPr/>
        </p:nvPicPr>
        <p:blipFill rotWithShape="1">
          <a:blip r:embed="rId3"/>
          <a:srcRect l="20665" t="34007" r="14669" b="27151"/>
          <a:stretch/>
        </p:blipFill>
        <p:spPr>
          <a:xfrm>
            <a:off x="0" y="0"/>
            <a:ext cx="6806564" cy="2260406"/>
          </a:xfrm>
          <a:prstGeom prst="rect">
            <a:avLst/>
          </a:prstGeom>
        </p:spPr>
      </p:pic>
      <p:pic>
        <p:nvPicPr>
          <p:cNvPr id="19" name="Picture 18">
            <a:extLst>
              <a:ext uri="{FF2B5EF4-FFF2-40B4-BE49-F238E27FC236}">
                <a16:creationId xmlns:a16="http://schemas.microsoft.com/office/drawing/2014/main" id="{73311F19-CAD8-82E5-0B5C-5F78317139C7}"/>
              </a:ext>
            </a:extLst>
          </p:cNvPr>
          <p:cNvPicPr>
            <a:picLocks noChangeAspect="1"/>
          </p:cNvPicPr>
          <p:nvPr/>
        </p:nvPicPr>
        <p:blipFill rotWithShape="1">
          <a:blip r:embed="rId4"/>
          <a:srcRect l="20242" t="30394" r="14668" b="31408"/>
          <a:stretch/>
        </p:blipFill>
        <p:spPr>
          <a:xfrm>
            <a:off x="2266929" y="2373355"/>
            <a:ext cx="6778411" cy="2386286"/>
          </a:xfrm>
          <a:prstGeom prst="rect">
            <a:avLst/>
          </a:prstGeom>
        </p:spPr>
      </p:pic>
      <p:pic>
        <p:nvPicPr>
          <p:cNvPr id="1055" name="Picture 1054">
            <a:extLst>
              <a:ext uri="{FF2B5EF4-FFF2-40B4-BE49-F238E27FC236}">
                <a16:creationId xmlns:a16="http://schemas.microsoft.com/office/drawing/2014/main" id="{703C5682-4C6F-40D2-9028-CA0F6D1FDD6B}"/>
              </a:ext>
            </a:extLst>
          </p:cNvPr>
          <p:cNvPicPr>
            <a:picLocks noChangeAspect="1"/>
          </p:cNvPicPr>
          <p:nvPr/>
        </p:nvPicPr>
        <p:blipFill rotWithShape="1">
          <a:blip r:embed="rId5"/>
          <a:srcRect l="21097" t="40862" r="56855" b="20825"/>
          <a:stretch/>
        </p:blipFill>
        <p:spPr>
          <a:xfrm>
            <a:off x="6802549" y="19361"/>
            <a:ext cx="2178574" cy="2261183"/>
          </a:xfrm>
          <a:prstGeom prst="rect">
            <a:avLst/>
          </a:prstGeom>
        </p:spPr>
      </p:pic>
    </p:spTree>
    <p:extLst>
      <p:ext uri="{BB962C8B-B14F-4D97-AF65-F5344CB8AC3E}">
        <p14:creationId xmlns:p14="http://schemas.microsoft.com/office/powerpoint/2010/main" val="627844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3" name="Picture 2">
            <a:extLst>
              <a:ext uri="{FF2B5EF4-FFF2-40B4-BE49-F238E27FC236}">
                <a16:creationId xmlns:a16="http://schemas.microsoft.com/office/drawing/2014/main" id="{4375DE25-1DC2-1DA3-A224-9751A6C3F094}"/>
              </a:ext>
            </a:extLst>
          </p:cNvPr>
          <p:cNvPicPr>
            <a:picLocks noChangeAspect="1"/>
          </p:cNvPicPr>
          <p:nvPr/>
        </p:nvPicPr>
        <p:blipFill rotWithShape="1">
          <a:blip r:embed="rId3"/>
          <a:srcRect l="20665" t="34007" r="14669" b="27151"/>
          <a:stretch/>
        </p:blipFill>
        <p:spPr>
          <a:xfrm>
            <a:off x="0" y="0"/>
            <a:ext cx="6806564" cy="2260406"/>
          </a:xfrm>
          <a:prstGeom prst="rect">
            <a:avLst/>
          </a:prstGeom>
        </p:spPr>
      </p:pic>
      <p:pic>
        <p:nvPicPr>
          <p:cNvPr id="19" name="Picture 18">
            <a:extLst>
              <a:ext uri="{FF2B5EF4-FFF2-40B4-BE49-F238E27FC236}">
                <a16:creationId xmlns:a16="http://schemas.microsoft.com/office/drawing/2014/main" id="{73311F19-CAD8-82E5-0B5C-5F78317139C7}"/>
              </a:ext>
            </a:extLst>
          </p:cNvPr>
          <p:cNvPicPr>
            <a:picLocks noChangeAspect="1"/>
          </p:cNvPicPr>
          <p:nvPr/>
        </p:nvPicPr>
        <p:blipFill rotWithShape="1">
          <a:blip r:embed="rId4"/>
          <a:srcRect l="20242" t="30394" r="14668" b="31408"/>
          <a:stretch/>
        </p:blipFill>
        <p:spPr>
          <a:xfrm>
            <a:off x="2266929" y="2373355"/>
            <a:ext cx="6778411" cy="2386286"/>
          </a:xfrm>
          <a:prstGeom prst="rect">
            <a:avLst/>
          </a:prstGeom>
        </p:spPr>
      </p:pic>
      <p:pic>
        <p:nvPicPr>
          <p:cNvPr id="1055" name="Picture 1054">
            <a:extLst>
              <a:ext uri="{FF2B5EF4-FFF2-40B4-BE49-F238E27FC236}">
                <a16:creationId xmlns:a16="http://schemas.microsoft.com/office/drawing/2014/main" id="{703C5682-4C6F-40D2-9028-CA0F6D1FDD6B}"/>
              </a:ext>
            </a:extLst>
          </p:cNvPr>
          <p:cNvPicPr>
            <a:picLocks noChangeAspect="1"/>
          </p:cNvPicPr>
          <p:nvPr/>
        </p:nvPicPr>
        <p:blipFill rotWithShape="1">
          <a:blip r:embed="rId5"/>
          <a:srcRect l="21097" t="40862" r="56855" b="20825"/>
          <a:stretch/>
        </p:blipFill>
        <p:spPr>
          <a:xfrm>
            <a:off x="6802549" y="19361"/>
            <a:ext cx="2178574" cy="2261183"/>
          </a:xfrm>
          <a:prstGeom prst="rect">
            <a:avLst/>
          </a:prstGeom>
        </p:spPr>
      </p:pic>
      <p:sp>
        <p:nvSpPr>
          <p:cNvPr id="2" name="Oval 1">
            <a:extLst>
              <a:ext uri="{FF2B5EF4-FFF2-40B4-BE49-F238E27FC236}">
                <a16:creationId xmlns:a16="http://schemas.microsoft.com/office/drawing/2014/main" id="{C4B3B703-D46D-B482-E326-A8D24ECE2B1A}"/>
              </a:ext>
            </a:extLst>
          </p:cNvPr>
          <p:cNvSpPr/>
          <p:nvPr/>
        </p:nvSpPr>
        <p:spPr>
          <a:xfrm>
            <a:off x="1106129" y="19361"/>
            <a:ext cx="619432" cy="12858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1337DC50-0A99-D613-4D35-F4228F1F0E88}"/>
              </a:ext>
            </a:extLst>
          </p:cNvPr>
          <p:cNvSpPr/>
          <p:nvPr/>
        </p:nvSpPr>
        <p:spPr>
          <a:xfrm>
            <a:off x="3248874" y="171760"/>
            <a:ext cx="619432" cy="12858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549B29F5-10D6-A450-193A-765BB027E146}"/>
              </a:ext>
            </a:extLst>
          </p:cNvPr>
          <p:cNvSpPr/>
          <p:nvPr/>
        </p:nvSpPr>
        <p:spPr>
          <a:xfrm>
            <a:off x="5542935" y="171760"/>
            <a:ext cx="619432" cy="17764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28879A06-2A0F-D77E-1A6A-C49179B50FE8}"/>
              </a:ext>
            </a:extLst>
          </p:cNvPr>
          <p:cNvSpPr/>
          <p:nvPr/>
        </p:nvSpPr>
        <p:spPr>
          <a:xfrm>
            <a:off x="7730109" y="814695"/>
            <a:ext cx="619432" cy="12858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A8646C3-D9D2-9BC5-341F-C35CADA11DB0}"/>
              </a:ext>
            </a:extLst>
          </p:cNvPr>
          <p:cNvSpPr/>
          <p:nvPr/>
        </p:nvSpPr>
        <p:spPr>
          <a:xfrm>
            <a:off x="3439914" y="3262380"/>
            <a:ext cx="619432" cy="12858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1BBD1CB5-57E9-E1BE-760D-B4BAE99BB678}"/>
              </a:ext>
            </a:extLst>
          </p:cNvPr>
          <p:cNvSpPr/>
          <p:nvPr/>
        </p:nvSpPr>
        <p:spPr>
          <a:xfrm>
            <a:off x="5623195" y="2543590"/>
            <a:ext cx="619432" cy="193926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4DB3151D-A509-F201-ADF8-A29EEC64010A}"/>
              </a:ext>
            </a:extLst>
          </p:cNvPr>
          <p:cNvSpPr/>
          <p:nvPr/>
        </p:nvSpPr>
        <p:spPr>
          <a:xfrm>
            <a:off x="7891836" y="3075878"/>
            <a:ext cx="619432" cy="12858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Speech Bubble: Rectangle with Corners Rounded 9">
            <a:extLst>
              <a:ext uri="{FF2B5EF4-FFF2-40B4-BE49-F238E27FC236}">
                <a16:creationId xmlns:a16="http://schemas.microsoft.com/office/drawing/2014/main" id="{7A62674D-30A0-0975-7145-63BDEF8FADD3}"/>
              </a:ext>
            </a:extLst>
          </p:cNvPr>
          <p:cNvSpPr/>
          <p:nvPr/>
        </p:nvSpPr>
        <p:spPr>
          <a:xfrm>
            <a:off x="333854" y="2543589"/>
            <a:ext cx="1595036" cy="2067737"/>
          </a:xfrm>
          <a:prstGeom prst="wedgeRoundRectCallout">
            <a:avLst>
              <a:gd name="adj1" fmla="val 83275"/>
              <a:gd name="adj2" fmla="val -63168"/>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000" b="1" dirty="0">
                <a:solidFill>
                  <a:schemeClr val="tx1"/>
                </a:solidFill>
              </a:rPr>
              <a:t>Amount spent on various products v/s Income v/s Response.</a:t>
            </a:r>
          </a:p>
          <a:p>
            <a:pPr algn="just"/>
            <a:endParaRPr lang="en-IN" sz="1000" b="1" dirty="0">
              <a:solidFill>
                <a:schemeClr val="tx1"/>
              </a:solidFill>
            </a:endParaRPr>
          </a:p>
          <a:p>
            <a:pPr algn="just"/>
            <a:r>
              <a:rPr lang="en-IN" sz="1000" b="1" dirty="0">
                <a:solidFill>
                  <a:schemeClr val="tx1"/>
                </a:solidFill>
              </a:rPr>
              <a:t>Cluster of customers responding positively is clearly visible for each product.</a:t>
            </a:r>
          </a:p>
        </p:txBody>
      </p:sp>
    </p:spTree>
    <p:extLst>
      <p:ext uri="{BB962C8B-B14F-4D97-AF65-F5344CB8AC3E}">
        <p14:creationId xmlns:p14="http://schemas.microsoft.com/office/powerpoint/2010/main" val="520105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3" name="Picture 2">
            <a:extLst>
              <a:ext uri="{FF2B5EF4-FFF2-40B4-BE49-F238E27FC236}">
                <a16:creationId xmlns:a16="http://schemas.microsoft.com/office/drawing/2014/main" id="{46B71C55-E503-A571-7035-4BD3736D30D4}"/>
              </a:ext>
            </a:extLst>
          </p:cNvPr>
          <p:cNvPicPr>
            <a:picLocks noChangeAspect="1"/>
          </p:cNvPicPr>
          <p:nvPr/>
        </p:nvPicPr>
        <p:blipFill rotWithShape="1">
          <a:blip r:embed="rId3"/>
          <a:srcRect l="20867" t="13190" r="17032" b="14648"/>
          <a:stretch/>
        </p:blipFill>
        <p:spPr>
          <a:xfrm>
            <a:off x="58784" y="131105"/>
            <a:ext cx="6857480" cy="4482324"/>
          </a:xfrm>
          <a:prstGeom prst="rect">
            <a:avLst/>
          </a:prstGeom>
        </p:spPr>
      </p:pic>
      <p:grpSp>
        <p:nvGrpSpPr>
          <p:cNvPr id="6" name="Google Shape;1054;p46">
            <a:extLst>
              <a:ext uri="{FF2B5EF4-FFF2-40B4-BE49-F238E27FC236}">
                <a16:creationId xmlns:a16="http://schemas.microsoft.com/office/drawing/2014/main" id="{C32704F8-675C-BC9B-2796-DBD6FA85EB4F}"/>
              </a:ext>
            </a:extLst>
          </p:cNvPr>
          <p:cNvGrpSpPr/>
          <p:nvPr/>
        </p:nvGrpSpPr>
        <p:grpSpPr>
          <a:xfrm>
            <a:off x="8434427" y="2374045"/>
            <a:ext cx="444434" cy="706570"/>
            <a:chOff x="6334600" y="1372450"/>
            <a:chExt cx="204300" cy="324800"/>
          </a:xfrm>
        </p:grpSpPr>
        <p:sp>
          <p:nvSpPr>
            <p:cNvPr id="7" name="Google Shape;1055;p46">
              <a:extLst>
                <a:ext uri="{FF2B5EF4-FFF2-40B4-BE49-F238E27FC236}">
                  <a16:creationId xmlns:a16="http://schemas.microsoft.com/office/drawing/2014/main" id="{09704488-102B-50B8-7916-BC0C92B45F92}"/>
                </a:ext>
              </a:extLst>
            </p:cNvPr>
            <p:cNvSpPr/>
            <p:nvPr/>
          </p:nvSpPr>
          <p:spPr>
            <a:xfrm>
              <a:off x="6354850" y="1396825"/>
              <a:ext cx="163450" cy="274350"/>
            </a:xfrm>
            <a:custGeom>
              <a:avLst/>
              <a:gdLst/>
              <a:ahLst/>
              <a:cxnLst/>
              <a:rect l="l" t="t" r="r" b="b"/>
              <a:pathLst>
                <a:path w="6538" h="10974" extrusionOk="0">
                  <a:moveTo>
                    <a:pt x="0" y="0"/>
                  </a:moveTo>
                  <a:lnTo>
                    <a:pt x="0" y="10973"/>
                  </a:lnTo>
                  <a:lnTo>
                    <a:pt x="6537" y="10973"/>
                  </a:lnTo>
                  <a:lnTo>
                    <a:pt x="653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56;p46">
              <a:extLst>
                <a:ext uri="{FF2B5EF4-FFF2-40B4-BE49-F238E27FC236}">
                  <a16:creationId xmlns:a16="http://schemas.microsoft.com/office/drawing/2014/main" id="{5989A002-4A35-DAAD-8596-F3498BAFFD8B}"/>
                </a:ext>
              </a:extLst>
            </p:cNvPr>
            <p:cNvSpPr/>
            <p:nvPr/>
          </p:nvSpPr>
          <p:spPr>
            <a:xfrm>
              <a:off x="6335975" y="1574950"/>
              <a:ext cx="200525" cy="87275"/>
            </a:xfrm>
            <a:custGeom>
              <a:avLst/>
              <a:gdLst/>
              <a:ahLst/>
              <a:cxnLst/>
              <a:rect l="l" t="t" r="r" b="b"/>
              <a:pathLst>
                <a:path w="8021" h="3491" extrusionOk="0">
                  <a:moveTo>
                    <a:pt x="6267" y="1"/>
                  </a:moveTo>
                  <a:cubicBezTo>
                    <a:pt x="5898" y="1"/>
                    <a:pt x="5532" y="90"/>
                    <a:pt x="5219" y="264"/>
                  </a:cubicBezTo>
                  <a:cubicBezTo>
                    <a:pt x="4762" y="513"/>
                    <a:pt x="4391" y="628"/>
                    <a:pt x="3976" y="628"/>
                  </a:cubicBezTo>
                  <a:cubicBezTo>
                    <a:pt x="3454" y="628"/>
                    <a:pt x="2861" y="447"/>
                    <a:pt x="1936" y="126"/>
                  </a:cubicBezTo>
                  <a:cubicBezTo>
                    <a:pt x="1676" y="40"/>
                    <a:pt x="1442" y="3"/>
                    <a:pt x="1231" y="3"/>
                  </a:cubicBezTo>
                  <a:cubicBezTo>
                    <a:pt x="1075" y="3"/>
                    <a:pt x="931" y="23"/>
                    <a:pt x="797" y="58"/>
                  </a:cubicBezTo>
                  <a:cubicBezTo>
                    <a:pt x="769" y="99"/>
                    <a:pt x="742" y="154"/>
                    <a:pt x="728" y="195"/>
                  </a:cubicBezTo>
                  <a:cubicBezTo>
                    <a:pt x="0" y="1610"/>
                    <a:pt x="549" y="3491"/>
                    <a:pt x="549" y="3491"/>
                  </a:cubicBezTo>
                  <a:lnTo>
                    <a:pt x="7498" y="3491"/>
                  </a:lnTo>
                  <a:cubicBezTo>
                    <a:pt x="7498" y="3491"/>
                    <a:pt x="8020" y="1706"/>
                    <a:pt x="7388" y="305"/>
                  </a:cubicBezTo>
                  <a:cubicBezTo>
                    <a:pt x="7050" y="100"/>
                    <a:pt x="6657" y="1"/>
                    <a:pt x="6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7;p46">
              <a:extLst>
                <a:ext uri="{FF2B5EF4-FFF2-40B4-BE49-F238E27FC236}">
                  <a16:creationId xmlns:a16="http://schemas.microsoft.com/office/drawing/2014/main" id="{D9736EF0-DF31-2EC3-DCB0-E2CE16897F24}"/>
                </a:ext>
              </a:extLst>
            </p:cNvPr>
            <p:cNvSpPr/>
            <p:nvPr/>
          </p:nvSpPr>
          <p:spPr>
            <a:xfrm>
              <a:off x="6335975" y="1529000"/>
              <a:ext cx="201200" cy="133225"/>
            </a:xfrm>
            <a:custGeom>
              <a:avLst/>
              <a:gdLst/>
              <a:ahLst/>
              <a:cxnLst/>
              <a:rect l="l" t="t" r="r" b="b"/>
              <a:pathLst>
                <a:path w="8048" h="5329" fill="none" extrusionOk="0">
                  <a:moveTo>
                    <a:pt x="7333" y="2033"/>
                  </a:moveTo>
                  <a:cubicBezTo>
                    <a:pt x="6606" y="619"/>
                    <a:pt x="5768" y="1"/>
                    <a:pt x="5768" y="1"/>
                  </a:cubicBezTo>
                  <a:lnTo>
                    <a:pt x="4697" y="1"/>
                  </a:lnTo>
                  <a:lnTo>
                    <a:pt x="3365" y="1"/>
                  </a:lnTo>
                  <a:lnTo>
                    <a:pt x="2280" y="1"/>
                  </a:lnTo>
                  <a:cubicBezTo>
                    <a:pt x="2280" y="1"/>
                    <a:pt x="1442" y="619"/>
                    <a:pt x="728" y="2033"/>
                  </a:cubicBezTo>
                  <a:cubicBezTo>
                    <a:pt x="0" y="3448"/>
                    <a:pt x="549" y="5329"/>
                    <a:pt x="549" y="5329"/>
                  </a:cubicBezTo>
                  <a:lnTo>
                    <a:pt x="7498" y="5329"/>
                  </a:lnTo>
                  <a:cubicBezTo>
                    <a:pt x="7498" y="5329"/>
                    <a:pt x="8047" y="3448"/>
                    <a:pt x="7333" y="2033"/>
                  </a:cubicBezTo>
                  <a:close/>
                </a:path>
              </a:pathLst>
            </a:custGeom>
            <a:noFill/>
            <a:ln w="3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8;p46">
              <a:extLst>
                <a:ext uri="{FF2B5EF4-FFF2-40B4-BE49-F238E27FC236}">
                  <a16:creationId xmlns:a16="http://schemas.microsoft.com/office/drawing/2014/main" id="{9AD6D818-5DFF-F085-1D7E-E99BAE0E688B}"/>
                </a:ext>
              </a:extLst>
            </p:cNvPr>
            <p:cNvSpPr/>
            <p:nvPr/>
          </p:nvSpPr>
          <p:spPr>
            <a:xfrm>
              <a:off x="6334600" y="1527275"/>
              <a:ext cx="204300" cy="136675"/>
            </a:xfrm>
            <a:custGeom>
              <a:avLst/>
              <a:gdLst/>
              <a:ahLst/>
              <a:cxnLst/>
              <a:rect l="l" t="t" r="r" b="b"/>
              <a:pathLst>
                <a:path w="8172" h="5467" extrusionOk="0">
                  <a:moveTo>
                    <a:pt x="5809" y="138"/>
                  </a:moveTo>
                  <a:cubicBezTo>
                    <a:pt x="5919" y="221"/>
                    <a:pt x="6674" y="852"/>
                    <a:pt x="7333" y="2130"/>
                  </a:cubicBezTo>
                  <a:cubicBezTo>
                    <a:pt x="7965" y="3393"/>
                    <a:pt x="7581" y="5041"/>
                    <a:pt x="7498" y="5343"/>
                  </a:cubicBezTo>
                  <a:lnTo>
                    <a:pt x="659" y="5343"/>
                  </a:lnTo>
                  <a:cubicBezTo>
                    <a:pt x="577" y="5041"/>
                    <a:pt x="192" y="3393"/>
                    <a:pt x="838" y="2130"/>
                  </a:cubicBezTo>
                  <a:cubicBezTo>
                    <a:pt x="1483" y="852"/>
                    <a:pt x="2239" y="221"/>
                    <a:pt x="2362" y="138"/>
                  </a:cubicBezTo>
                  <a:close/>
                  <a:moveTo>
                    <a:pt x="2335" y="1"/>
                  </a:moveTo>
                  <a:cubicBezTo>
                    <a:pt x="2321" y="1"/>
                    <a:pt x="2307" y="1"/>
                    <a:pt x="2293" y="15"/>
                  </a:cubicBezTo>
                  <a:cubicBezTo>
                    <a:pt x="2266" y="42"/>
                    <a:pt x="1442" y="660"/>
                    <a:pt x="714" y="2075"/>
                  </a:cubicBezTo>
                  <a:cubicBezTo>
                    <a:pt x="0" y="3503"/>
                    <a:pt x="522" y="5343"/>
                    <a:pt x="549" y="5425"/>
                  </a:cubicBezTo>
                  <a:cubicBezTo>
                    <a:pt x="549" y="5453"/>
                    <a:pt x="577" y="5467"/>
                    <a:pt x="604" y="5467"/>
                  </a:cubicBezTo>
                  <a:lnTo>
                    <a:pt x="7553" y="5467"/>
                  </a:lnTo>
                  <a:cubicBezTo>
                    <a:pt x="7581" y="5467"/>
                    <a:pt x="7608" y="5453"/>
                    <a:pt x="7622" y="5425"/>
                  </a:cubicBezTo>
                  <a:cubicBezTo>
                    <a:pt x="7636" y="5343"/>
                    <a:pt x="8171" y="3503"/>
                    <a:pt x="7443" y="2075"/>
                  </a:cubicBezTo>
                  <a:cubicBezTo>
                    <a:pt x="6729" y="660"/>
                    <a:pt x="5891" y="42"/>
                    <a:pt x="5864" y="15"/>
                  </a:cubicBezTo>
                  <a:cubicBezTo>
                    <a:pt x="5850" y="1"/>
                    <a:pt x="5837" y="1"/>
                    <a:pt x="5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9;p46">
              <a:extLst>
                <a:ext uri="{FF2B5EF4-FFF2-40B4-BE49-F238E27FC236}">
                  <a16:creationId xmlns:a16="http://schemas.microsoft.com/office/drawing/2014/main" id="{23FAADFB-D919-9F05-3835-F3E10BB81608}"/>
                </a:ext>
              </a:extLst>
            </p:cNvPr>
            <p:cNvSpPr/>
            <p:nvPr/>
          </p:nvSpPr>
          <p:spPr>
            <a:xfrm>
              <a:off x="6358975" y="1402650"/>
              <a:ext cx="155200" cy="101650"/>
            </a:xfrm>
            <a:custGeom>
              <a:avLst/>
              <a:gdLst/>
              <a:ahLst/>
              <a:cxnLst/>
              <a:rect l="l" t="t" r="r" b="b"/>
              <a:pathLst>
                <a:path w="6208" h="4066" extrusionOk="0">
                  <a:moveTo>
                    <a:pt x="137" y="1"/>
                  </a:moveTo>
                  <a:cubicBezTo>
                    <a:pt x="137" y="1"/>
                    <a:pt x="0" y="2500"/>
                    <a:pt x="1058" y="4066"/>
                  </a:cubicBezTo>
                  <a:lnTo>
                    <a:pt x="5150" y="4066"/>
                  </a:lnTo>
                  <a:cubicBezTo>
                    <a:pt x="6207" y="2500"/>
                    <a:pt x="6070" y="1"/>
                    <a:pt x="6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0;p46">
              <a:extLst>
                <a:ext uri="{FF2B5EF4-FFF2-40B4-BE49-F238E27FC236}">
                  <a16:creationId xmlns:a16="http://schemas.microsoft.com/office/drawing/2014/main" id="{E2C2C125-A83A-7D13-BBE2-91AA90AB258D}"/>
                </a:ext>
              </a:extLst>
            </p:cNvPr>
            <p:cNvSpPr/>
            <p:nvPr/>
          </p:nvSpPr>
          <p:spPr>
            <a:xfrm>
              <a:off x="6348675" y="1372450"/>
              <a:ext cx="176150" cy="35375"/>
            </a:xfrm>
            <a:custGeom>
              <a:avLst/>
              <a:gdLst/>
              <a:ahLst/>
              <a:cxnLst/>
              <a:rect l="l" t="t" r="r" b="b"/>
              <a:pathLst>
                <a:path w="7046" h="1415" extrusionOk="0">
                  <a:moveTo>
                    <a:pt x="398" y="0"/>
                  </a:moveTo>
                  <a:cubicBezTo>
                    <a:pt x="179" y="0"/>
                    <a:pt x="0" y="179"/>
                    <a:pt x="0" y="399"/>
                  </a:cubicBezTo>
                  <a:lnTo>
                    <a:pt x="0" y="1017"/>
                  </a:lnTo>
                  <a:cubicBezTo>
                    <a:pt x="0" y="1236"/>
                    <a:pt x="179" y="1415"/>
                    <a:pt x="398" y="1415"/>
                  </a:cubicBezTo>
                  <a:lnTo>
                    <a:pt x="6647" y="1415"/>
                  </a:lnTo>
                  <a:cubicBezTo>
                    <a:pt x="6867" y="1415"/>
                    <a:pt x="7045" y="1236"/>
                    <a:pt x="7045" y="1017"/>
                  </a:cubicBezTo>
                  <a:lnTo>
                    <a:pt x="7045" y="399"/>
                  </a:lnTo>
                  <a:cubicBezTo>
                    <a:pt x="7045" y="179"/>
                    <a:pt x="6867" y="0"/>
                    <a:pt x="664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1;p46">
              <a:extLst>
                <a:ext uri="{FF2B5EF4-FFF2-40B4-BE49-F238E27FC236}">
                  <a16:creationId xmlns:a16="http://schemas.microsoft.com/office/drawing/2014/main" id="{88523CE5-B6D5-46B3-A3D0-3919BC89A763}"/>
                </a:ext>
              </a:extLst>
            </p:cNvPr>
            <p:cNvSpPr/>
            <p:nvPr/>
          </p:nvSpPr>
          <p:spPr>
            <a:xfrm>
              <a:off x="6352775" y="1385150"/>
              <a:ext cx="167575" cy="3450"/>
            </a:xfrm>
            <a:custGeom>
              <a:avLst/>
              <a:gdLst/>
              <a:ahLst/>
              <a:cxnLst/>
              <a:rect l="l" t="t" r="r" b="b"/>
              <a:pathLst>
                <a:path w="6703" h="138" extrusionOk="0">
                  <a:moveTo>
                    <a:pt x="70" y="1"/>
                  </a:moveTo>
                  <a:cubicBezTo>
                    <a:pt x="28" y="1"/>
                    <a:pt x="1" y="28"/>
                    <a:pt x="1" y="69"/>
                  </a:cubicBezTo>
                  <a:cubicBezTo>
                    <a:pt x="1" y="110"/>
                    <a:pt x="28" y="138"/>
                    <a:pt x="70" y="138"/>
                  </a:cubicBezTo>
                  <a:lnTo>
                    <a:pt x="6648" y="138"/>
                  </a:lnTo>
                  <a:cubicBezTo>
                    <a:pt x="6675" y="138"/>
                    <a:pt x="6703" y="110"/>
                    <a:pt x="6703" y="69"/>
                  </a:cubicBezTo>
                  <a:cubicBezTo>
                    <a:pt x="6703" y="28"/>
                    <a:pt x="6675" y="1"/>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2;p46">
              <a:extLst>
                <a:ext uri="{FF2B5EF4-FFF2-40B4-BE49-F238E27FC236}">
                  <a16:creationId xmlns:a16="http://schemas.microsoft.com/office/drawing/2014/main" id="{99B64232-5C3E-5096-AEEB-09592BA5EA2A}"/>
                </a:ext>
              </a:extLst>
            </p:cNvPr>
            <p:cNvSpPr/>
            <p:nvPr/>
          </p:nvSpPr>
          <p:spPr>
            <a:xfrm>
              <a:off x="6340425" y="1656375"/>
              <a:ext cx="192275" cy="40875"/>
            </a:xfrm>
            <a:custGeom>
              <a:avLst/>
              <a:gdLst/>
              <a:ahLst/>
              <a:cxnLst/>
              <a:rect l="l" t="t" r="r" b="b"/>
              <a:pathLst>
                <a:path w="7691" h="1635" extrusionOk="0">
                  <a:moveTo>
                    <a:pt x="454" y="1"/>
                  </a:moveTo>
                  <a:cubicBezTo>
                    <a:pt x="207" y="1"/>
                    <a:pt x="1" y="207"/>
                    <a:pt x="1" y="454"/>
                  </a:cubicBezTo>
                  <a:lnTo>
                    <a:pt x="1" y="1182"/>
                  </a:lnTo>
                  <a:cubicBezTo>
                    <a:pt x="1" y="1429"/>
                    <a:pt x="207" y="1635"/>
                    <a:pt x="454" y="1635"/>
                  </a:cubicBezTo>
                  <a:lnTo>
                    <a:pt x="7238" y="1635"/>
                  </a:lnTo>
                  <a:cubicBezTo>
                    <a:pt x="7485" y="1635"/>
                    <a:pt x="7691" y="1429"/>
                    <a:pt x="7691" y="1182"/>
                  </a:cubicBezTo>
                  <a:lnTo>
                    <a:pt x="7691" y="454"/>
                  </a:lnTo>
                  <a:cubicBezTo>
                    <a:pt x="7691" y="207"/>
                    <a:pt x="7485" y="1"/>
                    <a:pt x="723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3;p46">
              <a:extLst>
                <a:ext uri="{FF2B5EF4-FFF2-40B4-BE49-F238E27FC236}">
                  <a16:creationId xmlns:a16="http://schemas.microsoft.com/office/drawing/2014/main" id="{67769D4A-526A-1D2C-EBCB-00C2CAB1794C}"/>
                </a:ext>
              </a:extLst>
            </p:cNvPr>
            <p:cNvSpPr/>
            <p:nvPr/>
          </p:nvSpPr>
          <p:spPr>
            <a:xfrm>
              <a:off x="6339050" y="1681100"/>
              <a:ext cx="195375" cy="3100"/>
            </a:xfrm>
            <a:custGeom>
              <a:avLst/>
              <a:gdLst/>
              <a:ahLst/>
              <a:cxnLst/>
              <a:rect l="l" t="t" r="r" b="b"/>
              <a:pathLst>
                <a:path w="7815" h="124" extrusionOk="0">
                  <a:moveTo>
                    <a:pt x="56" y="0"/>
                  </a:moveTo>
                  <a:cubicBezTo>
                    <a:pt x="28" y="0"/>
                    <a:pt x="1" y="28"/>
                    <a:pt x="1" y="55"/>
                  </a:cubicBezTo>
                  <a:cubicBezTo>
                    <a:pt x="1" y="96"/>
                    <a:pt x="28" y="124"/>
                    <a:pt x="56" y="124"/>
                  </a:cubicBezTo>
                  <a:lnTo>
                    <a:pt x="7746" y="124"/>
                  </a:lnTo>
                  <a:cubicBezTo>
                    <a:pt x="7787" y="124"/>
                    <a:pt x="7815" y="96"/>
                    <a:pt x="7815" y="55"/>
                  </a:cubicBezTo>
                  <a:cubicBezTo>
                    <a:pt x="7815" y="28"/>
                    <a:pt x="7787" y="0"/>
                    <a:pt x="7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4;p46">
              <a:extLst>
                <a:ext uri="{FF2B5EF4-FFF2-40B4-BE49-F238E27FC236}">
                  <a16:creationId xmlns:a16="http://schemas.microsoft.com/office/drawing/2014/main" id="{11A97728-D470-D9CC-2421-2420177D39A8}"/>
                </a:ext>
              </a:extLst>
            </p:cNvPr>
            <p:cNvSpPr/>
            <p:nvPr/>
          </p:nvSpPr>
          <p:spPr>
            <a:xfrm>
              <a:off x="6377850" y="1504275"/>
              <a:ext cx="117450" cy="21325"/>
            </a:xfrm>
            <a:custGeom>
              <a:avLst/>
              <a:gdLst/>
              <a:ahLst/>
              <a:cxnLst/>
              <a:rect l="l" t="t" r="r" b="b"/>
              <a:pathLst>
                <a:path w="4698" h="853" extrusionOk="0">
                  <a:moveTo>
                    <a:pt x="426" y="1"/>
                  </a:moveTo>
                  <a:cubicBezTo>
                    <a:pt x="193" y="1"/>
                    <a:pt x="0" y="193"/>
                    <a:pt x="0" y="427"/>
                  </a:cubicBezTo>
                  <a:cubicBezTo>
                    <a:pt x="0" y="660"/>
                    <a:pt x="193" y="852"/>
                    <a:pt x="426" y="852"/>
                  </a:cubicBezTo>
                  <a:lnTo>
                    <a:pt x="4271" y="852"/>
                  </a:lnTo>
                  <a:cubicBezTo>
                    <a:pt x="4505" y="852"/>
                    <a:pt x="4697" y="660"/>
                    <a:pt x="4697" y="427"/>
                  </a:cubicBezTo>
                  <a:cubicBezTo>
                    <a:pt x="4697" y="193"/>
                    <a:pt x="4505" y="1"/>
                    <a:pt x="4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5;p46">
              <a:extLst>
                <a:ext uri="{FF2B5EF4-FFF2-40B4-BE49-F238E27FC236}">
                  <a16:creationId xmlns:a16="http://schemas.microsoft.com/office/drawing/2014/main" id="{3BDAE523-38D9-2E4C-D914-23E3FBA379C7}"/>
                </a:ext>
              </a:extLst>
            </p:cNvPr>
            <p:cNvSpPr/>
            <p:nvPr/>
          </p:nvSpPr>
          <p:spPr>
            <a:xfrm>
              <a:off x="6387125" y="1521800"/>
              <a:ext cx="99250" cy="14450"/>
            </a:xfrm>
            <a:custGeom>
              <a:avLst/>
              <a:gdLst/>
              <a:ahLst/>
              <a:cxnLst/>
              <a:rect l="l" t="t" r="r" b="b"/>
              <a:pathLst>
                <a:path w="3970" h="578" extrusionOk="0">
                  <a:moveTo>
                    <a:pt x="0" y="0"/>
                  </a:moveTo>
                  <a:lnTo>
                    <a:pt x="0" y="110"/>
                  </a:lnTo>
                  <a:cubicBezTo>
                    <a:pt x="0" y="357"/>
                    <a:pt x="206" y="577"/>
                    <a:pt x="467" y="577"/>
                  </a:cubicBezTo>
                  <a:lnTo>
                    <a:pt x="3502" y="577"/>
                  </a:lnTo>
                  <a:cubicBezTo>
                    <a:pt x="3763" y="577"/>
                    <a:pt x="3969" y="357"/>
                    <a:pt x="3969" y="110"/>
                  </a:cubicBezTo>
                  <a:lnTo>
                    <a:pt x="3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6;p46">
              <a:extLst>
                <a:ext uri="{FF2B5EF4-FFF2-40B4-BE49-F238E27FC236}">
                  <a16:creationId xmlns:a16="http://schemas.microsoft.com/office/drawing/2014/main" id="{366438CF-A2E0-6A85-C0E0-368776AF9E7A}"/>
                </a:ext>
              </a:extLst>
            </p:cNvPr>
            <p:cNvSpPr/>
            <p:nvPr/>
          </p:nvSpPr>
          <p:spPr>
            <a:xfrm>
              <a:off x="6385750" y="1523850"/>
              <a:ext cx="101650" cy="3450"/>
            </a:xfrm>
            <a:custGeom>
              <a:avLst/>
              <a:gdLst/>
              <a:ahLst/>
              <a:cxnLst/>
              <a:rect l="l" t="t" r="r" b="b"/>
              <a:pathLst>
                <a:path w="4066" h="138" extrusionOk="0">
                  <a:moveTo>
                    <a:pt x="69" y="1"/>
                  </a:moveTo>
                  <a:cubicBezTo>
                    <a:pt x="28" y="1"/>
                    <a:pt x="0" y="28"/>
                    <a:pt x="0" y="69"/>
                  </a:cubicBezTo>
                  <a:cubicBezTo>
                    <a:pt x="0" y="110"/>
                    <a:pt x="28" y="138"/>
                    <a:pt x="69" y="138"/>
                  </a:cubicBezTo>
                  <a:lnTo>
                    <a:pt x="4010" y="138"/>
                  </a:lnTo>
                  <a:cubicBezTo>
                    <a:pt x="4038" y="138"/>
                    <a:pt x="4065" y="110"/>
                    <a:pt x="4065" y="69"/>
                  </a:cubicBezTo>
                  <a:cubicBezTo>
                    <a:pt x="4065" y="28"/>
                    <a:pt x="4038"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067;p46">
            <a:extLst>
              <a:ext uri="{FF2B5EF4-FFF2-40B4-BE49-F238E27FC236}">
                <a16:creationId xmlns:a16="http://schemas.microsoft.com/office/drawing/2014/main" id="{343D638A-2364-D13E-57D4-B718A867851B}"/>
              </a:ext>
            </a:extLst>
          </p:cNvPr>
          <p:cNvGrpSpPr/>
          <p:nvPr/>
        </p:nvGrpSpPr>
        <p:grpSpPr>
          <a:xfrm>
            <a:off x="8039476" y="3078567"/>
            <a:ext cx="1104524" cy="1751217"/>
            <a:chOff x="7871738" y="3095700"/>
            <a:chExt cx="1104524" cy="1751217"/>
          </a:xfrm>
        </p:grpSpPr>
        <p:sp>
          <p:nvSpPr>
            <p:cNvPr id="21" name="Google Shape;1068;p46">
              <a:extLst>
                <a:ext uri="{FF2B5EF4-FFF2-40B4-BE49-F238E27FC236}">
                  <a16:creationId xmlns:a16="http://schemas.microsoft.com/office/drawing/2014/main" id="{EFFF0DDF-99A0-B05F-A988-EAAA9A3F5C34}"/>
                </a:ext>
              </a:extLst>
            </p:cNvPr>
            <p:cNvSpPr/>
            <p:nvPr/>
          </p:nvSpPr>
          <p:spPr>
            <a:xfrm>
              <a:off x="7942928" y="3129475"/>
              <a:ext cx="962144" cy="1713399"/>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9;p46">
              <a:extLst>
                <a:ext uri="{FF2B5EF4-FFF2-40B4-BE49-F238E27FC236}">
                  <a16:creationId xmlns:a16="http://schemas.microsoft.com/office/drawing/2014/main" id="{BCD2340A-DE1F-FC1F-F22C-B0131AA18CD7}"/>
                </a:ext>
              </a:extLst>
            </p:cNvPr>
            <p:cNvSpPr/>
            <p:nvPr/>
          </p:nvSpPr>
          <p:spPr>
            <a:xfrm>
              <a:off x="7942901" y="3124475"/>
              <a:ext cx="962198" cy="1722442"/>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70;p46">
              <a:extLst>
                <a:ext uri="{FF2B5EF4-FFF2-40B4-BE49-F238E27FC236}">
                  <a16:creationId xmlns:a16="http://schemas.microsoft.com/office/drawing/2014/main" id="{6C0A6D34-BA08-FB8B-B0C5-67C15309BD97}"/>
                </a:ext>
              </a:extLst>
            </p:cNvPr>
            <p:cNvSpPr/>
            <p:nvPr/>
          </p:nvSpPr>
          <p:spPr>
            <a:xfrm>
              <a:off x="7871738" y="3100700"/>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71;p46">
              <a:extLst>
                <a:ext uri="{FF2B5EF4-FFF2-40B4-BE49-F238E27FC236}">
                  <a16:creationId xmlns:a16="http://schemas.microsoft.com/office/drawing/2014/main" id="{21604086-C3AF-6831-B6E0-4FA99977F250}"/>
                </a:ext>
              </a:extLst>
            </p:cNvPr>
            <p:cNvSpPr/>
            <p:nvPr/>
          </p:nvSpPr>
          <p:spPr>
            <a:xfrm>
              <a:off x="7871740" y="3095700"/>
              <a:ext cx="1104521" cy="115124"/>
            </a:xfrm>
            <a:custGeom>
              <a:avLst/>
              <a:gdLst/>
              <a:ahLst/>
              <a:cxnLst/>
              <a:rect l="l" t="t" r="r" b="b"/>
              <a:pathLst>
                <a:path w="78210" h="1566" extrusionOk="0">
                  <a:moveTo>
                    <a:pt x="78072" y="124"/>
                  </a:moveTo>
                  <a:lnTo>
                    <a:pt x="78072" y="1428"/>
                  </a:lnTo>
                  <a:lnTo>
                    <a:pt x="138" y="1428"/>
                  </a:lnTo>
                  <a:lnTo>
                    <a:pt x="138" y="124"/>
                  </a:lnTo>
                  <a:close/>
                  <a:moveTo>
                    <a:pt x="70" y="0"/>
                  </a:moveTo>
                  <a:cubicBezTo>
                    <a:pt x="28" y="0"/>
                    <a:pt x="1" y="28"/>
                    <a:pt x="1" y="55"/>
                  </a:cubicBezTo>
                  <a:lnTo>
                    <a:pt x="1" y="1497"/>
                  </a:lnTo>
                  <a:cubicBezTo>
                    <a:pt x="1" y="1524"/>
                    <a:pt x="28" y="1566"/>
                    <a:pt x="70" y="1566"/>
                  </a:cubicBezTo>
                  <a:lnTo>
                    <a:pt x="78141" y="1566"/>
                  </a:lnTo>
                  <a:cubicBezTo>
                    <a:pt x="78168" y="1566"/>
                    <a:pt x="78210" y="1524"/>
                    <a:pt x="78210" y="1497"/>
                  </a:cubicBezTo>
                  <a:lnTo>
                    <a:pt x="78210" y="55"/>
                  </a:lnTo>
                  <a:cubicBezTo>
                    <a:pt x="78210" y="28"/>
                    <a:pt x="78168" y="0"/>
                    <a:pt x="7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2;p46">
              <a:extLst>
                <a:ext uri="{FF2B5EF4-FFF2-40B4-BE49-F238E27FC236}">
                  <a16:creationId xmlns:a16="http://schemas.microsoft.com/office/drawing/2014/main" id="{2D059AAD-9A55-DCBF-CFF8-03C37D094CB0}"/>
                </a:ext>
              </a:extLst>
            </p:cNvPr>
            <p:cNvSpPr/>
            <p:nvPr/>
          </p:nvSpPr>
          <p:spPr>
            <a:xfrm>
              <a:off x="8211461" y="3317788"/>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3;p46">
              <a:extLst>
                <a:ext uri="{FF2B5EF4-FFF2-40B4-BE49-F238E27FC236}">
                  <a16:creationId xmlns:a16="http://schemas.microsoft.com/office/drawing/2014/main" id="{CA6160B7-925D-D320-BB83-673E96432C1F}"/>
                </a:ext>
              </a:extLst>
            </p:cNvPr>
            <p:cNvSpPr/>
            <p:nvPr/>
          </p:nvSpPr>
          <p:spPr>
            <a:xfrm>
              <a:off x="8211461"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4;p46">
              <a:extLst>
                <a:ext uri="{FF2B5EF4-FFF2-40B4-BE49-F238E27FC236}">
                  <a16:creationId xmlns:a16="http://schemas.microsoft.com/office/drawing/2014/main" id="{B5808D7D-AF13-7452-D419-8EE50E5D5D90}"/>
                </a:ext>
              </a:extLst>
            </p:cNvPr>
            <p:cNvSpPr/>
            <p:nvPr/>
          </p:nvSpPr>
          <p:spPr>
            <a:xfrm>
              <a:off x="8211461"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5;p46">
              <a:extLst>
                <a:ext uri="{FF2B5EF4-FFF2-40B4-BE49-F238E27FC236}">
                  <a16:creationId xmlns:a16="http://schemas.microsoft.com/office/drawing/2014/main" id="{F2FB9578-AC2E-3E64-753F-5E7D5D96095F}"/>
                </a:ext>
              </a:extLst>
            </p:cNvPr>
            <p:cNvSpPr/>
            <p:nvPr/>
          </p:nvSpPr>
          <p:spPr>
            <a:xfrm>
              <a:off x="7942901"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76;p46">
              <a:extLst>
                <a:ext uri="{FF2B5EF4-FFF2-40B4-BE49-F238E27FC236}">
                  <a16:creationId xmlns:a16="http://schemas.microsoft.com/office/drawing/2014/main" id="{DF8BD1BF-DD59-09F8-7F11-4DD2B610377D}"/>
                </a:ext>
              </a:extLst>
            </p:cNvPr>
            <p:cNvSpPr/>
            <p:nvPr/>
          </p:nvSpPr>
          <p:spPr>
            <a:xfrm>
              <a:off x="7942901"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077;p46">
            <a:extLst>
              <a:ext uri="{FF2B5EF4-FFF2-40B4-BE49-F238E27FC236}">
                <a16:creationId xmlns:a16="http://schemas.microsoft.com/office/drawing/2014/main" id="{5575536E-0CF4-F42C-F62E-71B1242FCC03}"/>
              </a:ext>
            </a:extLst>
          </p:cNvPr>
          <p:cNvGrpSpPr/>
          <p:nvPr/>
        </p:nvGrpSpPr>
        <p:grpSpPr>
          <a:xfrm>
            <a:off x="6587264" y="1215070"/>
            <a:ext cx="2029437" cy="3614616"/>
            <a:chOff x="6806432" y="1232203"/>
            <a:chExt cx="2029437" cy="3614616"/>
          </a:xfrm>
        </p:grpSpPr>
        <p:sp>
          <p:nvSpPr>
            <p:cNvPr id="31" name="Google Shape;1078;p46">
              <a:extLst>
                <a:ext uri="{FF2B5EF4-FFF2-40B4-BE49-F238E27FC236}">
                  <a16:creationId xmlns:a16="http://schemas.microsoft.com/office/drawing/2014/main" id="{8331022D-ACE7-19E4-5A8B-2581F09F88A1}"/>
                </a:ext>
              </a:extLst>
            </p:cNvPr>
            <p:cNvSpPr/>
            <p:nvPr/>
          </p:nvSpPr>
          <p:spPr>
            <a:xfrm>
              <a:off x="7336088" y="2664738"/>
              <a:ext cx="367566" cy="624942"/>
            </a:xfrm>
            <a:custGeom>
              <a:avLst/>
              <a:gdLst/>
              <a:ahLst/>
              <a:cxnLst/>
              <a:rect l="l" t="t" r="r" b="b"/>
              <a:pathLst>
                <a:path w="7472" h="12704" extrusionOk="0">
                  <a:moveTo>
                    <a:pt x="3997" y="1"/>
                  </a:moveTo>
                  <a:cubicBezTo>
                    <a:pt x="3997" y="1"/>
                    <a:pt x="0" y="6180"/>
                    <a:pt x="824" y="9380"/>
                  </a:cubicBezTo>
                  <a:cubicBezTo>
                    <a:pt x="1648" y="12580"/>
                    <a:pt x="6180" y="12703"/>
                    <a:pt x="6180" y="12703"/>
                  </a:cubicBezTo>
                  <a:lnTo>
                    <a:pt x="7471" y="4052"/>
                  </a:lnTo>
                  <a:lnTo>
                    <a:pt x="39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79;p46">
              <a:extLst>
                <a:ext uri="{FF2B5EF4-FFF2-40B4-BE49-F238E27FC236}">
                  <a16:creationId xmlns:a16="http://schemas.microsoft.com/office/drawing/2014/main" id="{37270E3E-25B7-BC37-6E85-FD16FF8E654B}"/>
                </a:ext>
              </a:extLst>
            </p:cNvPr>
            <p:cNvSpPr/>
            <p:nvPr/>
          </p:nvSpPr>
          <p:spPr>
            <a:xfrm>
              <a:off x="8089323" y="3114751"/>
              <a:ext cx="185849" cy="432992"/>
            </a:xfrm>
            <a:custGeom>
              <a:avLst/>
              <a:gdLst/>
              <a:ahLst/>
              <a:cxnLst/>
              <a:rect l="l" t="t" r="r" b="b"/>
              <a:pathLst>
                <a:path w="3778" h="8802" extrusionOk="0">
                  <a:moveTo>
                    <a:pt x="2251" y="0"/>
                  </a:moveTo>
                  <a:cubicBezTo>
                    <a:pt x="2139" y="0"/>
                    <a:pt x="2024" y="13"/>
                    <a:pt x="1909" y="40"/>
                  </a:cubicBezTo>
                  <a:lnTo>
                    <a:pt x="1209" y="205"/>
                  </a:lnTo>
                  <a:cubicBezTo>
                    <a:pt x="536" y="356"/>
                    <a:pt x="42" y="960"/>
                    <a:pt x="42" y="1660"/>
                  </a:cubicBezTo>
                  <a:cubicBezTo>
                    <a:pt x="14" y="3061"/>
                    <a:pt x="1" y="5451"/>
                    <a:pt x="124" y="7387"/>
                  </a:cubicBezTo>
                  <a:cubicBezTo>
                    <a:pt x="179" y="8183"/>
                    <a:pt x="838" y="8801"/>
                    <a:pt x="1635" y="8801"/>
                  </a:cubicBezTo>
                  <a:cubicBezTo>
                    <a:pt x="2211" y="8801"/>
                    <a:pt x="2733" y="8486"/>
                    <a:pt x="2994" y="7977"/>
                  </a:cubicBezTo>
                  <a:cubicBezTo>
                    <a:pt x="3447" y="7057"/>
                    <a:pt x="3777" y="6069"/>
                    <a:pt x="3763" y="5341"/>
                  </a:cubicBezTo>
                  <a:cubicBezTo>
                    <a:pt x="3763" y="4544"/>
                    <a:pt x="3763" y="2855"/>
                    <a:pt x="3763" y="1523"/>
                  </a:cubicBezTo>
                  <a:cubicBezTo>
                    <a:pt x="3763" y="666"/>
                    <a:pt x="3064" y="0"/>
                    <a:pt x="2251"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80;p46">
              <a:extLst>
                <a:ext uri="{FF2B5EF4-FFF2-40B4-BE49-F238E27FC236}">
                  <a16:creationId xmlns:a16="http://schemas.microsoft.com/office/drawing/2014/main" id="{C42BFC22-EBF8-0C97-51A1-55EBD6CEED59}"/>
                </a:ext>
              </a:extLst>
            </p:cNvPr>
            <p:cNvSpPr/>
            <p:nvPr/>
          </p:nvSpPr>
          <p:spPr>
            <a:xfrm>
              <a:off x="8085929" y="3111947"/>
              <a:ext cx="191900" cy="439191"/>
            </a:xfrm>
            <a:custGeom>
              <a:avLst/>
              <a:gdLst/>
              <a:ahLst/>
              <a:cxnLst/>
              <a:rect l="l" t="t" r="r" b="b"/>
              <a:pathLst>
                <a:path w="3901" h="8928" extrusionOk="0">
                  <a:moveTo>
                    <a:pt x="2322" y="124"/>
                  </a:moveTo>
                  <a:cubicBezTo>
                    <a:pt x="2638" y="124"/>
                    <a:pt x="2953" y="234"/>
                    <a:pt x="3214" y="440"/>
                  </a:cubicBezTo>
                  <a:cubicBezTo>
                    <a:pt x="3571" y="715"/>
                    <a:pt x="3764" y="1127"/>
                    <a:pt x="3764" y="1580"/>
                  </a:cubicBezTo>
                  <a:cubicBezTo>
                    <a:pt x="3764" y="2912"/>
                    <a:pt x="3777" y="4601"/>
                    <a:pt x="3777" y="5398"/>
                  </a:cubicBezTo>
                  <a:cubicBezTo>
                    <a:pt x="3777" y="6057"/>
                    <a:pt x="3489" y="7032"/>
                    <a:pt x="2995" y="8007"/>
                  </a:cubicBezTo>
                  <a:cubicBezTo>
                    <a:pt x="2761" y="8488"/>
                    <a:pt x="2253" y="8790"/>
                    <a:pt x="1704" y="8790"/>
                  </a:cubicBezTo>
                  <a:cubicBezTo>
                    <a:pt x="948" y="8790"/>
                    <a:pt x="303" y="8199"/>
                    <a:pt x="262" y="7430"/>
                  </a:cubicBezTo>
                  <a:cubicBezTo>
                    <a:pt x="138" y="5466"/>
                    <a:pt x="152" y="3008"/>
                    <a:pt x="166" y="1717"/>
                  </a:cubicBezTo>
                  <a:cubicBezTo>
                    <a:pt x="179" y="1044"/>
                    <a:pt x="646" y="468"/>
                    <a:pt x="1292" y="317"/>
                  </a:cubicBezTo>
                  <a:lnTo>
                    <a:pt x="1992" y="165"/>
                  </a:lnTo>
                  <a:cubicBezTo>
                    <a:pt x="2102" y="138"/>
                    <a:pt x="2212" y="124"/>
                    <a:pt x="2322" y="124"/>
                  </a:cubicBezTo>
                  <a:close/>
                  <a:moveTo>
                    <a:pt x="2323" y="0"/>
                  </a:moveTo>
                  <a:cubicBezTo>
                    <a:pt x="2204" y="0"/>
                    <a:pt x="2083" y="14"/>
                    <a:pt x="1965" y="42"/>
                  </a:cubicBezTo>
                  <a:lnTo>
                    <a:pt x="1264" y="193"/>
                  </a:lnTo>
                  <a:cubicBezTo>
                    <a:pt x="550" y="358"/>
                    <a:pt x="56" y="989"/>
                    <a:pt x="42" y="1704"/>
                  </a:cubicBezTo>
                  <a:cubicBezTo>
                    <a:pt x="15" y="3008"/>
                    <a:pt x="1" y="5480"/>
                    <a:pt x="124" y="7444"/>
                  </a:cubicBezTo>
                  <a:cubicBezTo>
                    <a:pt x="179" y="8268"/>
                    <a:pt x="880" y="8927"/>
                    <a:pt x="1704" y="8927"/>
                  </a:cubicBezTo>
                  <a:cubicBezTo>
                    <a:pt x="2308" y="8927"/>
                    <a:pt x="2844" y="8597"/>
                    <a:pt x="3118" y="8062"/>
                  </a:cubicBezTo>
                  <a:cubicBezTo>
                    <a:pt x="3613" y="7059"/>
                    <a:pt x="3901" y="6084"/>
                    <a:pt x="3901" y="5398"/>
                  </a:cubicBezTo>
                  <a:cubicBezTo>
                    <a:pt x="3901" y="4601"/>
                    <a:pt x="3901" y="2912"/>
                    <a:pt x="3901" y="1580"/>
                  </a:cubicBezTo>
                  <a:cubicBezTo>
                    <a:pt x="3901" y="1086"/>
                    <a:pt x="3681" y="646"/>
                    <a:pt x="3297" y="344"/>
                  </a:cubicBezTo>
                  <a:cubicBezTo>
                    <a:pt x="3020" y="119"/>
                    <a:pt x="2675" y="0"/>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81;p46">
              <a:extLst>
                <a:ext uri="{FF2B5EF4-FFF2-40B4-BE49-F238E27FC236}">
                  <a16:creationId xmlns:a16="http://schemas.microsoft.com/office/drawing/2014/main" id="{A87174A4-4D41-7A92-61CB-083DACF81649}"/>
                </a:ext>
              </a:extLst>
            </p:cNvPr>
            <p:cNvSpPr/>
            <p:nvPr/>
          </p:nvSpPr>
          <p:spPr>
            <a:xfrm>
              <a:off x="8153519" y="3303158"/>
              <a:ext cx="91252" cy="178372"/>
            </a:xfrm>
            <a:custGeom>
              <a:avLst/>
              <a:gdLst/>
              <a:ahLst/>
              <a:cxnLst/>
              <a:rect l="l" t="t" r="r" b="b"/>
              <a:pathLst>
                <a:path w="1855" h="3626" extrusionOk="0">
                  <a:moveTo>
                    <a:pt x="357" y="0"/>
                  </a:moveTo>
                  <a:cubicBezTo>
                    <a:pt x="316" y="0"/>
                    <a:pt x="289" y="28"/>
                    <a:pt x="289" y="55"/>
                  </a:cubicBezTo>
                  <a:cubicBezTo>
                    <a:pt x="220" y="536"/>
                    <a:pt x="467" y="1071"/>
                    <a:pt x="522" y="1195"/>
                  </a:cubicBezTo>
                  <a:cubicBezTo>
                    <a:pt x="453" y="1428"/>
                    <a:pt x="0" y="3186"/>
                    <a:pt x="549" y="3571"/>
                  </a:cubicBezTo>
                  <a:cubicBezTo>
                    <a:pt x="604" y="3598"/>
                    <a:pt x="673" y="3626"/>
                    <a:pt x="728" y="3626"/>
                  </a:cubicBezTo>
                  <a:cubicBezTo>
                    <a:pt x="769" y="3626"/>
                    <a:pt x="797" y="3612"/>
                    <a:pt x="838" y="3598"/>
                  </a:cubicBezTo>
                  <a:cubicBezTo>
                    <a:pt x="1346" y="3420"/>
                    <a:pt x="1813" y="1936"/>
                    <a:pt x="1840" y="1868"/>
                  </a:cubicBezTo>
                  <a:cubicBezTo>
                    <a:pt x="1854" y="1840"/>
                    <a:pt x="1827" y="1799"/>
                    <a:pt x="1799" y="1785"/>
                  </a:cubicBezTo>
                  <a:cubicBezTo>
                    <a:pt x="1758" y="1785"/>
                    <a:pt x="1730" y="1799"/>
                    <a:pt x="1717" y="1827"/>
                  </a:cubicBezTo>
                  <a:cubicBezTo>
                    <a:pt x="1579" y="2252"/>
                    <a:pt x="1167" y="3351"/>
                    <a:pt x="797" y="3488"/>
                  </a:cubicBezTo>
                  <a:cubicBezTo>
                    <a:pt x="771" y="3493"/>
                    <a:pt x="750" y="3496"/>
                    <a:pt x="730" y="3496"/>
                  </a:cubicBezTo>
                  <a:cubicBezTo>
                    <a:pt x="696" y="3496"/>
                    <a:pt x="667" y="3487"/>
                    <a:pt x="632" y="3461"/>
                  </a:cubicBezTo>
                  <a:cubicBezTo>
                    <a:pt x="206" y="3172"/>
                    <a:pt x="508" y="1730"/>
                    <a:pt x="659" y="1209"/>
                  </a:cubicBezTo>
                  <a:cubicBezTo>
                    <a:pt x="659" y="1181"/>
                    <a:pt x="659" y="1167"/>
                    <a:pt x="646" y="1154"/>
                  </a:cubicBezTo>
                  <a:cubicBezTo>
                    <a:pt x="646" y="1154"/>
                    <a:pt x="357" y="563"/>
                    <a:pt x="412" y="69"/>
                  </a:cubicBezTo>
                  <a:cubicBezTo>
                    <a:pt x="412" y="41"/>
                    <a:pt x="385"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82;p46">
              <a:extLst>
                <a:ext uri="{FF2B5EF4-FFF2-40B4-BE49-F238E27FC236}">
                  <a16:creationId xmlns:a16="http://schemas.microsoft.com/office/drawing/2014/main" id="{D91C4B5D-3CDB-D338-0470-842FA1DB985D}"/>
                </a:ext>
              </a:extLst>
            </p:cNvPr>
            <p:cNvSpPr/>
            <p:nvPr/>
          </p:nvSpPr>
          <p:spPr>
            <a:xfrm>
              <a:off x="7902195" y="2169123"/>
              <a:ext cx="560745" cy="1073921"/>
            </a:xfrm>
            <a:custGeom>
              <a:avLst/>
              <a:gdLst/>
              <a:ahLst/>
              <a:cxnLst/>
              <a:rect l="l" t="t" r="r" b="b"/>
              <a:pathLst>
                <a:path w="11399" h="21831" extrusionOk="0">
                  <a:moveTo>
                    <a:pt x="256" y="0"/>
                  </a:moveTo>
                  <a:cubicBezTo>
                    <a:pt x="91" y="0"/>
                    <a:pt x="1" y="9"/>
                    <a:pt x="1" y="9"/>
                  </a:cubicBezTo>
                  <a:lnTo>
                    <a:pt x="4821" y="21831"/>
                  </a:lnTo>
                  <a:lnTo>
                    <a:pt x="11399" y="21625"/>
                  </a:lnTo>
                  <a:cubicBezTo>
                    <a:pt x="11399" y="21625"/>
                    <a:pt x="11042" y="12026"/>
                    <a:pt x="8007" y="5818"/>
                  </a:cubicBezTo>
                  <a:cubicBezTo>
                    <a:pt x="5348" y="370"/>
                    <a:pt x="130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83;p46">
              <a:extLst>
                <a:ext uri="{FF2B5EF4-FFF2-40B4-BE49-F238E27FC236}">
                  <a16:creationId xmlns:a16="http://schemas.microsoft.com/office/drawing/2014/main" id="{018211A4-7CB6-C564-9950-A737DB2D5761}"/>
                </a:ext>
              </a:extLst>
            </p:cNvPr>
            <p:cNvSpPr/>
            <p:nvPr/>
          </p:nvSpPr>
          <p:spPr>
            <a:xfrm>
              <a:off x="8114313" y="3116669"/>
              <a:ext cx="341888" cy="125047"/>
            </a:xfrm>
            <a:custGeom>
              <a:avLst/>
              <a:gdLst/>
              <a:ahLst/>
              <a:cxnLst/>
              <a:rect l="l" t="t" r="r" b="b"/>
              <a:pathLst>
                <a:path w="6950" h="2542" extrusionOk="0">
                  <a:moveTo>
                    <a:pt x="6936" y="1"/>
                  </a:moveTo>
                  <a:lnTo>
                    <a:pt x="1" y="275"/>
                  </a:lnTo>
                  <a:lnTo>
                    <a:pt x="42" y="454"/>
                  </a:lnTo>
                  <a:lnTo>
                    <a:pt x="1182" y="399"/>
                  </a:lnTo>
                  <a:lnTo>
                    <a:pt x="1415" y="2541"/>
                  </a:lnTo>
                  <a:lnTo>
                    <a:pt x="1594" y="2528"/>
                  </a:lnTo>
                  <a:lnTo>
                    <a:pt x="1346" y="399"/>
                  </a:lnTo>
                  <a:lnTo>
                    <a:pt x="2445" y="358"/>
                  </a:lnTo>
                  <a:lnTo>
                    <a:pt x="2637" y="2500"/>
                  </a:lnTo>
                  <a:lnTo>
                    <a:pt x="2802" y="2500"/>
                  </a:lnTo>
                  <a:lnTo>
                    <a:pt x="2624" y="344"/>
                  </a:lnTo>
                  <a:lnTo>
                    <a:pt x="3681" y="303"/>
                  </a:lnTo>
                  <a:lnTo>
                    <a:pt x="3860" y="2459"/>
                  </a:lnTo>
                  <a:lnTo>
                    <a:pt x="4038" y="2459"/>
                  </a:lnTo>
                  <a:lnTo>
                    <a:pt x="3860" y="303"/>
                  </a:lnTo>
                  <a:lnTo>
                    <a:pt x="4835" y="262"/>
                  </a:lnTo>
                  <a:lnTo>
                    <a:pt x="5027" y="2432"/>
                  </a:lnTo>
                  <a:lnTo>
                    <a:pt x="5192" y="2418"/>
                  </a:lnTo>
                  <a:lnTo>
                    <a:pt x="5013" y="248"/>
                  </a:lnTo>
                  <a:lnTo>
                    <a:pt x="6002" y="207"/>
                  </a:lnTo>
                  <a:lnTo>
                    <a:pt x="6139" y="2390"/>
                  </a:lnTo>
                  <a:lnTo>
                    <a:pt x="6304" y="2390"/>
                  </a:lnTo>
                  <a:lnTo>
                    <a:pt x="6167" y="207"/>
                  </a:lnTo>
                  <a:lnTo>
                    <a:pt x="6949" y="179"/>
                  </a:lnTo>
                  <a:cubicBezTo>
                    <a:pt x="6949" y="124"/>
                    <a:pt x="6949" y="56"/>
                    <a:pt x="6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84;p46">
              <a:extLst>
                <a:ext uri="{FF2B5EF4-FFF2-40B4-BE49-F238E27FC236}">
                  <a16:creationId xmlns:a16="http://schemas.microsoft.com/office/drawing/2014/main" id="{6118F7F7-D3E1-96A4-BC54-399A1D6A549F}"/>
                </a:ext>
              </a:extLst>
            </p:cNvPr>
            <p:cNvSpPr/>
            <p:nvPr/>
          </p:nvSpPr>
          <p:spPr>
            <a:xfrm>
              <a:off x="8058234" y="4330002"/>
              <a:ext cx="201394" cy="297959"/>
            </a:xfrm>
            <a:custGeom>
              <a:avLst/>
              <a:gdLst/>
              <a:ahLst/>
              <a:cxnLst/>
              <a:rect l="l" t="t" r="r" b="b"/>
              <a:pathLst>
                <a:path w="4094" h="6057" extrusionOk="0">
                  <a:moveTo>
                    <a:pt x="3434" y="0"/>
                  </a:moveTo>
                  <a:lnTo>
                    <a:pt x="1" y="591"/>
                  </a:lnTo>
                  <a:lnTo>
                    <a:pt x="674" y="6056"/>
                  </a:lnTo>
                  <a:lnTo>
                    <a:pt x="4093" y="5054"/>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85;p46">
              <a:extLst>
                <a:ext uri="{FF2B5EF4-FFF2-40B4-BE49-F238E27FC236}">
                  <a16:creationId xmlns:a16="http://schemas.microsoft.com/office/drawing/2014/main" id="{D2868756-5E3A-9676-45AC-C3AEE9FEFE60}"/>
                </a:ext>
              </a:extLst>
            </p:cNvPr>
            <p:cNvSpPr/>
            <p:nvPr/>
          </p:nvSpPr>
          <p:spPr>
            <a:xfrm>
              <a:off x="8054200" y="4325919"/>
              <a:ext cx="209462" cy="306764"/>
            </a:xfrm>
            <a:custGeom>
              <a:avLst/>
              <a:gdLst/>
              <a:ahLst/>
              <a:cxnLst/>
              <a:rect l="l" t="t" r="r" b="b"/>
              <a:pathLst>
                <a:path w="4258" h="6236" extrusionOk="0">
                  <a:moveTo>
                    <a:pt x="3461" y="152"/>
                  </a:moveTo>
                  <a:lnTo>
                    <a:pt x="4107" y="5096"/>
                  </a:lnTo>
                  <a:lnTo>
                    <a:pt x="811" y="6057"/>
                  </a:lnTo>
                  <a:lnTo>
                    <a:pt x="151" y="728"/>
                  </a:lnTo>
                  <a:lnTo>
                    <a:pt x="3461" y="152"/>
                  </a:lnTo>
                  <a:close/>
                  <a:moveTo>
                    <a:pt x="3571" y="1"/>
                  </a:moveTo>
                  <a:lnTo>
                    <a:pt x="0" y="619"/>
                  </a:lnTo>
                  <a:lnTo>
                    <a:pt x="701" y="6235"/>
                  </a:lnTo>
                  <a:lnTo>
                    <a:pt x="4258" y="5192"/>
                  </a:lnTo>
                  <a:lnTo>
                    <a:pt x="3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6;p46">
              <a:extLst>
                <a:ext uri="{FF2B5EF4-FFF2-40B4-BE49-F238E27FC236}">
                  <a16:creationId xmlns:a16="http://schemas.microsoft.com/office/drawing/2014/main" id="{6F239D23-D02F-EB1E-0FF6-424C6A27E1E9}"/>
                </a:ext>
              </a:extLst>
            </p:cNvPr>
            <p:cNvSpPr/>
            <p:nvPr/>
          </p:nvSpPr>
          <p:spPr>
            <a:xfrm>
              <a:off x="8191988" y="4334725"/>
              <a:ext cx="39256" cy="256047"/>
            </a:xfrm>
            <a:custGeom>
              <a:avLst/>
              <a:gdLst/>
              <a:ahLst/>
              <a:cxnLst/>
              <a:rect l="l" t="t" r="r" b="b"/>
              <a:pathLst>
                <a:path w="798" h="5205" extrusionOk="0">
                  <a:moveTo>
                    <a:pt x="124" y="0"/>
                  </a:moveTo>
                  <a:lnTo>
                    <a:pt x="1" y="14"/>
                  </a:lnTo>
                  <a:lnTo>
                    <a:pt x="674" y="5205"/>
                  </a:lnTo>
                  <a:lnTo>
                    <a:pt x="797" y="5177"/>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87;p46">
              <a:extLst>
                <a:ext uri="{FF2B5EF4-FFF2-40B4-BE49-F238E27FC236}">
                  <a16:creationId xmlns:a16="http://schemas.microsoft.com/office/drawing/2014/main" id="{D76BC637-BC87-05EE-0DED-97C6D7BADE5D}"/>
                </a:ext>
              </a:extLst>
            </p:cNvPr>
            <p:cNvSpPr/>
            <p:nvPr/>
          </p:nvSpPr>
          <p:spPr>
            <a:xfrm>
              <a:off x="8151453" y="4341464"/>
              <a:ext cx="39944" cy="256096"/>
            </a:xfrm>
            <a:custGeom>
              <a:avLst/>
              <a:gdLst/>
              <a:ahLst/>
              <a:cxnLst/>
              <a:rect l="l" t="t" r="r" b="b"/>
              <a:pathLst>
                <a:path w="812" h="5206" extrusionOk="0">
                  <a:moveTo>
                    <a:pt x="138" y="1"/>
                  </a:moveTo>
                  <a:lnTo>
                    <a:pt x="1" y="28"/>
                  </a:lnTo>
                  <a:lnTo>
                    <a:pt x="688" y="5205"/>
                  </a:lnTo>
                  <a:lnTo>
                    <a:pt x="811" y="5192"/>
                  </a:lnTo>
                  <a:lnTo>
                    <a:pt x="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88;p46">
              <a:extLst>
                <a:ext uri="{FF2B5EF4-FFF2-40B4-BE49-F238E27FC236}">
                  <a16:creationId xmlns:a16="http://schemas.microsoft.com/office/drawing/2014/main" id="{208CAA87-A62B-9341-2F0E-97A0AFD5103E}"/>
                </a:ext>
              </a:extLst>
            </p:cNvPr>
            <p:cNvSpPr/>
            <p:nvPr/>
          </p:nvSpPr>
          <p:spPr>
            <a:xfrm>
              <a:off x="8119724" y="4347564"/>
              <a:ext cx="41273" cy="256047"/>
            </a:xfrm>
            <a:custGeom>
              <a:avLst/>
              <a:gdLst/>
              <a:ahLst/>
              <a:cxnLst/>
              <a:rect l="l" t="t" r="r" b="b"/>
              <a:pathLst>
                <a:path w="839" h="5205" extrusionOk="0">
                  <a:moveTo>
                    <a:pt x="124" y="0"/>
                  </a:moveTo>
                  <a:lnTo>
                    <a:pt x="0" y="28"/>
                  </a:lnTo>
                  <a:lnTo>
                    <a:pt x="715" y="5205"/>
                  </a:lnTo>
                  <a:lnTo>
                    <a:pt x="838" y="5191"/>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89;p46">
              <a:extLst>
                <a:ext uri="{FF2B5EF4-FFF2-40B4-BE49-F238E27FC236}">
                  <a16:creationId xmlns:a16="http://schemas.microsoft.com/office/drawing/2014/main" id="{715CD9BB-423D-28C9-05A0-444260D10B35}"/>
                </a:ext>
              </a:extLst>
            </p:cNvPr>
            <p:cNvSpPr/>
            <p:nvPr/>
          </p:nvSpPr>
          <p:spPr>
            <a:xfrm>
              <a:off x="8089323" y="4354303"/>
              <a:ext cx="38567" cy="259441"/>
            </a:xfrm>
            <a:custGeom>
              <a:avLst/>
              <a:gdLst/>
              <a:ahLst/>
              <a:cxnLst/>
              <a:rect l="l" t="t" r="r" b="b"/>
              <a:pathLst>
                <a:path w="784" h="5274" extrusionOk="0">
                  <a:moveTo>
                    <a:pt x="124" y="0"/>
                  </a:moveTo>
                  <a:lnTo>
                    <a:pt x="1" y="14"/>
                  </a:lnTo>
                  <a:lnTo>
                    <a:pt x="660" y="5274"/>
                  </a:lnTo>
                  <a:lnTo>
                    <a:pt x="783" y="5260"/>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90;p46">
              <a:extLst>
                <a:ext uri="{FF2B5EF4-FFF2-40B4-BE49-F238E27FC236}">
                  <a16:creationId xmlns:a16="http://schemas.microsoft.com/office/drawing/2014/main" id="{C88691FB-09C3-BDA4-9488-66A3169D93AC}"/>
                </a:ext>
              </a:extLst>
            </p:cNvPr>
            <p:cNvSpPr/>
            <p:nvPr/>
          </p:nvSpPr>
          <p:spPr>
            <a:xfrm>
              <a:off x="8031227" y="4568438"/>
              <a:ext cx="495910" cy="275035"/>
            </a:xfrm>
            <a:custGeom>
              <a:avLst/>
              <a:gdLst/>
              <a:ahLst/>
              <a:cxnLst/>
              <a:rect l="l" t="t" r="r" b="b"/>
              <a:pathLst>
                <a:path w="10081" h="5591" extrusionOk="0">
                  <a:moveTo>
                    <a:pt x="5466" y="1"/>
                  </a:moveTo>
                  <a:lnTo>
                    <a:pt x="0" y="42"/>
                  </a:lnTo>
                  <a:lnTo>
                    <a:pt x="866" y="5508"/>
                  </a:lnTo>
                  <a:lnTo>
                    <a:pt x="10080" y="5590"/>
                  </a:lnTo>
                  <a:lnTo>
                    <a:pt x="6084" y="2349"/>
                  </a:lnTo>
                  <a:lnTo>
                    <a:pt x="5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91;p46">
              <a:extLst>
                <a:ext uri="{FF2B5EF4-FFF2-40B4-BE49-F238E27FC236}">
                  <a16:creationId xmlns:a16="http://schemas.microsoft.com/office/drawing/2014/main" id="{43A992AB-7B4B-75A5-AA57-30B2E5E9BAA1}"/>
                </a:ext>
              </a:extLst>
            </p:cNvPr>
            <p:cNvSpPr/>
            <p:nvPr/>
          </p:nvSpPr>
          <p:spPr>
            <a:xfrm>
              <a:off x="8048100" y="4672530"/>
              <a:ext cx="157465" cy="168238"/>
            </a:xfrm>
            <a:custGeom>
              <a:avLst/>
              <a:gdLst/>
              <a:ahLst/>
              <a:cxnLst/>
              <a:rect l="l" t="t" r="r" b="b"/>
              <a:pathLst>
                <a:path w="3201" h="3420" extrusionOk="0">
                  <a:moveTo>
                    <a:pt x="624" y="0"/>
                  </a:moveTo>
                  <a:cubicBezTo>
                    <a:pt x="408" y="0"/>
                    <a:pt x="197" y="19"/>
                    <a:pt x="1" y="55"/>
                  </a:cubicBezTo>
                  <a:lnTo>
                    <a:pt x="523" y="3392"/>
                  </a:lnTo>
                  <a:lnTo>
                    <a:pt x="2583" y="3419"/>
                  </a:lnTo>
                  <a:lnTo>
                    <a:pt x="3063" y="3419"/>
                  </a:lnTo>
                  <a:cubicBezTo>
                    <a:pt x="3201" y="3007"/>
                    <a:pt x="3187" y="2238"/>
                    <a:pt x="3091" y="1730"/>
                  </a:cubicBezTo>
                  <a:cubicBezTo>
                    <a:pt x="2840" y="454"/>
                    <a:pt x="1673" y="0"/>
                    <a:pt x="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2;p46">
              <a:extLst>
                <a:ext uri="{FF2B5EF4-FFF2-40B4-BE49-F238E27FC236}">
                  <a16:creationId xmlns:a16="http://schemas.microsoft.com/office/drawing/2014/main" id="{5AD90FF1-4293-2978-EB43-48CE0E49E083}"/>
                </a:ext>
              </a:extLst>
            </p:cNvPr>
            <p:cNvSpPr/>
            <p:nvPr/>
          </p:nvSpPr>
          <p:spPr>
            <a:xfrm>
              <a:off x="8027833" y="4565093"/>
              <a:ext cx="502698" cy="281725"/>
            </a:xfrm>
            <a:custGeom>
              <a:avLst/>
              <a:gdLst/>
              <a:ahLst/>
              <a:cxnLst/>
              <a:rect l="l" t="t" r="r" b="b"/>
              <a:pathLst>
                <a:path w="10219" h="5727" extrusionOk="0">
                  <a:moveTo>
                    <a:pt x="5480" y="124"/>
                  </a:moveTo>
                  <a:lnTo>
                    <a:pt x="6098" y="2431"/>
                  </a:lnTo>
                  <a:cubicBezTo>
                    <a:pt x="6098" y="2445"/>
                    <a:pt x="6112" y="2458"/>
                    <a:pt x="6112" y="2458"/>
                  </a:cubicBezTo>
                  <a:lnTo>
                    <a:pt x="9971" y="5589"/>
                  </a:lnTo>
                  <a:lnTo>
                    <a:pt x="990" y="5521"/>
                  </a:lnTo>
                  <a:lnTo>
                    <a:pt x="152" y="165"/>
                  </a:lnTo>
                  <a:lnTo>
                    <a:pt x="5480" y="124"/>
                  </a:lnTo>
                  <a:close/>
                  <a:moveTo>
                    <a:pt x="5535" y="0"/>
                  </a:moveTo>
                  <a:lnTo>
                    <a:pt x="69" y="41"/>
                  </a:lnTo>
                  <a:cubicBezTo>
                    <a:pt x="56" y="41"/>
                    <a:pt x="42" y="55"/>
                    <a:pt x="28" y="69"/>
                  </a:cubicBezTo>
                  <a:cubicBezTo>
                    <a:pt x="15" y="82"/>
                    <a:pt x="1" y="96"/>
                    <a:pt x="15" y="110"/>
                  </a:cubicBezTo>
                  <a:lnTo>
                    <a:pt x="866" y="5589"/>
                  </a:lnTo>
                  <a:cubicBezTo>
                    <a:pt x="880" y="5617"/>
                    <a:pt x="907" y="5644"/>
                    <a:pt x="935" y="5644"/>
                  </a:cubicBezTo>
                  <a:lnTo>
                    <a:pt x="10149" y="5727"/>
                  </a:lnTo>
                  <a:cubicBezTo>
                    <a:pt x="10177" y="5727"/>
                    <a:pt x="10204" y="5713"/>
                    <a:pt x="10218" y="5686"/>
                  </a:cubicBezTo>
                  <a:cubicBezTo>
                    <a:pt x="10218" y="5658"/>
                    <a:pt x="10218" y="5631"/>
                    <a:pt x="10191" y="5617"/>
                  </a:cubicBezTo>
                  <a:lnTo>
                    <a:pt x="6208" y="2376"/>
                  </a:lnTo>
                  <a:lnTo>
                    <a:pt x="5604" y="41"/>
                  </a:lnTo>
                  <a:cubicBezTo>
                    <a:pt x="5590" y="14"/>
                    <a:pt x="5563" y="0"/>
                    <a:pt x="5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93;p46">
              <a:extLst>
                <a:ext uri="{FF2B5EF4-FFF2-40B4-BE49-F238E27FC236}">
                  <a16:creationId xmlns:a16="http://schemas.microsoft.com/office/drawing/2014/main" id="{0AF2F817-955B-6CE8-EBEF-FA69001D2755}"/>
                </a:ext>
              </a:extLst>
            </p:cNvPr>
            <p:cNvSpPr/>
            <p:nvPr/>
          </p:nvSpPr>
          <p:spPr>
            <a:xfrm>
              <a:off x="8326280" y="4574883"/>
              <a:ext cx="114225" cy="163172"/>
            </a:xfrm>
            <a:custGeom>
              <a:avLst/>
              <a:gdLst/>
              <a:ahLst/>
              <a:cxnLst/>
              <a:rect l="l" t="t" r="r" b="b"/>
              <a:pathLst>
                <a:path w="2322" h="3317" extrusionOk="0">
                  <a:moveTo>
                    <a:pt x="1126" y="131"/>
                  </a:moveTo>
                  <a:cubicBezTo>
                    <a:pt x="1209" y="131"/>
                    <a:pt x="1278" y="158"/>
                    <a:pt x="1360" y="213"/>
                  </a:cubicBezTo>
                  <a:cubicBezTo>
                    <a:pt x="1429" y="241"/>
                    <a:pt x="1456" y="295"/>
                    <a:pt x="1456" y="350"/>
                  </a:cubicBezTo>
                  <a:cubicBezTo>
                    <a:pt x="1484" y="735"/>
                    <a:pt x="632" y="1518"/>
                    <a:pt x="165" y="1902"/>
                  </a:cubicBezTo>
                  <a:cubicBezTo>
                    <a:pt x="248" y="1477"/>
                    <a:pt x="509" y="378"/>
                    <a:pt x="975" y="158"/>
                  </a:cubicBezTo>
                  <a:cubicBezTo>
                    <a:pt x="1030" y="144"/>
                    <a:pt x="1072" y="131"/>
                    <a:pt x="1126" y="131"/>
                  </a:cubicBezTo>
                  <a:close/>
                  <a:moveTo>
                    <a:pt x="1120" y="0"/>
                  </a:moveTo>
                  <a:cubicBezTo>
                    <a:pt x="1053" y="0"/>
                    <a:pt x="986" y="16"/>
                    <a:pt x="920" y="48"/>
                  </a:cubicBezTo>
                  <a:cubicBezTo>
                    <a:pt x="289" y="337"/>
                    <a:pt x="14" y="1985"/>
                    <a:pt x="14" y="2053"/>
                  </a:cubicBezTo>
                  <a:cubicBezTo>
                    <a:pt x="0" y="2067"/>
                    <a:pt x="0" y="2067"/>
                    <a:pt x="14" y="2081"/>
                  </a:cubicBezTo>
                  <a:cubicBezTo>
                    <a:pt x="14" y="2094"/>
                    <a:pt x="14" y="2094"/>
                    <a:pt x="28" y="2108"/>
                  </a:cubicBezTo>
                  <a:cubicBezTo>
                    <a:pt x="28" y="2108"/>
                    <a:pt x="28" y="2108"/>
                    <a:pt x="28" y="2122"/>
                  </a:cubicBezTo>
                  <a:lnTo>
                    <a:pt x="42" y="2122"/>
                  </a:lnTo>
                  <a:lnTo>
                    <a:pt x="1923" y="3303"/>
                  </a:lnTo>
                  <a:cubicBezTo>
                    <a:pt x="1923" y="3317"/>
                    <a:pt x="1937" y="3317"/>
                    <a:pt x="1950" y="3317"/>
                  </a:cubicBezTo>
                  <a:cubicBezTo>
                    <a:pt x="1978" y="3317"/>
                    <a:pt x="1992" y="3303"/>
                    <a:pt x="2005" y="3289"/>
                  </a:cubicBezTo>
                  <a:cubicBezTo>
                    <a:pt x="2033" y="3262"/>
                    <a:pt x="2019" y="3221"/>
                    <a:pt x="1992" y="3193"/>
                  </a:cubicBezTo>
                  <a:lnTo>
                    <a:pt x="289" y="2122"/>
                  </a:lnTo>
                  <a:lnTo>
                    <a:pt x="2253" y="2053"/>
                  </a:lnTo>
                  <a:cubicBezTo>
                    <a:pt x="2280" y="2053"/>
                    <a:pt x="2321" y="2026"/>
                    <a:pt x="2308" y="1985"/>
                  </a:cubicBezTo>
                  <a:cubicBezTo>
                    <a:pt x="2308" y="1943"/>
                    <a:pt x="2280" y="1930"/>
                    <a:pt x="2253" y="1916"/>
                  </a:cubicBezTo>
                  <a:lnTo>
                    <a:pt x="261" y="1998"/>
                  </a:lnTo>
                  <a:cubicBezTo>
                    <a:pt x="660" y="1669"/>
                    <a:pt x="1607" y="831"/>
                    <a:pt x="1580" y="350"/>
                  </a:cubicBezTo>
                  <a:cubicBezTo>
                    <a:pt x="1580" y="241"/>
                    <a:pt x="1525" y="158"/>
                    <a:pt x="1429" y="103"/>
                  </a:cubicBezTo>
                  <a:cubicBezTo>
                    <a:pt x="1329" y="37"/>
                    <a:pt x="1224"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94;p46">
              <a:extLst>
                <a:ext uri="{FF2B5EF4-FFF2-40B4-BE49-F238E27FC236}">
                  <a16:creationId xmlns:a16="http://schemas.microsoft.com/office/drawing/2014/main" id="{6EE3B229-9B3D-8F0C-8E61-68DA1D4E0EE3}"/>
                </a:ext>
              </a:extLst>
            </p:cNvPr>
            <p:cNvSpPr/>
            <p:nvPr/>
          </p:nvSpPr>
          <p:spPr>
            <a:xfrm>
              <a:off x="7749501" y="2897812"/>
              <a:ext cx="573634" cy="1474102"/>
            </a:xfrm>
            <a:custGeom>
              <a:avLst/>
              <a:gdLst/>
              <a:ahLst/>
              <a:cxnLst/>
              <a:rect l="l" t="t" r="r" b="b"/>
              <a:pathLst>
                <a:path w="11661" h="29966" extrusionOk="0">
                  <a:moveTo>
                    <a:pt x="8323" y="0"/>
                  </a:moveTo>
                  <a:lnTo>
                    <a:pt x="1" y="302"/>
                  </a:lnTo>
                  <a:lnTo>
                    <a:pt x="962" y="12332"/>
                  </a:lnTo>
                  <a:lnTo>
                    <a:pt x="5302" y="29965"/>
                  </a:lnTo>
                  <a:lnTo>
                    <a:pt x="11660" y="29842"/>
                  </a:lnTo>
                  <a:lnTo>
                    <a:pt x="8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95;p46">
              <a:extLst>
                <a:ext uri="{FF2B5EF4-FFF2-40B4-BE49-F238E27FC236}">
                  <a16:creationId xmlns:a16="http://schemas.microsoft.com/office/drawing/2014/main" id="{2EAEBA5D-733B-F516-8577-B69D349D9D16}"/>
                </a:ext>
              </a:extLst>
            </p:cNvPr>
            <p:cNvSpPr/>
            <p:nvPr/>
          </p:nvSpPr>
          <p:spPr>
            <a:xfrm>
              <a:off x="7746156" y="2894909"/>
              <a:ext cx="580324" cy="1480399"/>
            </a:xfrm>
            <a:custGeom>
              <a:avLst/>
              <a:gdLst/>
              <a:ahLst/>
              <a:cxnLst/>
              <a:rect l="l" t="t" r="r" b="b"/>
              <a:pathLst>
                <a:path w="11797" h="30094" extrusionOk="0">
                  <a:moveTo>
                    <a:pt x="8336" y="128"/>
                  </a:moveTo>
                  <a:lnTo>
                    <a:pt x="11646" y="29832"/>
                  </a:lnTo>
                  <a:lnTo>
                    <a:pt x="5425" y="29956"/>
                  </a:lnTo>
                  <a:lnTo>
                    <a:pt x="1099" y="12391"/>
                  </a:lnTo>
                  <a:lnTo>
                    <a:pt x="138" y="416"/>
                  </a:lnTo>
                  <a:lnTo>
                    <a:pt x="8336" y="128"/>
                  </a:lnTo>
                  <a:close/>
                  <a:moveTo>
                    <a:pt x="8406" y="1"/>
                  </a:moveTo>
                  <a:cubicBezTo>
                    <a:pt x="8401" y="1"/>
                    <a:pt x="8396" y="2"/>
                    <a:pt x="8391" y="4"/>
                  </a:cubicBezTo>
                  <a:lnTo>
                    <a:pt x="69" y="293"/>
                  </a:lnTo>
                  <a:cubicBezTo>
                    <a:pt x="41" y="293"/>
                    <a:pt x="28" y="307"/>
                    <a:pt x="14" y="307"/>
                  </a:cubicBezTo>
                  <a:cubicBezTo>
                    <a:pt x="0" y="320"/>
                    <a:pt x="0" y="348"/>
                    <a:pt x="0" y="361"/>
                  </a:cubicBezTo>
                  <a:lnTo>
                    <a:pt x="975" y="12405"/>
                  </a:lnTo>
                  <a:cubicBezTo>
                    <a:pt x="975" y="12405"/>
                    <a:pt x="975" y="12405"/>
                    <a:pt x="975" y="12419"/>
                  </a:cubicBezTo>
                  <a:lnTo>
                    <a:pt x="5315" y="30038"/>
                  </a:lnTo>
                  <a:cubicBezTo>
                    <a:pt x="5315" y="30066"/>
                    <a:pt x="5342" y="30093"/>
                    <a:pt x="5370" y="30093"/>
                  </a:cubicBezTo>
                  <a:lnTo>
                    <a:pt x="11728" y="29956"/>
                  </a:lnTo>
                  <a:cubicBezTo>
                    <a:pt x="11742" y="29956"/>
                    <a:pt x="11756" y="29956"/>
                    <a:pt x="11769" y="29942"/>
                  </a:cubicBezTo>
                  <a:cubicBezTo>
                    <a:pt x="11783" y="29928"/>
                    <a:pt x="11797" y="29901"/>
                    <a:pt x="11783" y="29887"/>
                  </a:cubicBezTo>
                  <a:lnTo>
                    <a:pt x="8460" y="59"/>
                  </a:lnTo>
                  <a:cubicBezTo>
                    <a:pt x="8448" y="25"/>
                    <a:pt x="8428" y="1"/>
                    <a:pt x="8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96;p46">
              <a:extLst>
                <a:ext uri="{FF2B5EF4-FFF2-40B4-BE49-F238E27FC236}">
                  <a16:creationId xmlns:a16="http://schemas.microsoft.com/office/drawing/2014/main" id="{D01ABD1B-43D5-93C0-8F09-727C6E734336}"/>
                </a:ext>
              </a:extLst>
            </p:cNvPr>
            <p:cNvSpPr/>
            <p:nvPr/>
          </p:nvSpPr>
          <p:spPr>
            <a:xfrm>
              <a:off x="8014354" y="4284056"/>
              <a:ext cx="272280" cy="6789"/>
            </a:xfrm>
            <a:custGeom>
              <a:avLst/>
              <a:gdLst/>
              <a:ahLst/>
              <a:cxnLst/>
              <a:rect l="l" t="t" r="r" b="b"/>
              <a:pathLst>
                <a:path w="5535" h="138" extrusionOk="0">
                  <a:moveTo>
                    <a:pt x="69" y="0"/>
                  </a:moveTo>
                  <a:cubicBezTo>
                    <a:pt x="28" y="0"/>
                    <a:pt x="0" y="28"/>
                    <a:pt x="0" y="69"/>
                  </a:cubicBezTo>
                  <a:cubicBezTo>
                    <a:pt x="0" y="110"/>
                    <a:pt x="28" y="138"/>
                    <a:pt x="69" y="138"/>
                  </a:cubicBezTo>
                  <a:lnTo>
                    <a:pt x="5480" y="138"/>
                  </a:lnTo>
                  <a:cubicBezTo>
                    <a:pt x="5507" y="138"/>
                    <a:pt x="5535" y="110"/>
                    <a:pt x="5535" y="69"/>
                  </a:cubicBezTo>
                  <a:cubicBezTo>
                    <a:pt x="5535" y="28"/>
                    <a:pt x="5507" y="0"/>
                    <a:pt x="5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97;p46">
              <a:extLst>
                <a:ext uri="{FF2B5EF4-FFF2-40B4-BE49-F238E27FC236}">
                  <a16:creationId xmlns:a16="http://schemas.microsoft.com/office/drawing/2014/main" id="{F536F05D-02C8-6BB1-4EDE-3BD7CD67C857}"/>
                </a:ext>
              </a:extLst>
            </p:cNvPr>
            <p:cNvSpPr/>
            <p:nvPr/>
          </p:nvSpPr>
          <p:spPr>
            <a:xfrm>
              <a:off x="7531333" y="4337430"/>
              <a:ext cx="187817" cy="270903"/>
            </a:xfrm>
            <a:custGeom>
              <a:avLst/>
              <a:gdLst/>
              <a:ahLst/>
              <a:cxnLst/>
              <a:rect l="l" t="t" r="r" b="b"/>
              <a:pathLst>
                <a:path w="3818" h="5507" extrusionOk="0">
                  <a:moveTo>
                    <a:pt x="343" y="0"/>
                  </a:moveTo>
                  <a:lnTo>
                    <a:pt x="0" y="5507"/>
                  </a:lnTo>
                  <a:lnTo>
                    <a:pt x="3543" y="5150"/>
                  </a:lnTo>
                  <a:lnTo>
                    <a:pt x="3818" y="41"/>
                  </a:lnTo>
                  <a:lnTo>
                    <a:pt x="3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98;p46">
              <a:extLst>
                <a:ext uri="{FF2B5EF4-FFF2-40B4-BE49-F238E27FC236}">
                  <a16:creationId xmlns:a16="http://schemas.microsoft.com/office/drawing/2014/main" id="{AB6B6934-AF44-A8FA-C1E9-3D40131B53F3}"/>
                </a:ext>
              </a:extLst>
            </p:cNvPr>
            <p:cNvSpPr/>
            <p:nvPr/>
          </p:nvSpPr>
          <p:spPr>
            <a:xfrm>
              <a:off x="7527938" y="4334036"/>
              <a:ext cx="194606" cy="277692"/>
            </a:xfrm>
            <a:custGeom>
              <a:avLst/>
              <a:gdLst/>
              <a:ahLst/>
              <a:cxnLst/>
              <a:rect l="l" t="t" r="r" b="b"/>
              <a:pathLst>
                <a:path w="3956" h="5645" extrusionOk="0">
                  <a:moveTo>
                    <a:pt x="467" y="138"/>
                  </a:moveTo>
                  <a:lnTo>
                    <a:pt x="3818" y="179"/>
                  </a:lnTo>
                  <a:lnTo>
                    <a:pt x="3557" y="5164"/>
                  </a:lnTo>
                  <a:lnTo>
                    <a:pt x="138" y="5494"/>
                  </a:lnTo>
                  <a:lnTo>
                    <a:pt x="467" y="138"/>
                  </a:lnTo>
                  <a:close/>
                  <a:moveTo>
                    <a:pt x="344" y="0"/>
                  </a:moveTo>
                  <a:lnTo>
                    <a:pt x="0" y="5645"/>
                  </a:lnTo>
                  <a:lnTo>
                    <a:pt x="3681" y="5274"/>
                  </a:lnTo>
                  <a:lnTo>
                    <a:pt x="3956" y="55"/>
                  </a:lnTo>
                  <a:lnTo>
                    <a:pt x="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99;p46">
              <a:extLst>
                <a:ext uri="{FF2B5EF4-FFF2-40B4-BE49-F238E27FC236}">
                  <a16:creationId xmlns:a16="http://schemas.microsoft.com/office/drawing/2014/main" id="{12F830FE-3A7B-73CE-4BFB-5391641913B4}"/>
                </a:ext>
              </a:extLst>
            </p:cNvPr>
            <p:cNvSpPr/>
            <p:nvPr/>
          </p:nvSpPr>
          <p:spPr>
            <a:xfrm>
              <a:off x="7669810" y="4338759"/>
              <a:ext cx="21645" cy="256785"/>
            </a:xfrm>
            <a:custGeom>
              <a:avLst/>
              <a:gdLst/>
              <a:ahLst/>
              <a:cxnLst/>
              <a:rect l="l" t="t" r="r" b="b"/>
              <a:pathLst>
                <a:path w="440" h="5220" extrusionOk="0">
                  <a:moveTo>
                    <a:pt x="303" y="1"/>
                  </a:moveTo>
                  <a:lnTo>
                    <a:pt x="0" y="5219"/>
                  </a:lnTo>
                  <a:lnTo>
                    <a:pt x="138" y="5219"/>
                  </a:lnTo>
                  <a:lnTo>
                    <a:pt x="440" y="14"/>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00;p46">
              <a:extLst>
                <a:ext uri="{FF2B5EF4-FFF2-40B4-BE49-F238E27FC236}">
                  <a16:creationId xmlns:a16="http://schemas.microsoft.com/office/drawing/2014/main" id="{841CE5EF-AE39-9631-B862-C1A11D99765E}"/>
                </a:ext>
              </a:extLst>
            </p:cNvPr>
            <p:cNvSpPr/>
            <p:nvPr/>
          </p:nvSpPr>
          <p:spPr>
            <a:xfrm>
              <a:off x="7629275" y="4339447"/>
              <a:ext cx="21005" cy="256736"/>
            </a:xfrm>
            <a:custGeom>
              <a:avLst/>
              <a:gdLst/>
              <a:ahLst/>
              <a:cxnLst/>
              <a:rect l="l" t="t" r="r" b="b"/>
              <a:pathLst>
                <a:path w="427" h="5219" extrusionOk="0">
                  <a:moveTo>
                    <a:pt x="289" y="0"/>
                  </a:moveTo>
                  <a:lnTo>
                    <a:pt x="0" y="5219"/>
                  </a:lnTo>
                  <a:lnTo>
                    <a:pt x="138" y="5219"/>
                  </a:lnTo>
                  <a:lnTo>
                    <a:pt x="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01;p46">
              <a:extLst>
                <a:ext uri="{FF2B5EF4-FFF2-40B4-BE49-F238E27FC236}">
                  <a16:creationId xmlns:a16="http://schemas.microsoft.com/office/drawing/2014/main" id="{C1EA1DD7-AFDC-EC56-853C-375DD5171D4A}"/>
                </a:ext>
              </a:extLst>
            </p:cNvPr>
            <p:cNvSpPr/>
            <p:nvPr/>
          </p:nvSpPr>
          <p:spPr>
            <a:xfrm>
              <a:off x="7598185" y="4339447"/>
              <a:ext cx="18988" cy="257424"/>
            </a:xfrm>
            <a:custGeom>
              <a:avLst/>
              <a:gdLst/>
              <a:ahLst/>
              <a:cxnLst/>
              <a:rect l="l" t="t" r="r" b="b"/>
              <a:pathLst>
                <a:path w="386" h="5233" extrusionOk="0">
                  <a:moveTo>
                    <a:pt x="248" y="0"/>
                  </a:moveTo>
                  <a:lnTo>
                    <a:pt x="1" y="5219"/>
                  </a:lnTo>
                  <a:lnTo>
                    <a:pt x="124" y="5233"/>
                  </a:lnTo>
                  <a:lnTo>
                    <a:pt x="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02;p46">
              <a:extLst>
                <a:ext uri="{FF2B5EF4-FFF2-40B4-BE49-F238E27FC236}">
                  <a16:creationId xmlns:a16="http://schemas.microsoft.com/office/drawing/2014/main" id="{9C85486A-83A5-4A07-9AF7-13500E19B802}"/>
                </a:ext>
              </a:extLst>
            </p:cNvPr>
            <p:cNvSpPr/>
            <p:nvPr/>
          </p:nvSpPr>
          <p:spPr>
            <a:xfrm>
              <a:off x="7563062" y="4340136"/>
              <a:ext cx="23022" cy="260769"/>
            </a:xfrm>
            <a:custGeom>
              <a:avLst/>
              <a:gdLst/>
              <a:ahLst/>
              <a:cxnLst/>
              <a:rect l="l" t="t" r="r" b="b"/>
              <a:pathLst>
                <a:path w="468" h="5301" extrusionOk="0">
                  <a:moveTo>
                    <a:pt x="330" y="0"/>
                  </a:moveTo>
                  <a:lnTo>
                    <a:pt x="1" y="5287"/>
                  </a:lnTo>
                  <a:lnTo>
                    <a:pt x="138" y="5301"/>
                  </a:lnTo>
                  <a:lnTo>
                    <a:pt x="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03;p46">
              <a:extLst>
                <a:ext uri="{FF2B5EF4-FFF2-40B4-BE49-F238E27FC236}">
                  <a16:creationId xmlns:a16="http://schemas.microsoft.com/office/drawing/2014/main" id="{52562E1C-C9FD-AEAD-D4C7-884D6083B1FB}"/>
                </a:ext>
              </a:extLst>
            </p:cNvPr>
            <p:cNvSpPr/>
            <p:nvPr/>
          </p:nvSpPr>
          <p:spPr>
            <a:xfrm>
              <a:off x="7476581" y="4567799"/>
              <a:ext cx="449324" cy="275675"/>
            </a:xfrm>
            <a:custGeom>
              <a:avLst/>
              <a:gdLst/>
              <a:ahLst/>
              <a:cxnLst/>
              <a:rect l="l" t="t" r="r" b="b"/>
              <a:pathLst>
                <a:path w="9134" h="5604" extrusionOk="0">
                  <a:moveTo>
                    <a:pt x="5508" y="0"/>
                  </a:moveTo>
                  <a:lnTo>
                    <a:pt x="385" y="41"/>
                  </a:lnTo>
                  <a:lnTo>
                    <a:pt x="1" y="5521"/>
                  </a:lnTo>
                  <a:lnTo>
                    <a:pt x="9133" y="5603"/>
                  </a:lnTo>
                  <a:lnTo>
                    <a:pt x="5494" y="2376"/>
                  </a:lnTo>
                  <a:lnTo>
                    <a:pt x="55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04;p46">
              <a:extLst>
                <a:ext uri="{FF2B5EF4-FFF2-40B4-BE49-F238E27FC236}">
                  <a16:creationId xmlns:a16="http://schemas.microsoft.com/office/drawing/2014/main" id="{E0BCA0F3-9094-E974-6057-D9EEDEBB36C9}"/>
                </a:ext>
              </a:extLst>
            </p:cNvPr>
            <p:cNvSpPr/>
            <p:nvPr/>
          </p:nvSpPr>
          <p:spPr>
            <a:xfrm>
              <a:off x="7476581" y="4676465"/>
              <a:ext cx="146003" cy="164303"/>
            </a:xfrm>
            <a:custGeom>
              <a:avLst/>
              <a:gdLst/>
              <a:ahLst/>
              <a:cxnLst/>
              <a:rect l="l" t="t" r="r" b="b"/>
              <a:pathLst>
                <a:path w="2968" h="3340" extrusionOk="0">
                  <a:moveTo>
                    <a:pt x="505" y="0"/>
                  </a:moveTo>
                  <a:cubicBezTo>
                    <a:pt x="415" y="0"/>
                    <a:pt x="325" y="5"/>
                    <a:pt x="234" y="16"/>
                  </a:cubicBezTo>
                  <a:lnTo>
                    <a:pt x="221" y="181"/>
                  </a:lnTo>
                  <a:cubicBezTo>
                    <a:pt x="1" y="2556"/>
                    <a:pt x="1" y="3312"/>
                    <a:pt x="1" y="3312"/>
                  </a:cubicBezTo>
                  <a:cubicBezTo>
                    <a:pt x="1" y="3312"/>
                    <a:pt x="893" y="3339"/>
                    <a:pt x="2541" y="3339"/>
                  </a:cubicBezTo>
                  <a:lnTo>
                    <a:pt x="2706" y="3339"/>
                  </a:lnTo>
                  <a:cubicBezTo>
                    <a:pt x="2898" y="2900"/>
                    <a:pt x="2967" y="2392"/>
                    <a:pt x="2857" y="1883"/>
                  </a:cubicBezTo>
                  <a:cubicBezTo>
                    <a:pt x="2616" y="766"/>
                    <a:pt x="1611" y="0"/>
                    <a:pt x="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05;p46">
              <a:extLst>
                <a:ext uri="{FF2B5EF4-FFF2-40B4-BE49-F238E27FC236}">
                  <a16:creationId xmlns:a16="http://schemas.microsoft.com/office/drawing/2014/main" id="{D2B532BD-0208-EC52-A47D-D6EEF5E06944}"/>
                </a:ext>
              </a:extLst>
            </p:cNvPr>
            <p:cNvSpPr/>
            <p:nvPr/>
          </p:nvSpPr>
          <p:spPr>
            <a:xfrm>
              <a:off x="7473236" y="4565093"/>
              <a:ext cx="456014" cy="281725"/>
            </a:xfrm>
            <a:custGeom>
              <a:avLst/>
              <a:gdLst/>
              <a:ahLst/>
              <a:cxnLst/>
              <a:rect l="l" t="t" r="r" b="b"/>
              <a:pathLst>
                <a:path w="9270" h="5727" extrusionOk="0">
                  <a:moveTo>
                    <a:pt x="5521" y="124"/>
                  </a:moveTo>
                  <a:lnTo>
                    <a:pt x="5493" y="2431"/>
                  </a:lnTo>
                  <a:cubicBezTo>
                    <a:pt x="5493" y="2445"/>
                    <a:pt x="5507" y="2458"/>
                    <a:pt x="5521" y="2472"/>
                  </a:cubicBezTo>
                  <a:lnTo>
                    <a:pt x="9023" y="5589"/>
                  </a:lnTo>
                  <a:lnTo>
                    <a:pt x="9023" y="5589"/>
                  </a:lnTo>
                  <a:lnTo>
                    <a:pt x="137" y="5507"/>
                  </a:lnTo>
                  <a:lnTo>
                    <a:pt x="522" y="165"/>
                  </a:lnTo>
                  <a:lnTo>
                    <a:pt x="5521" y="124"/>
                  </a:lnTo>
                  <a:close/>
                  <a:moveTo>
                    <a:pt x="5576" y="0"/>
                  </a:moveTo>
                  <a:lnTo>
                    <a:pt x="453" y="41"/>
                  </a:lnTo>
                  <a:cubicBezTo>
                    <a:pt x="426" y="41"/>
                    <a:pt x="398" y="55"/>
                    <a:pt x="385" y="96"/>
                  </a:cubicBezTo>
                  <a:lnTo>
                    <a:pt x="0" y="5576"/>
                  </a:lnTo>
                  <a:cubicBezTo>
                    <a:pt x="0" y="5589"/>
                    <a:pt x="0" y="5603"/>
                    <a:pt x="14" y="5617"/>
                  </a:cubicBezTo>
                  <a:cubicBezTo>
                    <a:pt x="28" y="5631"/>
                    <a:pt x="41" y="5644"/>
                    <a:pt x="69" y="5644"/>
                  </a:cubicBezTo>
                  <a:lnTo>
                    <a:pt x="9201" y="5727"/>
                  </a:lnTo>
                  <a:cubicBezTo>
                    <a:pt x="9229" y="5727"/>
                    <a:pt x="9256" y="5699"/>
                    <a:pt x="9256" y="5672"/>
                  </a:cubicBezTo>
                  <a:cubicBezTo>
                    <a:pt x="9270" y="5658"/>
                    <a:pt x="9270" y="5631"/>
                    <a:pt x="9242" y="5603"/>
                  </a:cubicBezTo>
                  <a:lnTo>
                    <a:pt x="5631" y="2403"/>
                  </a:lnTo>
                  <a:lnTo>
                    <a:pt x="5644" y="55"/>
                  </a:lnTo>
                  <a:cubicBezTo>
                    <a:pt x="5644" y="41"/>
                    <a:pt x="5631" y="28"/>
                    <a:pt x="5631" y="14"/>
                  </a:cubicBezTo>
                  <a:cubicBezTo>
                    <a:pt x="5617" y="0"/>
                    <a:pt x="5603" y="0"/>
                    <a:pt x="5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06;p46">
              <a:extLst>
                <a:ext uri="{FF2B5EF4-FFF2-40B4-BE49-F238E27FC236}">
                  <a16:creationId xmlns:a16="http://schemas.microsoft.com/office/drawing/2014/main" id="{4DB95F7C-4436-6D4F-CF7D-83A146302422}"/>
                </a:ext>
              </a:extLst>
            </p:cNvPr>
            <p:cNvSpPr/>
            <p:nvPr/>
          </p:nvSpPr>
          <p:spPr>
            <a:xfrm>
              <a:off x="7744384" y="4575178"/>
              <a:ext cx="99320" cy="162876"/>
            </a:xfrm>
            <a:custGeom>
              <a:avLst/>
              <a:gdLst/>
              <a:ahLst/>
              <a:cxnLst/>
              <a:rect l="l" t="t" r="r" b="b"/>
              <a:pathLst>
                <a:path w="2019" h="3311" extrusionOk="0">
                  <a:moveTo>
                    <a:pt x="1126" y="125"/>
                  </a:moveTo>
                  <a:cubicBezTo>
                    <a:pt x="1209" y="125"/>
                    <a:pt x="1277" y="152"/>
                    <a:pt x="1360" y="207"/>
                  </a:cubicBezTo>
                  <a:cubicBezTo>
                    <a:pt x="1428" y="235"/>
                    <a:pt x="1456" y="289"/>
                    <a:pt x="1456" y="344"/>
                  </a:cubicBezTo>
                  <a:cubicBezTo>
                    <a:pt x="1483" y="729"/>
                    <a:pt x="632" y="1512"/>
                    <a:pt x="165" y="1896"/>
                  </a:cubicBezTo>
                  <a:cubicBezTo>
                    <a:pt x="247" y="1471"/>
                    <a:pt x="508" y="372"/>
                    <a:pt x="975" y="152"/>
                  </a:cubicBezTo>
                  <a:cubicBezTo>
                    <a:pt x="1030" y="138"/>
                    <a:pt x="1071" y="125"/>
                    <a:pt x="1126" y="125"/>
                  </a:cubicBezTo>
                  <a:close/>
                  <a:moveTo>
                    <a:pt x="1121" y="0"/>
                  </a:moveTo>
                  <a:cubicBezTo>
                    <a:pt x="1053" y="0"/>
                    <a:pt x="987" y="15"/>
                    <a:pt x="920" y="42"/>
                  </a:cubicBezTo>
                  <a:cubicBezTo>
                    <a:pt x="289" y="331"/>
                    <a:pt x="14" y="1979"/>
                    <a:pt x="14" y="2047"/>
                  </a:cubicBezTo>
                  <a:cubicBezTo>
                    <a:pt x="0" y="2061"/>
                    <a:pt x="14" y="2088"/>
                    <a:pt x="14" y="2102"/>
                  </a:cubicBezTo>
                  <a:lnTo>
                    <a:pt x="28" y="2102"/>
                  </a:lnTo>
                  <a:cubicBezTo>
                    <a:pt x="28" y="2102"/>
                    <a:pt x="28" y="2116"/>
                    <a:pt x="41" y="2116"/>
                  </a:cubicBezTo>
                  <a:lnTo>
                    <a:pt x="1923" y="3297"/>
                  </a:lnTo>
                  <a:cubicBezTo>
                    <a:pt x="1923" y="3311"/>
                    <a:pt x="1937" y="3311"/>
                    <a:pt x="1950" y="3311"/>
                  </a:cubicBezTo>
                  <a:cubicBezTo>
                    <a:pt x="1978" y="3311"/>
                    <a:pt x="1991" y="3297"/>
                    <a:pt x="2005" y="3283"/>
                  </a:cubicBezTo>
                  <a:cubicBezTo>
                    <a:pt x="2019" y="3256"/>
                    <a:pt x="2019" y="3215"/>
                    <a:pt x="1991" y="3187"/>
                  </a:cubicBezTo>
                  <a:lnTo>
                    <a:pt x="179" y="2061"/>
                  </a:lnTo>
                  <a:cubicBezTo>
                    <a:pt x="508" y="1800"/>
                    <a:pt x="1621" y="853"/>
                    <a:pt x="1579" y="344"/>
                  </a:cubicBezTo>
                  <a:cubicBezTo>
                    <a:pt x="1579" y="235"/>
                    <a:pt x="1525" y="152"/>
                    <a:pt x="1428" y="97"/>
                  </a:cubicBezTo>
                  <a:cubicBezTo>
                    <a:pt x="1322" y="32"/>
                    <a:pt x="1220" y="0"/>
                    <a:pt x="1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07;p46">
              <a:extLst>
                <a:ext uri="{FF2B5EF4-FFF2-40B4-BE49-F238E27FC236}">
                  <a16:creationId xmlns:a16="http://schemas.microsoft.com/office/drawing/2014/main" id="{5634A0A3-2D21-2475-B3CB-8C11E0D06CCB}"/>
                </a:ext>
              </a:extLst>
            </p:cNvPr>
            <p:cNvSpPr/>
            <p:nvPr/>
          </p:nvSpPr>
          <p:spPr>
            <a:xfrm>
              <a:off x="7496209" y="2897812"/>
              <a:ext cx="505355" cy="1470069"/>
            </a:xfrm>
            <a:custGeom>
              <a:avLst/>
              <a:gdLst/>
              <a:ahLst/>
              <a:cxnLst/>
              <a:rect l="l" t="t" r="r" b="b"/>
              <a:pathLst>
                <a:path w="10273" h="29884" extrusionOk="0">
                  <a:moveTo>
                    <a:pt x="10272" y="0"/>
                  </a:moveTo>
                  <a:lnTo>
                    <a:pt x="1758" y="728"/>
                  </a:lnTo>
                  <a:lnTo>
                    <a:pt x="0" y="29842"/>
                  </a:lnTo>
                  <a:lnTo>
                    <a:pt x="7004" y="29883"/>
                  </a:lnTo>
                  <a:lnTo>
                    <a:pt x="9270" y="3928"/>
                  </a:lnTo>
                  <a:lnTo>
                    <a:pt x="10272" y="3832"/>
                  </a:lnTo>
                  <a:lnTo>
                    <a:pt x="10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08;p46">
              <a:extLst>
                <a:ext uri="{FF2B5EF4-FFF2-40B4-BE49-F238E27FC236}">
                  <a16:creationId xmlns:a16="http://schemas.microsoft.com/office/drawing/2014/main" id="{65E20045-5C44-7AB5-4896-33815421B471}"/>
                </a:ext>
              </a:extLst>
            </p:cNvPr>
            <p:cNvSpPr/>
            <p:nvPr/>
          </p:nvSpPr>
          <p:spPr>
            <a:xfrm>
              <a:off x="7493504" y="2930230"/>
              <a:ext cx="511405" cy="1440356"/>
            </a:xfrm>
            <a:custGeom>
              <a:avLst/>
              <a:gdLst/>
              <a:ahLst/>
              <a:cxnLst/>
              <a:rect l="l" t="t" r="r" b="b"/>
              <a:pathLst>
                <a:path w="10396" h="29280" extrusionOk="0">
                  <a:moveTo>
                    <a:pt x="1813" y="1"/>
                  </a:moveTo>
                  <a:cubicBezTo>
                    <a:pt x="1785" y="1"/>
                    <a:pt x="1744" y="28"/>
                    <a:pt x="1744" y="69"/>
                  </a:cubicBezTo>
                  <a:lnTo>
                    <a:pt x="0" y="29169"/>
                  </a:lnTo>
                  <a:cubicBezTo>
                    <a:pt x="0" y="29197"/>
                    <a:pt x="0" y="29210"/>
                    <a:pt x="14" y="29224"/>
                  </a:cubicBezTo>
                  <a:cubicBezTo>
                    <a:pt x="28" y="29238"/>
                    <a:pt x="41" y="29238"/>
                    <a:pt x="55" y="29238"/>
                  </a:cubicBezTo>
                  <a:lnTo>
                    <a:pt x="7059" y="29279"/>
                  </a:lnTo>
                  <a:cubicBezTo>
                    <a:pt x="7086" y="29279"/>
                    <a:pt x="7114" y="29252"/>
                    <a:pt x="7127" y="29224"/>
                  </a:cubicBezTo>
                  <a:lnTo>
                    <a:pt x="9380" y="3338"/>
                  </a:lnTo>
                  <a:lnTo>
                    <a:pt x="10327" y="3241"/>
                  </a:lnTo>
                  <a:cubicBezTo>
                    <a:pt x="10368" y="3241"/>
                    <a:pt x="10396" y="3200"/>
                    <a:pt x="10396" y="3173"/>
                  </a:cubicBezTo>
                  <a:cubicBezTo>
                    <a:pt x="10385" y="3139"/>
                    <a:pt x="10364" y="3114"/>
                    <a:pt x="10342" y="3114"/>
                  </a:cubicBezTo>
                  <a:cubicBezTo>
                    <a:pt x="10337" y="3114"/>
                    <a:pt x="10332" y="3115"/>
                    <a:pt x="10327" y="3118"/>
                  </a:cubicBezTo>
                  <a:lnTo>
                    <a:pt x="9311" y="3214"/>
                  </a:lnTo>
                  <a:cubicBezTo>
                    <a:pt x="9284" y="3214"/>
                    <a:pt x="9256" y="3241"/>
                    <a:pt x="9256" y="3269"/>
                  </a:cubicBezTo>
                  <a:lnTo>
                    <a:pt x="7004" y="29155"/>
                  </a:lnTo>
                  <a:lnTo>
                    <a:pt x="124" y="29114"/>
                  </a:lnTo>
                  <a:lnTo>
                    <a:pt x="1882" y="69"/>
                  </a:lnTo>
                  <a:cubicBezTo>
                    <a:pt x="1882" y="42"/>
                    <a:pt x="1854" y="14"/>
                    <a:pt x="1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09;p46">
              <a:extLst>
                <a:ext uri="{FF2B5EF4-FFF2-40B4-BE49-F238E27FC236}">
                  <a16:creationId xmlns:a16="http://schemas.microsoft.com/office/drawing/2014/main" id="{A266181B-B97F-8247-F044-9C493E824F4F}"/>
                </a:ext>
              </a:extLst>
            </p:cNvPr>
            <p:cNvSpPr/>
            <p:nvPr/>
          </p:nvSpPr>
          <p:spPr>
            <a:xfrm>
              <a:off x="7587363" y="2945775"/>
              <a:ext cx="103452" cy="143937"/>
            </a:xfrm>
            <a:custGeom>
              <a:avLst/>
              <a:gdLst/>
              <a:ahLst/>
              <a:cxnLst/>
              <a:rect l="l" t="t" r="r" b="b"/>
              <a:pathLst>
                <a:path w="2103" h="2926" extrusionOk="0">
                  <a:moveTo>
                    <a:pt x="2033" y="0"/>
                  </a:moveTo>
                  <a:cubicBezTo>
                    <a:pt x="1992" y="0"/>
                    <a:pt x="1979" y="28"/>
                    <a:pt x="1965" y="69"/>
                  </a:cubicBezTo>
                  <a:cubicBezTo>
                    <a:pt x="1896" y="2102"/>
                    <a:pt x="70" y="2788"/>
                    <a:pt x="56" y="2802"/>
                  </a:cubicBezTo>
                  <a:cubicBezTo>
                    <a:pt x="15" y="2816"/>
                    <a:pt x="1" y="2857"/>
                    <a:pt x="15" y="2884"/>
                  </a:cubicBezTo>
                  <a:cubicBezTo>
                    <a:pt x="28" y="2912"/>
                    <a:pt x="56" y="2925"/>
                    <a:pt x="83" y="2925"/>
                  </a:cubicBezTo>
                  <a:lnTo>
                    <a:pt x="97" y="2925"/>
                  </a:lnTo>
                  <a:cubicBezTo>
                    <a:pt x="125" y="2912"/>
                    <a:pt x="2033" y="2184"/>
                    <a:pt x="2102" y="69"/>
                  </a:cubicBezTo>
                  <a:cubicBezTo>
                    <a:pt x="2102" y="28"/>
                    <a:pt x="2075" y="0"/>
                    <a:pt x="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10;p46">
              <a:extLst>
                <a:ext uri="{FF2B5EF4-FFF2-40B4-BE49-F238E27FC236}">
                  <a16:creationId xmlns:a16="http://schemas.microsoft.com/office/drawing/2014/main" id="{158185A6-BAA1-FCC9-C1B6-4BBAEF701250}"/>
                </a:ext>
              </a:extLst>
            </p:cNvPr>
            <p:cNvSpPr/>
            <p:nvPr/>
          </p:nvSpPr>
          <p:spPr>
            <a:xfrm>
              <a:off x="7527938" y="4284056"/>
              <a:ext cx="299976" cy="6789"/>
            </a:xfrm>
            <a:custGeom>
              <a:avLst/>
              <a:gdLst/>
              <a:ahLst/>
              <a:cxnLst/>
              <a:rect l="l" t="t" r="r" b="b"/>
              <a:pathLst>
                <a:path w="6098" h="138" extrusionOk="0">
                  <a:moveTo>
                    <a:pt x="69" y="0"/>
                  </a:moveTo>
                  <a:cubicBezTo>
                    <a:pt x="28" y="0"/>
                    <a:pt x="0" y="28"/>
                    <a:pt x="0" y="69"/>
                  </a:cubicBezTo>
                  <a:cubicBezTo>
                    <a:pt x="0" y="110"/>
                    <a:pt x="28" y="138"/>
                    <a:pt x="69" y="138"/>
                  </a:cubicBezTo>
                  <a:lnTo>
                    <a:pt x="6043" y="138"/>
                  </a:lnTo>
                  <a:cubicBezTo>
                    <a:pt x="6070" y="138"/>
                    <a:pt x="6098" y="110"/>
                    <a:pt x="6098" y="69"/>
                  </a:cubicBezTo>
                  <a:cubicBezTo>
                    <a:pt x="6098" y="28"/>
                    <a:pt x="6070" y="0"/>
                    <a:pt x="6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111;p46">
              <a:extLst>
                <a:ext uri="{FF2B5EF4-FFF2-40B4-BE49-F238E27FC236}">
                  <a16:creationId xmlns:a16="http://schemas.microsoft.com/office/drawing/2014/main" id="{046A9E4E-291C-0DF4-B1B2-748A060E87F4}"/>
                </a:ext>
              </a:extLst>
            </p:cNvPr>
            <p:cNvSpPr/>
            <p:nvPr/>
          </p:nvSpPr>
          <p:spPr>
            <a:xfrm>
              <a:off x="7529267" y="2193867"/>
              <a:ext cx="675610" cy="795197"/>
            </a:xfrm>
            <a:custGeom>
              <a:avLst/>
              <a:gdLst/>
              <a:ahLst/>
              <a:cxnLst/>
              <a:rect l="l" t="t" r="r" b="b"/>
              <a:pathLst>
                <a:path w="13734" h="16165" extrusionOk="0">
                  <a:moveTo>
                    <a:pt x="6922" y="1"/>
                  </a:moveTo>
                  <a:cubicBezTo>
                    <a:pt x="3613" y="1"/>
                    <a:pt x="949" y="2679"/>
                    <a:pt x="949" y="5974"/>
                  </a:cubicBezTo>
                  <a:lnTo>
                    <a:pt x="1" y="16164"/>
                  </a:lnTo>
                  <a:lnTo>
                    <a:pt x="13734" y="16164"/>
                  </a:lnTo>
                  <a:lnTo>
                    <a:pt x="12896" y="5974"/>
                  </a:lnTo>
                  <a:cubicBezTo>
                    <a:pt x="12896" y="2679"/>
                    <a:pt x="10218" y="1"/>
                    <a:pt x="6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112;p46">
              <a:extLst>
                <a:ext uri="{FF2B5EF4-FFF2-40B4-BE49-F238E27FC236}">
                  <a16:creationId xmlns:a16="http://schemas.microsoft.com/office/drawing/2014/main" id="{EBCBC833-E002-845F-2CFB-5F7EF1292FD5}"/>
                </a:ext>
              </a:extLst>
            </p:cNvPr>
            <p:cNvSpPr/>
            <p:nvPr/>
          </p:nvSpPr>
          <p:spPr>
            <a:xfrm>
              <a:off x="7933285" y="2438403"/>
              <a:ext cx="10183" cy="554695"/>
            </a:xfrm>
            <a:custGeom>
              <a:avLst/>
              <a:gdLst/>
              <a:ahLst/>
              <a:cxnLst/>
              <a:rect l="l" t="t" r="r" b="b"/>
              <a:pathLst>
                <a:path w="207" h="11276" extrusionOk="0">
                  <a:moveTo>
                    <a:pt x="138" y="1"/>
                  </a:moveTo>
                  <a:cubicBezTo>
                    <a:pt x="110" y="1"/>
                    <a:pt x="83" y="28"/>
                    <a:pt x="83" y="70"/>
                  </a:cubicBezTo>
                  <a:lnTo>
                    <a:pt x="0" y="11221"/>
                  </a:lnTo>
                  <a:cubicBezTo>
                    <a:pt x="0" y="11248"/>
                    <a:pt x="28" y="11276"/>
                    <a:pt x="69" y="11276"/>
                  </a:cubicBezTo>
                  <a:cubicBezTo>
                    <a:pt x="110" y="11276"/>
                    <a:pt x="138" y="11248"/>
                    <a:pt x="138" y="11221"/>
                  </a:cubicBezTo>
                  <a:lnTo>
                    <a:pt x="206" y="70"/>
                  </a:lnTo>
                  <a:cubicBezTo>
                    <a:pt x="206" y="28"/>
                    <a:pt x="179"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113;p46">
              <a:extLst>
                <a:ext uri="{FF2B5EF4-FFF2-40B4-BE49-F238E27FC236}">
                  <a16:creationId xmlns:a16="http://schemas.microsoft.com/office/drawing/2014/main" id="{0618EFC8-9731-EA53-9DA9-5E0020BD9128}"/>
                </a:ext>
              </a:extLst>
            </p:cNvPr>
            <p:cNvSpPr/>
            <p:nvPr/>
          </p:nvSpPr>
          <p:spPr>
            <a:xfrm>
              <a:off x="7875828" y="2608658"/>
              <a:ext cx="40584" cy="40584"/>
            </a:xfrm>
            <a:custGeom>
              <a:avLst/>
              <a:gdLst/>
              <a:ahLst/>
              <a:cxnLst/>
              <a:rect l="l" t="t" r="r" b="b"/>
              <a:pathLst>
                <a:path w="825" h="825" extrusionOk="0">
                  <a:moveTo>
                    <a:pt x="413" y="1"/>
                  </a:moveTo>
                  <a:cubicBezTo>
                    <a:pt x="179" y="1"/>
                    <a:pt x="1" y="193"/>
                    <a:pt x="1" y="413"/>
                  </a:cubicBezTo>
                  <a:cubicBezTo>
                    <a:pt x="1" y="646"/>
                    <a:pt x="179" y="825"/>
                    <a:pt x="413" y="825"/>
                  </a:cubicBezTo>
                  <a:cubicBezTo>
                    <a:pt x="633" y="825"/>
                    <a:pt x="825" y="646"/>
                    <a:pt x="825" y="413"/>
                  </a:cubicBezTo>
                  <a:cubicBezTo>
                    <a:pt x="825" y="193"/>
                    <a:pt x="633"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114;p46">
              <a:extLst>
                <a:ext uri="{FF2B5EF4-FFF2-40B4-BE49-F238E27FC236}">
                  <a16:creationId xmlns:a16="http://schemas.microsoft.com/office/drawing/2014/main" id="{BD279EB7-4116-C1D0-1468-82AA85E8E64B}"/>
                </a:ext>
              </a:extLst>
            </p:cNvPr>
            <p:cNvSpPr/>
            <p:nvPr/>
          </p:nvSpPr>
          <p:spPr>
            <a:xfrm>
              <a:off x="7875828" y="2816743"/>
              <a:ext cx="40584" cy="40584"/>
            </a:xfrm>
            <a:custGeom>
              <a:avLst/>
              <a:gdLst/>
              <a:ahLst/>
              <a:cxnLst/>
              <a:rect l="l" t="t" r="r" b="b"/>
              <a:pathLst>
                <a:path w="825" h="825" extrusionOk="0">
                  <a:moveTo>
                    <a:pt x="413" y="0"/>
                  </a:moveTo>
                  <a:cubicBezTo>
                    <a:pt x="179" y="0"/>
                    <a:pt x="1" y="193"/>
                    <a:pt x="1" y="412"/>
                  </a:cubicBezTo>
                  <a:cubicBezTo>
                    <a:pt x="1" y="646"/>
                    <a:pt x="179" y="824"/>
                    <a:pt x="413" y="824"/>
                  </a:cubicBezTo>
                  <a:cubicBezTo>
                    <a:pt x="633" y="824"/>
                    <a:pt x="825" y="646"/>
                    <a:pt x="825" y="412"/>
                  </a:cubicBezTo>
                  <a:cubicBezTo>
                    <a:pt x="825" y="193"/>
                    <a:pt x="63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115;p46">
              <a:extLst>
                <a:ext uri="{FF2B5EF4-FFF2-40B4-BE49-F238E27FC236}">
                  <a16:creationId xmlns:a16="http://schemas.microsoft.com/office/drawing/2014/main" id="{8FD0D94E-B4CF-33B2-5DDE-AE625A4DA5EC}"/>
                </a:ext>
              </a:extLst>
            </p:cNvPr>
            <p:cNvSpPr/>
            <p:nvPr/>
          </p:nvSpPr>
          <p:spPr>
            <a:xfrm>
              <a:off x="7525922" y="2484841"/>
              <a:ext cx="682349" cy="507568"/>
            </a:xfrm>
            <a:custGeom>
              <a:avLst/>
              <a:gdLst/>
              <a:ahLst/>
              <a:cxnLst/>
              <a:rect l="l" t="t" r="r" b="b"/>
              <a:pathLst>
                <a:path w="13871" h="10318" extrusionOk="0">
                  <a:moveTo>
                    <a:pt x="12985" y="1"/>
                  </a:moveTo>
                  <a:cubicBezTo>
                    <a:pt x="12978" y="1"/>
                    <a:pt x="12971" y="2"/>
                    <a:pt x="12964" y="5"/>
                  </a:cubicBezTo>
                  <a:cubicBezTo>
                    <a:pt x="12923" y="5"/>
                    <a:pt x="12909" y="32"/>
                    <a:pt x="12909" y="73"/>
                  </a:cubicBezTo>
                  <a:lnTo>
                    <a:pt x="13733" y="10194"/>
                  </a:lnTo>
                  <a:lnTo>
                    <a:pt x="138" y="10194"/>
                  </a:lnTo>
                  <a:lnTo>
                    <a:pt x="440" y="6967"/>
                  </a:lnTo>
                  <a:cubicBezTo>
                    <a:pt x="440" y="6926"/>
                    <a:pt x="412" y="6898"/>
                    <a:pt x="385" y="6898"/>
                  </a:cubicBezTo>
                  <a:cubicBezTo>
                    <a:pt x="378" y="6896"/>
                    <a:pt x="371" y="6895"/>
                    <a:pt x="364" y="6895"/>
                  </a:cubicBezTo>
                  <a:cubicBezTo>
                    <a:pt x="334" y="6895"/>
                    <a:pt x="314" y="6919"/>
                    <a:pt x="302" y="6953"/>
                  </a:cubicBezTo>
                  <a:lnTo>
                    <a:pt x="0" y="10249"/>
                  </a:lnTo>
                  <a:cubicBezTo>
                    <a:pt x="0" y="10263"/>
                    <a:pt x="14" y="10290"/>
                    <a:pt x="14" y="10304"/>
                  </a:cubicBezTo>
                  <a:cubicBezTo>
                    <a:pt x="28" y="10318"/>
                    <a:pt x="55" y="10318"/>
                    <a:pt x="69" y="10318"/>
                  </a:cubicBezTo>
                  <a:lnTo>
                    <a:pt x="13802" y="10318"/>
                  </a:lnTo>
                  <a:cubicBezTo>
                    <a:pt x="13816" y="10318"/>
                    <a:pt x="13829" y="10318"/>
                    <a:pt x="13843" y="10304"/>
                  </a:cubicBezTo>
                  <a:cubicBezTo>
                    <a:pt x="13857" y="10290"/>
                    <a:pt x="13870" y="10263"/>
                    <a:pt x="13857" y="10249"/>
                  </a:cubicBezTo>
                  <a:lnTo>
                    <a:pt x="13033" y="59"/>
                  </a:lnTo>
                  <a:cubicBezTo>
                    <a:pt x="13033" y="26"/>
                    <a:pt x="13014" y="1"/>
                    <a:pt x="12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116;p46">
              <a:extLst>
                <a:ext uri="{FF2B5EF4-FFF2-40B4-BE49-F238E27FC236}">
                  <a16:creationId xmlns:a16="http://schemas.microsoft.com/office/drawing/2014/main" id="{CDB23AD6-7254-4216-557D-16D7FB3C8D31}"/>
                </a:ext>
              </a:extLst>
            </p:cNvPr>
            <p:cNvSpPr/>
            <p:nvPr/>
          </p:nvSpPr>
          <p:spPr>
            <a:xfrm>
              <a:off x="6931775" y="2161941"/>
              <a:ext cx="369878" cy="398115"/>
            </a:xfrm>
            <a:custGeom>
              <a:avLst/>
              <a:gdLst/>
              <a:ahLst/>
              <a:cxnLst/>
              <a:rect l="l" t="t" r="r" b="b"/>
              <a:pathLst>
                <a:path w="7519" h="8093" extrusionOk="0">
                  <a:moveTo>
                    <a:pt x="1829" y="0"/>
                  </a:moveTo>
                  <a:cubicBezTo>
                    <a:pt x="651" y="0"/>
                    <a:pt x="0" y="1485"/>
                    <a:pt x="488" y="2298"/>
                  </a:cubicBezTo>
                  <a:cubicBezTo>
                    <a:pt x="1023" y="3204"/>
                    <a:pt x="5184" y="8093"/>
                    <a:pt x="5184" y="8093"/>
                  </a:cubicBezTo>
                  <a:lnTo>
                    <a:pt x="7519" y="5168"/>
                  </a:lnTo>
                  <a:cubicBezTo>
                    <a:pt x="6008" y="3012"/>
                    <a:pt x="3578" y="375"/>
                    <a:pt x="2191" y="45"/>
                  </a:cubicBezTo>
                  <a:cubicBezTo>
                    <a:pt x="2065" y="15"/>
                    <a:pt x="1944" y="0"/>
                    <a:pt x="1829"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117;p46">
              <a:extLst>
                <a:ext uri="{FF2B5EF4-FFF2-40B4-BE49-F238E27FC236}">
                  <a16:creationId xmlns:a16="http://schemas.microsoft.com/office/drawing/2014/main" id="{4817414E-71CF-12B0-6E85-635D2D789AE7}"/>
                </a:ext>
              </a:extLst>
            </p:cNvPr>
            <p:cNvSpPr/>
            <p:nvPr/>
          </p:nvSpPr>
          <p:spPr>
            <a:xfrm>
              <a:off x="6938858" y="2158498"/>
              <a:ext cx="366878" cy="406970"/>
            </a:xfrm>
            <a:custGeom>
              <a:avLst/>
              <a:gdLst/>
              <a:ahLst/>
              <a:cxnLst/>
              <a:rect l="l" t="t" r="r" b="b"/>
              <a:pathLst>
                <a:path w="7458" h="8273" extrusionOk="0">
                  <a:moveTo>
                    <a:pt x="1690" y="129"/>
                  </a:moveTo>
                  <a:cubicBezTo>
                    <a:pt x="1799" y="129"/>
                    <a:pt x="1909" y="143"/>
                    <a:pt x="2019" y="170"/>
                  </a:cubicBezTo>
                  <a:cubicBezTo>
                    <a:pt x="3365" y="500"/>
                    <a:pt x="5727" y="3013"/>
                    <a:pt x="7293" y="5238"/>
                  </a:cubicBezTo>
                  <a:lnTo>
                    <a:pt x="5040" y="8067"/>
                  </a:lnTo>
                  <a:cubicBezTo>
                    <a:pt x="4560" y="7504"/>
                    <a:pt x="893" y="3164"/>
                    <a:pt x="399" y="2340"/>
                  </a:cubicBezTo>
                  <a:cubicBezTo>
                    <a:pt x="138" y="1901"/>
                    <a:pt x="206" y="1228"/>
                    <a:pt x="577" y="720"/>
                  </a:cubicBezTo>
                  <a:cubicBezTo>
                    <a:pt x="866" y="335"/>
                    <a:pt x="1250" y="129"/>
                    <a:pt x="1690" y="129"/>
                  </a:cubicBezTo>
                  <a:close/>
                  <a:moveTo>
                    <a:pt x="1683" y="0"/>
                  </a:moveTo>
                  <a:cubicBezTo>
                    <a:pt x="1212" y="0"/>
                    <a:pt x="786" y="226"/>
                    <a:pt x="481" y="651"/>
                  </a:cubicBezTo>
                  <a:cubicBezTo>
                    <a:pt x="69" y="1200"/>
                    <a:pt x="0" y="1928"/>
                    <a:pt x="289" y="2409"/>
                  </a:cubicBezTo>
                  <a:cubicBezTo>
                    <a:pt x="824" y="3301"/>
                    <a:pt x="4821" y="8012"/>
                    <a:pt x="4985" y="8204"/>
                  </a:cubicBezTo>
                  <a:lnTo>
                    <a:pt x="5040" y="8273"/>
                  </a:lnTo>
                  <a:lnTo>
                    <a:pt x="7457" y="5252"/>
                  </a:lnTo>
                  <a:lnTo>
                    <a:pt x="7430" y="5210"/>
                  </a:lnTo>
                  <a:cubicBezTo>
                    <a:pt x="5851" y="2958"/>
                    <a:pt x="3434" y="376"/>
                    <a:pt x="2060" y="47"/>
                  </a:cubicBezTo>
                  <a:cubicBezTo>
                    <a:pt x="1933" y="16"/>
                    <a:pt x="1806" y="0"/>
                    <a:pt x="1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118;p46">
              <a:extLst>
                <a:ext uri="{FF2B5EF4-FFF2-40B4-BE49-F238E27FC236}">
                  <a16:creationId xmlns:a16="http://schemas.microsoft.com/office/drawing/2014/main" id="{31C281CE-8AE2-9F26-C208-DD4395A4D963}"/>
                </a:ext>
              </a:extLst>
            </p:cNvPr>
            <p:cNvSpPr/>
            <p:nvPr/>
          </p:nvSpPr>
          <p:spPr>
            <a:xfrm>
              <a:off x="6870776" y="2194703"/>
              <a:ext cx="91105" cy="62032"/>
            </a:xfrm>
            <a:custGeom>
              <a:avLst/>
              <a:gdLst/>
              <a:ahLst/>
              <a:cxnLst/>
              <a:rect l="l" t="t" r="r" b="b"/>
              <a:pathLst>
                <a:path w="1852" h="1261" extrusionOk="0">
                  <a:moveTo>
                    <a:pt x="467" y="0"/>
                  </a:moveTo>
                  <a:cubicBezTo>
                    <a:pt x="129" y="0"/>
                    <a:pt x="0" y="239"/>
                    <a:pt x="94" y="547"/>
                  </a:cubicBezTo>
                  <a:cubicBezTo>
                    <a:pt x="245" y="1000"/>
                    <a:pt x="780" y="1261"/>
                    <a:pt x="780" y="1261"/>
                  </a:cubicBezTo>
                  <a:cubicBezTo>
                    <a:pt x="780" y="1261"/>
                    <a:pt x="1851" y="560"/>
                    <a:pt x="1082" y="176"/>
                  </a:cubicBezTo>
                  <a:cubicBezTo>
                    <a:pt x="832" y="53"/>
                    <a:pt x="626" y="0"/>
                    <a:pt x="46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119;p46">
              <a:extLst>
                <a:ext uri="{FF2B5EF4-FFF2-40B4-BE49-F238E27FC236}">
                  <a16:creationId xmlns:a16="http://schemas.microsoft.com/office/drawing/2014/main" id="{AF6E6FA7-5E3A-C4EB-AF13-E9BC5FDD9D51}"/>
                </a:ext>
              </a:extLst>
            </p:cNvPr>
            <p:cNvSpPr/>
            <p:nvPr/>
          </p:nvSpPr>
          <p:spPr>
            <a:xfrm>
              <a:off x="6869251" y="2191506"/>
              <a:ext cx="73051" cy="68624"/>
            </a:xfrm>
            <a:custGeom>
              <a:avLst/>
              <a:gdLst/>
              <a:ahLst/>
              <a:cxnLst/>
              <a:rect l="l" t="t" r="r" b="b"/>
              <a:pathLst>
                <a:path w="1485" h="1395" extrusionOk="0">
                  <a:moveTo>
                    <a:pt x="495" y="131"/>
                  </a:moveTo>
                  <a:cubicBezTo>
                    <a:pt x="660" y="131"/>
                    <a:pt x="852" y="186"/>
                    <a:pt x="1086" y="296"/>
                  </a:cubicBezTo>
                  <a:cubicBezTo>
                    <a:pt x="1237" y="378"/>
                    <a:pt x="1319" y="461"/>
                    <a:pt x="1319" y="571"/>
                  </a:cubicBezTo>
                  <a:cubicBezTo>
                    <a:pt x="1333" y="818"/>
                    <a:pt x="976" y="1134"/>
                    <a:pt x="811" y="1257"/>
                  </a:cubicBezTo>
                  <a:cubicBezTo>
                    <a:pt x="688" y="1189"/>
                    <a:pt x="303" y="955"/>
                    <a:pt x="193" y="598"/>
                  </a:cubicBezTo>
                  <a:cubicBezTo>
                    <a:pt x="138" y="419"/>
                    <a:pt x="166" y="282"/>
                    <a:pt x="262" y="200"/>
                  </a:cubicBezTo>
                  <a:cubicBezTo>
                    <a:pt x="317" y="145"/>
                    <a:pt x="399" y="131"/>
                    <a:pt x="495" y="131"/>
                  </a:cubicBezTo>
                  <a:close/>
                  <a:moveTo>
                    <a:pt x="500" y="0"/>
                  </a:moveTo>
                  <a:cubicBezTo>
                    <a:pt x="334" y="0"/>
                    <a:pt x="230" y="54"/>
                    <a:pt x="166" y="104"/>
                  </a:cubicBezTo>
                  <a:cubicBezTo>
                    <a:pt x="42" y="213"/>
                    <a:pt x="1" y="406"/>
                    <a:pt x="70" y="625"/>
                  </a:cubicBezTo>
                  <a:cubicBezTo>
                    <a:pt x="221" y="1106"/>
                    <a:pt x="756" y="1381"/>
                    <a:pt x="784" y="1381"/>
                  </a:cubicBezTo>
                  <a:cubicBezTo>
                    <a:pt x="797" y="1395"/>
                    <a:pt x="797" y="1395"/>
                    <a:pt x="811" y="1395"/>
                  </a:cubicBezTo>
                  <a:cubicBezTo>
                    <a:pt x="825" y="1395"/>
                    <a:pt x="839" y="1395"/>
                    <a:pt x="852" y="1381"/>
                  </a:cubicBezTo>
                  <a:cubicBezTo>
                    <a:pt x="866" y="1367"/>
                    <a:pt x="1484" y="955"/>
                    <a:pt x="1457" y="571"/>
                  </a:cubicBezTo>
                  <a:cubicBezTo>
                    <a:pt x="1443" y="406"/>
                    <a:pt x="1333" y="282"/>
                    <a:pt x="1141" y="186"/>
                  </a:cubicBezTo>
                  <a:cubicBezTo>
                    <a:pt x="863" y="47"/>
                    <a:pt x="65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120;p46">
              <a:extLst>
                <a:ext uri="{FF2B5EF4-FFF2-40B4-BE49-F238E27FC236}">
                  <a16:creationId xmlns:a16="http://schemas.microsoft.com/office/drawing/2014/main" id="{7CC1BC07-AC1B-0B4F-0119-39B11AE72DFB}"/>
                </a:ext>
              </a:extLst>
            </p:cNvPr>
            <p:cNvSpPr/>
            <p:nvPr/>
          </p:nvSpPr>
          <p:spPr>
            <a:xfrm>
              <a:off x="6871956" y="2151365"/>
              <a:ext cx="95335" cy="81758"/>
            </a:xfrm>
            <a:custGeom>
              <a:avLst/>
              <a:gdLst/>
              <a:ahLst/>
              <a:cxnLst/>
              <a:rect l="l" t="t" r="r" b="b"/>
              <a:pathLst>
                <a:path w="1938" h="1662" extrusionOk="0">
                  <a:moveTo>
                    <a:pt x="439" y="1"/>
                  </a:moveTo>
                  <a:cubicBezTo>
                    <a:pt x="195" y="1"/>
                    <a:pt x="66" y="179"/>
                    <a:pt x="42" y="398"/>
                  </a:cubicBezTo>
                  <a:cubicBezTo>
                    <a:pt x="1" y="782"/>
                    <a:pt x="344" y="1057"/>
                    <a:pt x="344" y="1057"/>
                  </a:cubicBezTo>
                  <a:lnTo>
                    <a:pt x="1251" y="1661"/>
                  </a:lnTo>
                  <a:cubicBezTo>
                    <a:pt x="1251" y="1661"/>
                    <a:pt x="1937" y="975"/>
                    <a:pt x="1196" y="370"/>
                  </a:cubicBezTo>
                  <a:cubicBezTo>
                    <a:pt x="876" y="104"/>
                    <a:pt x="625" y="1"/>
                    <a:pt x="439"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121;p46">
              <a:extLst>
                <a:ext uri="{FF2B5EF4-FFF2-40B4-BE49-F238E27FC236}">
                  <a16:creationId xmlns:a16="http://schemas.microsoft.com/office/drawing/2014/main" id="{DB54DB3A-2F38-64AB-B88A-9AB62D7AC9B9}"/>
                </a:ext>
              </a:extLst>
            </p:cNvPr>
            <p:cNvSpPr/>
            <p:nvPr/>
          </p:nvSpPr>
          <p:spPr>
            <a:xfrm>
              <a:off x="6868611" y="2148315"/>
              <a:ext cx="83135" cy="88153"/>
            </a:xfrm>
            <a:custGeom>
              <a:avLst/>
              <a:gdLst/>
              <a:ahLst/>
              <a:cxnLst/>
              <a:rect l="l" t="t" r="r" b="b"/>
              <a:pathLst>
                <a:path w="1690" h="1792" extrusionOk="0">
                  <a:moveTo>
                    <a:pt x="510" y="131"/>
                  </a:moveTo>
                  <a:cubicBezTo>
                    <a:pt x="696" y="131"/>
                    <a:pt x="943" y="247"/>
                    <a:pt x="1222" y="474"/>
                  </a:cubicBezTo>
                  <a:cubicBezTo>
                    <a:pt x="1428" y="638"/>
                    <a:pt x="1538" y="831"/>
                    <a:pt x="1538" y="1023"/>
                  </a:cubicBezTo>
                  <a:cubicBezTo>
                    <a:pt x="1552" y="1311"/>
                    <a:pt x="1387" y="1545"/>
                    <a:pt x="1305" y="1641"/>
                  </a:cubicBezTo>
                  <a:lnTo>
                    <a:pt x="453" y="1064"/>
                  </a:lnTo>
                  <a:cubicBezTo>
                    <a:pt x="440" y="1050"/>
                    <a:pt x="138" y="803"/>
                    <a:pt x="179" y="474"/>
                  </a:cubicBezTo>
                  <a:cubicBezTo>
                    <a:pt x="192" y="322"/>
                    <a:pt x="261" y="199"/>
                    <a:pt x="371" y="158"/>
                  </a:cubicBezTo>
                  <a:cubicBezTo>
                    <a:pt x="413" y="140"/>
                    <a:pt x="459" y="131"/>
                    <a:pt x="510" y="131"/>
                  </a:cubicBezTo>
                  <a:close/>
                  <a:moveTo>
                    <a:pt x="509" y="0"/>
                  </a:moveTo>
                  <a:cubicBezTo>
                    <a:pt x="437" y="0"/>
                    <a:pt x="378" y="14"/>
                    <a:pt x="330" y="34"/>
                  </a:cubicBezTo>
                  <a:cubicBezTo>
                    <a:pt x="165" y="103"/>
                    <a:pt x="69" y="254"/>
                    <a:pt x="55" y="460"/>
                  </a:cubicBezTo>
                  <a:cubicBezTo>
                    <a:pt x="0" y="872"/>
                    <a:pt x="357" y="1160"/>
                    <a:pt x="385" y="1160"/>
                  </a:cubicBezTo>
                  <a:cubicBezTo>
                    <a:pt x="385" y="1160"/>
                    <a:pt x="385" y="1174"/>
                    <a:pt x="385" y="1174"/>
                  </a:cubicBezTo>
                  <a:lnTo>
                    <a:pt x="1277" y="1778"/>
                  </a:lnTo>
                  <a:cubicBezTo>
                    <a:pt x="1291" y="1792"/>
                    <a:pt x="1305" y="1792"/>
                    <a:pt x="1319" y="1792"/>
                  </a:cubicBezTo>
                  <a:cubicBezTo>
                    <a:pt x="1332" y="1792"/>
                    <a:pt x="1346" y="1778"/>
                    <a:pt x="1360" y="1764"/>
                  </a:cubicBezTo>
                  <a:cubicBezTo>
                    <a:pt x="1374" y="1751"/>
                    <a:pt x="1689" y="1435"/>
                    <a:pt x="1676" y="1023"/>
                  </a:cubicBezTo>
                  <a:cubicBezTo>
                    <a:pt x="1662" y="789"/>
                    <a:pt x="1538" y="570"/>
                    <a:pt x="1305" y="377"/>
                  </a:cubicBezTo>
                  <a:cubicBezTo>
                    <a:pt x="944" y="85"/>
                    <a:pt x="687"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122;p46">
              <a:extLst>
                <a:ext uri="{FF2B5EF4-FFF2-40B4-BE49-F238E27FC236}">
                  <a16:creationId xmlns:a16="http://schemas.microsoft.com/office/drawing/2014/main" id="{FFFF57B7-D5E4-2344-3F8F-1CA57FDEE461}"/>
                </a:ext>
              </a:extLst>
            </p:cNvPr>
            <p:cNvSpPr/>
            <p:nvPr/>
          </p:nvSpPr>
          <p:spPr>
            <a:xfrm>
              <a:off x="6809826" y="2109453"/>
              <a:ext cx="165582" cy="184472"/>
            </a:xfrm>
            <a:custGeom>
              <a:avLst/>
              <a:gdLst/>
              <a:ahLst/>
              <a:cxnLst/>
              <a:rect l="l" t="t" r="r" b="b"/>
              <a:pathLst>
                <a:path w="3366" h="3750" extrusionOk="0">
                  <a:moveTo>
                    <a:pt x="1690" y="687"/>
                  </a:moveTo>
                  <a:cubicBezTo>
                    <a:pt x="2266" y="687"/>
                    <a:pt x="2747" y="1222"/>
                    <a:pt x="2747" y="1868"/>
                  </a:cubicBezTo>
                  <a:cubicBezTo>
                    <a:pt x="2747" y="2527"/>
                    <a:pt x="2266" y="3049"/>
                    <a:pt x="1690" y="3049"/>
                  </a:cubicBezTo>
                  <a:cubicBezTo>
                    <a:pt x="1099" y="3049"/>
                    <a:pt x="618" y="2527"/>
                    <a:pt x="618" y="1868"/>
                  </a:cubicBezTo>
                  <a:cubicBezTo>
                    <a:pt x="618" y="1222"/>
                    <a:pt x="1099" y="687"/>
                    <a:pt x="1690" y="687"/>
                  </a:cubicBezTo>
                  <a:close/>
                  <a:moveTo>
                    <a:pt x="1690" y="0"/>
                  </a:moveTo>
                  <a:cubicBezTo>
                    <a:pt x="756" y="0"/>
                    <a:pt x="0" y="838"/>
                    <a:pt x="0" y="1868"/>
                  </a:cubicBezTo>
                  <a:cubicBezTo>
                    <a:pt x="0" y="2911"/>
                    <a:pt x="756" y="3749"/>
                    <a:pt x="1690" y="3749"/>
                  </a:cubicBezTo>
                  <a:cubicBezTo>
                    <a:pt x="2610" y="3749"/>
                    <a:pt x="3365" y="2911"/>
                    <a:pt x="3365" y="1868"/>
                  </a:cubicBezTo>
                  <a:cubicBezTo>
                    <a:pt x="3365" y="838"/>
                    <a:pt x="2610" y="0"/>
                    <a:pt x="16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123;p46">
              <a:extLst>
                <a:ext uri="{FF2B5EF4-FFF2-40B4-BE49-F238E27FC236}">
                  <a16:creationId xmlns:a16="http://schemas.microsoft.com/office/drawing/2014/main" id="{3A2A03F3-5FD2-F911-D9CE-40F2B85EC186}"/>
                </a:ext>
              </a:extLst>
            </p:cNvPr>
            <p:cNvSpPr/>
            <p:nvPr/>
          </p:nvSpPr>
          <p:spPr>
            <a:xfrm>
              <a:off x="6806432" y="2106059"/>
              <a:ext cx="172321" cy="190572"/>
            </a:xfrm>
            <a:custGeom>
              <a:avLst/>
              <a:gdLst/>
              <a:ahLst/>
              <a:cxnLst/>
              <a:rect l="l" t="t" r="r" b="b"/>
              <a:pathLst>
                <a:path w="3503" h="3874" extrusionOk="0">
                  <a:moveTo>
                    <a:pt x="1759" y="824"/>
                  </a:moveTo>
                  <a:cubicBezTo>
                    <a:pt x="2308" y="824"/>
                    <a:pt x="2761" y="1319"/>
                    <a:pt x="2761" y="1937"/>
                  </a:cubicBezTo>
                  <a:cubicBezTo>
                    <a:pt x="2761" y="2555"/>
                    <a:pt x="2308" y="3063"/>
                    <a:pt x="1759" y="3063"/>
                  </a:cubicBezTo>
                  <a:cubicBezTo>
                    <a:pt x="1196" y="3063"/>
                    <a:pt x="756" y="2555"/>
                    <a:pt x="756" y="1937"/>
                  </a:cubicBezTo>
                  <a:cubicBezTo>
                    <a:pt x="756" y="1319"/>
                    <a:pt x="1196" y="824"/>
                    <a:pt x="1759" y="824"/>
                  </a:cubicBezTo>
                  <a:close/>
                  <a:moveTo>
                    <a:pt x="1759" y="687"/>
                  </a:moveTo>
                  <a:cubicBezTo>
                    <a:pt x="1127" y="687"/>
                    <a:pt x="619" y="1250"/>
                    <a:pt x="619" y="1937"/>
                  </a:cubicBezTo>
                  <a:cubicBezTo>
                    <a:pt x="619" y="2623"/>
                    <a:pt x="1127" y="3186"/>
                    <a:pt x="1759" y="3186"/>
                  </a:cubicBezTo>
                  <a:cubicBezTo>
                    <a:pt x="2377" y="3186"/>
                    <a:pt x="2885" y="2623"/>
                    <a:pt x="2885" y="1937"/>
                  </a:cubicBezTo>
                  <a:cubicBezTo>
                    <a:pt x="2885" y="1250"/>
                    <a:pt x="2377" y="687"/>
                    <a:pt x="1759" y="687"/>
                  </a:cubicBezTo>
                  <a:close/>
                  <a:moveTo>
                    <a:pt x="1759" y="138"/>
                  </a:moveTo>
                  <a:cubicBezTo>
                    <a:pt x="2651" y="138"/>
                    <a:pt x="3379" y="948"/>
                    <a:pt x="3379" y="1937"/>
                  </a:cubicBezTo>
                  <a:cubicBezTo>
                    <a:pt x="3379" y="2939"/>
                    <a:pt x="2651" y="3749"/>
                    <a:pt x="1759" y="3749"/>
                  </a:cubicBezTo>
                  <a:cubicBezTo>
                    <a:pt x="852" y="3749"/>
                    <a:pt x="124" y="2939"/>
                    <a:pt x="124" y="1937"/>
                  </a:cubicBezTo>
                  <a:cubicBezTo>
                    <a:pt x="124" y="948"/>
                    <a:pt x="852" y="138"/>
                    <a:pt x="1759" y="138"/>
                  </a:cubicBezTo>
                  <a:close/>
                  <a:moveTo>
                    <a:pt x="1759" y="0"/>
                  </a:moveTo>
                  <a:cubicBezTo>
                    <a:pt x="784" y="0"/>
                    <a:pt x="1" y="879"/>
                    <a:pt x="1" y="1937"/>
                  </a:cubicBezTo>
                  <a:cubicBezTo>
                    <a:pt x="1" y="3008"/>
                    <a:pt x="784" y="3873"/>
                    <a:pt x="1759" y="3873"/>
                  </a:cubicBezTo>
                  <a:cubicBezTo>
                    <a:pt x="2720" y="3873"/>
                    <a:pt x="3503" y="3008"/>
                    <a:pt x="3503" y="1937"/>
                  </a:cubicBezTo>
                  <a:cubicBezTo>
                    <a:pt x="3503" y="879"/>
                    <a:pt x="2720" y="0"/>
                    <a:pt x="1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124;p46">
              <a:extLst>
                <a:ext uri="{FF2B5EF4-FFF2-40B4-BE49-F238E27FC236}">
                  <a16:creationId xmlns:a16="http://schemas.microsoft.com/office/drawing/2014/main" id="{9A46E7D0-854A-34A3-8DD5-93B492999143}"/>
                </a:ext>
              </a:extLst>
            </p:cNvPr>
            <p:cNvSpPr/>
            <p:nvPr/>
          </p:nvSpPr>
          <p:spPr>
            <a:xfrm>
              <a:off x="6888879" y="2056718"/>
              <a:ext cx="229040" cy="292597"/>
            </a:xfrm>
            <a:custGeom>
              <a:avLst/>
              <a:gdLst/>
              <a:ahLst/>
              <a:cxnLst/>
              <a:rect l="l" t="t" r="r" b="b"/>
              <a:pathLst>
                <a:path w="4656" h="5948" extrusionOk="0">
                  <a:moveTo>
                    <a:pt x="1016" y="1"/>
                  </a:moveTo>
                  <a:cubicBezTo>
                    <a:pt x="453" y="1"/>
                    <a:pt x="0" y="454"/>
                    <a:pt x="0" y="1017"/>
                  </a:cubicBezTo>
                  <a:lnTo>
                    <a:pt x="0" y="4945"/>
                  </a:lnTo>
                  <a:cubicBezTo>
                    <a:pt x="0" y="5494"/>
                    <a:pt x="453" y="5947"/>
                    <a:pt x="1016" y="5947"/>
                  </a:cubicBezTo>
                  <a:lnTo>
                    <a:pt x="3639" y="5947"/>
                  </a:lnTo>
                  <a:cubicBezTo>
                    <a:pt x="4202" y="5947"/>
                    <a:pt x="4656" y="5494"/>
                    <a:pt x="4656" y="4945"/>
                  </a:cubicBezTo>
                  <a:lnTo>
                    <a:pt x="4656" y="1017"/>
                  </a:lnTo>
                  <a:cubicBezTo>
                    <a:pt x="4656" y="454"/>
                    <a:pt x="4202" y="1"/>
                    <a:pt x="3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125;p46">
              <a:extLst>
                <a:ext uri="{FF2B5EF4-FFF2-40B4-BE49-F238E27FC236}">
                  <a16:creationId xmlns:a16="http://schemas.microsoft.com/office/drawing/2014/main" id="{D5B89DCD-5A0E-DF85-EF13-9D461863AE8F}"/>
                </a:ext>
              </a:extLst>
            </p:cNvPr>
            <p:cNvSpPr/>
            <p:nvPr/>
          </p:nvSpPr>
          <p:spPr>
            <a:xfrm>
              <a:off x="6886173" y="2054013"/>
              <a:ext cx="235140" cy="298648"/>
            </a:xfrm>
            <a:custGeom>
              <a:avLst/>
              <a:gdLst/>
              <a:ahLst/>
              <a:cxnLst/>
              <a:rect l="l" t="t" r="r" b="b"/>
              <a:pathLst>
                <a:path w="4780" h="6071" extrusionOk="0">
                  <a:moveTo>
                    <a:pt x="3694" y="125"/>
                  </a:moveTo>
                  <a:cubicBezTo>
                    <a:pt x="4216" y="125"/>
                    <a:pt x="4642" y="550"/>
                    <a:pt x="4642" y="1072"/>
                  </a:cubicBezTo>
                  <a:lnTo>
                    <a:pt x="4642" y="5000"/>
                  </a:lnTo>
                  <a:cubicBezTo>
                    <a:pt x="4642" y="5522"/>
                    <a:pt x="4216" y="5934"/>
                    <a:pt x="3694" y="5934"/>
                  </a:cubicBezTo>
                  <a:lnTo>
                    <a:pt x="1071" y="5934"/>
                  </a:lnTo>
                  <a:cubicBezTo>
                    <a:pt x="550" y="5934"/>
                    <a:pt x="124" y="5522"/>
                    <a:pt x="124" y="5000"/>
                  </a:cubicBezTo>
                  <a:lnTo>
                    <a:pt x="124" y="1072"/>
                  </a:lnTo>
                  <a:cubicBezTo>
                    <a:pt x="124" y="550"/>
                    <a:pt x="550" y="125"/>
                    <a:pt x="1071" y="125"/>
                  </a:cubicBezTo>
                  <a:close/>
                  <a:moveTo>
                    <a:pt x="1071" y="1"/>
                  </a:moveTo>
                  <a:cubicBezTo>
                    <a:pt x="481" y="1"/>
                    <a:pt x="0" y="482"/>
                    <a:pt x="0" y="1072"/>
                  </a:cubicBezTo>
                  <a:lnTo>
                    <a:pt x="0" y="5000"/>
                  </a:lnTo>
                  <a:cubicBezTo>
                    <a:pt x="0" y="5590"/>
                    <a:pt x="481" y="6071"/>
                    <a:pt x="1071" y="6071"/>
                  </a:cubicBezTo>
                  <a:lnTo>
                    <a:pt x="3694" y="6071"/>
                  </a:lnTo>
                  <a:cubicBezTo>
                    <a:pt x="4299" y="6071"/>
                    <a:pt x="4779" y="5590"/>
                    <a:pt x="4779" y="5000"/>
                  </a:cubicBezTo>
                  <a:lnTo>
                    <a:pt x="4779" y="1072"/>
                  </a:lnTo>
                  <a:cubicBezTo>
                    <a:pt x="4779" y="482"/>
                    <a:pt x="4299" y="1"/>
                    <a:pt x="3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126;p46">
              <a:extLst>
                <a:ext uri="{FF2B5EF4-FFF2-40B4-BE49-F238E27FC236}">
                  <a16:creationId xmlns:a16="http://schemas.microsoft.com/office/drawing/2014/main" id="{5C56CBB8-F1D4-A74F-57DB-DD1CF79FDBF9}"/>
                </a:ext>
              </a:extLst>
            </p:cNvPr>
            <p:cNvSpPr/>
            <p:nvPr/>
          </p:nvSpPr>
          <p:spPr>
            <a:xfrm>
              <a:off x="7043983" y="2170993"/>
              <a:ext cx="130016" cy="189785"/>
            </a:xfrm>
            <a:custGeom>
              <a:avLst/>
              <a:gdLst/>
              <a:ahLst/>
              <a:cxnLst/>
              <a:rect l="l" t="t" r="r" b="b"/>
              <a:pathLst>
                <a:path w="2643" h="3858" extrusionOk="0">
                  <a:moveTo>
                    <a:pt x="560" y="0"/>
                  </a:moveTo>
                  <a:cubicBezTo>
                    <a:pt x="235" y="0"/>
                    <a:pt x="1" y="481"/>
                    <a:pt x="377" y="1111"/>
                  </a:cubicBezTo>
                  <a:cubicBezTo>
                    <a:pt x="1077" y="2237"/>
                    <a:pt x="335" y="2773"/>
                    <a:pt x="1764" y="3858"/>
                  </a:cubicBezTo>
                  <a:lnTo>
                    <a:pt x="2642" y="1866"/>
                  </a:lnTo>
                  <a:cubicBezTo>
                    <a:pt x="2642" y="1866"/>
                    <a:pt x="1091" y="191"/>
                    <a:pt x="692" y="26"/>
                  </a:cubicBezTo>
                  <a:cubicBezTo>
                    <a:pt x="647" y="9"/>
                    <a:pt x="603" y="0"/>
                    <a:pt x="560"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127;p46">
              <a:extLst>
                <a:ext uri="{FF2B5EF4-FFF2-40B4-BE49-F238E27FC236}">
                  <a16:creationId xmlns:a16="http://schemas.microsoft.com/office/drawing/2014/main" id="{021FC1D6-7DC0-265F-4248-29177A06C989}"/>
                </a:ext>
              </a:extLst>
            </p:cNvPr>
            <p:cNvSpPr/>
            <p:nvPr/>
          </p:nvSpPr>
          <p:spPr>
            <a:xfrm>
              <a:off x="7044917" y="2167992"/>
              <a:ext cx="133115" cy="196180"/>
            </a:xfrm>
            <a:custGeom>
              <a:avLst/>
              <a:gdLst/>
              <a:ahLst/>
              <a:cxnLst/>
              <a:rect l="l" t="t" r="r" b="b"/>
              <a:pathLst>
                <a:path w="2706" h="3988" extrusionOk="0">
                  <a:moveTo>
                    <a:pt x="542" y="0"/>
                  </a:moveTo>
                  <a:cubicBezTo>
                    <a:pt x="424" y="0"/>
                    <a:pt x="309" y="52"/>
                    <a:pt x="234" y="156"/>
                  </a:cubicBezTo>
                  <a:cubicBezTo>
                    <a:pt x="83" y="334"/>
                    <a:pt x="1" y="719"/>
                    <a:pt x="303" y="1200"/>
                  </a:cubicBezTo>
                  <a:cubicBezTo>
                    <a:pt x="564" y="1639"/>
                    <a:pt x="618" y="1969"/>
                    <a:pt x="673" y="2298"/>
                  </a:cubicBezTo>
                  <a:cubicBezTo>
                    <a:pt x="742" y="2806"/>
                    <a:pt x="811" y="3301"/>
                    <a:pt x="1703" y="3974"/>
                  </a:cubicBezTo>
                  <a:cubicBezTo>
                    <a:pt x="1717" y="3987"/>
                    <a:pt x="1731" y="3987"/>
                    <a:pt x="1745" y="3987"/>
                  </a:cubicBezTo>
                  <a:cubicBezTo>
                    <a:pt x="1758" y="3987"/>
                    <a:pt x="1786" y="3974"/>
                    <a:pt x="1800" y="3960"/>
                  </a:cubicBezTo>
                  <a:cubicBezTo>
                    <a:pt x="1813" y="3932"/>
                    <a:pt x="1813" y="3891"/>
                    <a:pt x="1786" y="3878"/>
                  </a:cubicBezTo>
                  <a:cubicBezTo>
                    <a:pt x="934" y="3218"/>
                    <a:pt x="866" y="2793"/>
                    <a:pt x="797" y="2284"/>
                  </a:cubicBezTo>
                  <a:cubicBezTo>
                    <a:pt x="742" y="1955"/>
                    <a:pt x="687" y="1584"/>
                    <a:pt x="412" y="1131"/>
                  </a:cubicBezTo>
                  <a:cubicBezTo>
                    <a:pt x="152" y="705"/>
                    <a:pt x="206" y="389"/>
                    <a:pt x="330" y="238"/>
                  </a:cubicBezTo>
                  <a:cubicBezTo>
                    <a:pt x="385" y="165"/>
                    <a:pt x="458" y="128"/>
                    <a:pt x="538" y="128"/>
                  </a:cubicBezTo>
                  <a:cubicBezTo>
                    <a:pt x="577" y="128"/>
                    <a:pt x="618" y="138"/>
                    <a:pt x="660" y="156"/>
                  </a:cubicBezTo>
                  <a:cubicBezTo>
                    <a:pt x="962" y="279"/>
                    <a:pt x="2157" y="1502"/>
                    <a:pt x="2582" y="1969"/>
                  </a:cubicBezTo>
                  <a:cubicBezTo>
                    <a:pt x="2596" y="1982"/>
                    <a:pt x="2613" y="1989"/>
                    <a:pt x="2630" y="1989"/>
                  </a:cubicBezTo>
                  <a:cubicBezTo>
                    <a:pt x="2648" y="1989"/>
                    <a:pt x="2665" y="1982"/>
                    <a:pt x="2678" y="1969"/>
                  </a:cubicBezTo>
                  <a:cubicBezTo>
                    <a:pt x="2692" y="1941"/>
                    <a:pt x="2706" y="1900"/>
                    <a:pt x="2678" y="1873"/>
                  </a:cubicBezTo>
                  <a:cubicBezTo>
                    <a:pt x="2610" y="1804"/>
                    <a:pt x="1099" y="183"/>
                    <a:pt x="701" y="32"/>
                  </a:cubicBezTo>
                  <a:cubicBezTo>
                    <a:pt x="649" y="11"/>
                    <a:pt x="595"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128;p46">
              <a:extLst>
                <a:ext uri="{FF2B5EF4-FFF2-40B4-BE49-F238E27FC236}">
                  <a16:creationId xmlns:a16="http://schemas.microsoft.com/office/drawing/2014/main" id="{EF2C9E2C-6733-055B-8FD0-1C0F815DC367}"/>
                </a:ext>
              </a:extLst>
            </p:cNvPr>
            <p:cNvSpPr/>
            <p:nvPr/>
          </p:nvSpPr>
          <p:spPr>
            <a:xfrm>
              <a:off x="7096914" y="2178322"/>
              <a:ext cx="744528" cy="704830"/>
            </a:xfrm>
            <a:custGeom>
              <a:avLst/>
              <a:gdLst/>
              <a:ahLst/>
              <a:cxnLst/>
              <a:rect l="l" t="t" r="r" b="b"/>
              <a:pathLst>
                <a:path w="15135" h="14328" extrusionOk="0">
                  <a:moveTo>
                    <a:pt x="15135" y="1"/>
                  </a:moveTo>
                  <a:cubicBezTo>
                    <a:pt x="15134" y="1"/>
                    <a:pt x="11056" y="344"/>
                    <a:pt x="8570" y="4079"/>
                  </a:cubicBezTo>
                  <a:cubicBezTo>
                    <a:pt x="8066" y="4842"/>
                    <a:pt x="7616" y="5564"/>
                    <a:pt x="7207" y="6246"/>
                  </a:cubicBezTo>
                  <a:lnTo>
                    <a:pt x="7207" y="6246"/>
                  </a:lnTo>
                  <a:lnTo>
                    <a:pt x="4066" y="3297"/>
                  </a:lnTo>
                  <a:lnTo>
                    <a:pt x="1" y="7623"/>
                  </a:lnTo>
                  <a:cubicBezTo>
                    <a:pt x="1938" y="12334"/>
                    <a:pt x="5148" y="14327"/>
                    <a:pt x="7656" y="14327"/>
                  </a:cubicBezTo>
                  <a:cubicBezTo>
                    <a:pt x="7904" y="14327"/>
                    <a:pt x="8146" y="14308"/>
                    <a:pt x="8378" y="14269"/>
                  </a:cubicBezTo>
                  <a:cubicBezTo>
                    <a:pt x="10960" y="13830"/>
                    <a:pt x="12333" y="9916"/>
                    <a:pt x="12333" y="9916"/>
                  </a:cubicBezTo>
                  <a:lnTo>
                    <a:pt x="15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129;p46">
              <a:extLst>
                <a:ext uri="{FF2B5EF4-FFF2-40B4-BE49-F238E27FC236}">
                  <a16:creationId xmlns:a16="http://schemas.microsoft.com/office/drawing/2014/main" id="{BE7AB55E-8A6C-FB45-94E2-F3194EF5686A}"/>
                </a:ext>
              </a:extLst>
            </p:cNvPr>
            <p:cNvSpPr/>
            <p:nvPr/>
          </p:nvSpPr>
          <p:spPr>
            <a:xfrm>
              <a:off x="7124609" y="2371550"/>
              <a:ext cx="246651" cy="277692"/>
            </a:xfrm>
            <a:custGeom>
              <a:avLst/>
              <a:gdLst/>
              <a:ahLst/>
              <a:cxnLst/>
              <a:rect l="l" t="t" r="r" b="b"/>
              <a:pathLst>
                <a:path w="5014" h="5645" extrusionOk="0">
                  <a:moveTo>
                    <a:pt x="2912" y="0"/>
                  </a:moveTo>
                  <a:lnTo>
                    <a:pt x="2789" y="124"/>
                  </a:lnTo>
                  <a:lnTo>
                    <a:pt x="4080" y="1525"/>
                  </a:lnTo>
                  <a:lnTo>
                    <a:pt x="3173" y="2459"/>
                  </a:lnTo>
                  <a:lnTo>
                    <a:pt x="1924" y="1058"/>
                  </a:lnTo>
                  <a:lnTo>
                    <a:pt x="1800" y="1181"/>
                  </a:lnTo>
                  <a:lnTo>
                    <a:pt x="3063" y="2582"/>
                  </a:lnTo>
                  <a:lnTo>
                    <a:pt x="2308" y="3392"/>
                  </a:lnTo>
                  <a:lnTo>
                    <a:pt x="1100" y="1923"/>
                  </a:lnTo>
                  <a:lnTo>
                    <a:pt x="990" y="2047"/>
                  </a:lnTo>
                  <a:lnTo>
                    <a:pt x="2185" y="3516"/>
                  </a:lnTo>
                  <a:lnTo>
                    <a:pt x="1209" y="4532"/>
                  </a:lnTo>
                  <a:lnTo>
                    <a:pt x="125" y="2967"/>
                  </a:lnTo>
                  <a:lnTo>
                    <a:pt x="1" y="3090"/>
                  </a:lnTo>
                  <a:lnTo>
                    <a:pt x="1086" y="4670"/>
                  </a:lnTo>
                  <a:lnTo>
                    <a:pt x="303" y="5494"/>
                  </a:lnTo>
                  <a:cubicBezTo>
                    <a:pt x="331" y="5549"/>
                    <a:pt x="358" y="5590"/>
                    <a:pt x="385" y="5645"/>
                  </a:cubicBezTo>
                  <a:lnTo>
                    <a:pt x="5013" y="783"/>
                  </a:lnTo>
                  <a:lnTo>
                    <a:pt x="4890" y="673"/>
                  </a:lnTo>
                  <a:lnTo>
                    <a:pt x="4190" y="1401"/>
                  </a:lnTo>
                  <a:lnTo>
                    <a:pt x="2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130;p46">
              <a:extLst>
                <a:ext uri="{FF2B5EF4-FFF2-40B4-BE49-F238E27FC236}">
                  <a16:creationId xmlns:a16="http://schemas.microsoft.com/office/drawing/2014/main" id="{9E2C8D87-8690-9ACA-264E-1DA8EDF9BF1E}"/>
                </a:ext>
              </a:extLst>
            </p:cNvPr>
            <p:cNvSpPr/>
            <p:nvPr/>
          </p:nvSpPr>
          <p:spPr>
            <a:xfrm>
              <a:off x="7092880" y="2550316"/>
              <a:ext cx="614808" cy="336034"/>
            </a:xfrm>
            <a:custGeom>
              <a:avLst/>
              <a:gdLst/>
              <a:ahLst/>
              <a:cxnLst/>
              <a:rect l="l" t="t" r="r" b="b"/>
              <a:pathLst>
                <a:path w="12498" h="6831" extrusionOk="0">
                  <a:moveTo>
                    <a:pt x="80" y="0"/>
                  </a:moveTo>
                  <a:cubicBezTo>
                    <a:pt x="71" y="0"/>
                    <a:pt x="63" y="2"/>
                    <a:pt x="55" y="6"/>
                  </a:cubicBezTo>
                  <a:cubicBezTo>
                    <a:pt x="14" y="19"/>
                    <a:pt x="1" y="47"/>
                    <a:pt x="14" y="88"/>
                  </a:cubicBezTo>
                  <a:cubicBezTo>
                    <a:pt x="1003" y="2478"/>
                    <a:pt x="2404" y="4359"/>
                    <a:pt x="4065" y="5540"/>
                  </a:cubicBezTo>
                  <a:cubicBezTo>
                    <a:pt x="5260" y="6378"/>
                    <a:pt x="6524" y="6831"/>
                    <a:pt x="7718" y="6831"/>
                  </a:cubicBezTo>
                  <a:cubicBezTo>
                    <a:pt x="7979" y="6831"/>
                    <a:pt x="8227" y="6803"/>
                    <a:pt x="8474" y="6762"/>
                  </a:cubicBezTo>
                  <a:cubicBezTo>
                    <a:pt x="9545" y="6584"/>
                    <a:pt x="10575" y="5773"/>
                    <a:pt x="11467" y="4400"/>
                  </a:cubicBezTo>
                  <a:cubicBezTo>
                    <a:pt x="12127" y="3370"/>
                    <a:pt x="12484" y="2395"/>
                    <a:pt x="12484" y="2381"/>
                  </a:cubicBezTo>
                  <a:cubicBezTo>
                    <a:pt x="12497" y="2340"/>
                    <a:pt x="12470" y="2313"/>
                    <a:pt x="12443" y="2299"/>
                  </a:cubicBezTo>
                  <a:cubicBezTo>
                    <a:pt x="12432" y="2296"/>
                    <a:pt x="12423" y="2294"/>
                    <a:pt x="12414" y="2294"/>
                  </a:cubicBezTo>
                  <a:cubicBezTo>
                    <a:pt x="12388" y="2294"/>
                    <a:pt x="12370" y="2309"/>
                    <a:pt x="12360" y="2340"/>
                  </a:cubicBezTo>
                  <a:cubicBezTo>
                    <a:pt x="12346" y="2381"/>
                    <a:pt x="10959" y="6227"/>
                    <a:pt x="8446" y="6639"/>
                  </a:cubicBezTo>
                  <a:cubicBezTo>
                    <a:pt x="8178" y="6684"/>
                    <a:pt x="7913" y="6705"/>
                    <a:pt x="7649" y="6705"/>
                  </a:cubicBezTo>
                  <a:cubicBezTo>
                    <a:pt x="4377" y="6705"/>
                    <a:pt x="1511" y="3363"/>
                    <a:pt x="138" y="33"/>
                  </a:cubicBezTo>
                  <a:cubicBezTo>
                    <a:pt x="128" y="13"/>
                    <a:pt x="103"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131;p46">
              <a:extLst>
                <a:ext uri="{FF2B5EF4-FFF2-40B4-BE49-F238E27FC236}">
                  <a16:creationId xmlns:a16="http://schemas.microsoft.com/office/drawing/2014/main" id="{5B600AE8-2755-E0E9-42F3-0E3BB30E1838}"/>
                </a:ext>
              </a:extLst>
            </p:cNvPr>
            <p:cNvSpPr/>
            <p:nvPr/>
          </p:nvSpPr>
          <p:spPr>
            <a:xfrm>
              <a:off x="7402301" y="2482086"/>
              <a:ext cx="52734" cy="86087"/>
            </a:xfrm>
            <a:custGeom>
              <a:avLst/>
              <a:gdLst/>
              <a:ahLst/>
              <a:cxnLst/>
              <a:rect l="l" t="t" r="r" b="b"/>
              <a:pathLst>
                <a:path w="1072" h="1750" extrusionOk="0">
                  <a:moveTo>
                    <a:pt x="1006" y="0"/>
                  </a:moveTo>
                  <a:cubicBezTo>
                    <a:pt x="983" y="0"/>
                    <a:pt x="958" y="13"/>
                    <a:pt x="948" y="33"/>
                  </a:cubicBezTo>
                  <a:cubicBezTo>
                    <a:pt x="618" y="569"/>
                    <a:pt x="289" y="1145"/>
                    <a:pt x="14" y="1654"/>
                  </a:cubicBezTo>
                  <a:cubicBezTo>
                    <a:pt x="0" y="1695"/>
                    <a:pt x="14" y="1736"/>
                    <a:pt x="41" y="1750"/>
                  </a:cubicBezTo>
                  <a:lnTo>
                    <a:pt x="69" y="1750"/>
                  </a:lnTo>
                  <a:cubicBezTo>
                    <a:pt x="96" y="1750"/>
                    <a:pt x="124" y="1736"/>
                    <a:pt x="124" y="1722"/>
                  </a:cubicBezTo>
                  <a:cubicBezTo>
                    <a:pt x="412" y="1214"/>
                    <a:pt x="742" y="637"/>
                    <a:pt x="1058" y="102"/>
                  </a:cubicBezTo>
                  <a:cubicBezTo>
                    <a:pt x="1071" y="74"/>
                    <a:pt x="1071" y="33"/>
                    <a:pt x="1030" y="6"/>
                  </a:cubicBezTo>
                  <a:cubicBezTo>
                    <a:pt x="1023" y="2"/>
                    <a:pt x="1014"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132;p46">
              <a:extLst>
                <a:ext uri="{FF2B5EF4-FFF2-40B4-BE49-F238E27FC236}">
                  <a16:creationId xmlns:a16="http://schemas.microsoft.com/office/drawing/2014/main" id="{83A2275B-16AE-8505-51B5-E9AF5DEA3EF9}"/>
                </a:ext>
              </a:extLst>
            </p:cNvPr>
            <p:cNvSpPr/>
            <p:nvPr/>
          </p:nvSpPr>
          <p:spPr>
            <a:xfrm>
              <a:off x="7419567" y="2208084"/>
              <a:ext cx="367812" cy="820088"/>
            </a:xfrm>
            <a:custGeom>
              <a:avLst/>
              <a:gdLst/>
              <a:ahLst/>
              <a:cxnLst/>
              <a:rect l="l" t="t" r="r" b="b"/>
              <a:pathLst>
                <a:path w="7477" h="16671" extrusionOk="0">
                  <a:moveTo>
                    <a:pt x="6323" y="0"/>
                  </a:moveTo>
                  <a:cubicBezTo>
                    <a:pt x="6104" y="28"/>
                    <a:pt x="5884" y="69"/>
                    <a:pt x="5678" y="179"/>
                  </a:cubicBezTo>
                  <a:cubicBezTo>
                    <a:pt x="5513" y="247"/>
                    <a:pt x="5348" y="371"/>
                    <a:pt x="5225" y="522"/>
                  </a:cubicBezTo>
                  <a:cubicBezTo>
                    <a:pt x="5911" y="2829"/>
                    <a:pt x="6625" y="8734"/>
                    <a:pt x="4799" y="11618"/>
                  </a:cubicBezTo>
                  <a:cubicBezTo>
                    <a:pt x="3135" y="14261"/>
                    <a:pt x="1885" y="14500"/>
                    <a:pt x="1487" y="14500"/>
                  </a:cubicBezTo>
                  <a:cubicBezTo>
                    <a:pt x="1398" y="14500"/>
                    <a:pt x="1352" y="14488"/>
                    <a:pt x="1352" y="14488"/>
                  </a:cubicBezTo>
                  <a:cubicBezTo>
                    <a:pt x="1352" y="14488"/>
                    <a:pt x="0" y="16671"/>
                    <a:pt x="1046" y="16671"/>
                  </a:cubicBezTo>
                  <a:cubicBezTo>
                    <a:pt x="1247" y="16671"/>
                    <a:pt x="1537" y="16590"/>
                    <a:pt x="1943" y="16397"/>
                  </a:cubicBezTo>
                  <a:cubicBezTo>
                    <a:pt x="4456" y="15202"/>
                    <a:pt x="7065" y="12030"/>
                    <a:pt x="7298" y="7828"/>
                  </a:cubicBezTo>
                  <a:cubicBezTo>
                    <a:pt x="7477" y="4628"/>
                    <a:pt x="6708" y="1360"/>
                    <a:pt x="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133;p46">
              <a:extLst>
                <a:ext uri="{FF2B5EF4-FFF2-40B4-BE49-F238E27FC236}">
                  <a16:creationId xmlns:a16="http://schemas.microsoft.com/office/drawing/2014/main" id="{9B6E6853-8F7E-0B15-0F22-0C7ECDE7D1D9}"/>
                </a:ext>
              </a:extLst>
            </p:cNvPr>
            <p:cNvSpPr/>
            <p:nvPr/>
          </p:nvSpPr>
          <p:spPr>
            <a:xfrm>
              <a:off x="7804892" y="2169369"/>
              <a:ext cx="265541" cy="279217"/>
            </a:xfrm>
            <a:custGeom>
              <a:avLst/>
              <a:gdLst/>
              <a:ahLst/>
              <a:cxnLst/>
              <a:rect l="l" t="t" r="r" b="b"/>
              <a:pathLst>
                <a:path w="5398" h="5676" extrusionOk="0">
                  <a:moveTo>
                    <a:pt x="2123" y="1"/>
                  </a:moveTo>
                  <a:cubicBezTo>
                    <a:pt x="2029" y="1"/>
                    <a:pt x="1979" y="4"/>
                    <a:pt x="1979" y="4"/>
                  </a:cubicBezTo>
                  <a:lnTo>
                    <a:pt x="743" y="183"/>
                  </a:lnTo>
                  <a:cubicBezTo>
                    <a:pt x="509" y="224"/>
                    <a:pt x="276" y="293"/>
                    <a:pt x="1" y="375"/>
                  </a:cubicBezTo>
                  <a:lnTo>
                    <a:pt x="2761" y="5676"/>
                  </a:lnTo>
                  <a:lnTo>
                    <a:pt x="5398" y="883"/>
                  </a:lnTo>
                  <a:cubicBezTo>
                    <a:pt x="3847" y="74"/>
                    <a:pt x="2545" y="1"/>
                    <a:pt x="2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134;p46">
              <a:extLst>
                <a:ext uri="{FF2B5EF4-FFF2-40B4-BE49-F238E27FC236}">
                  <a16:creationId xmlns:a16="http://schemas.microsoft.com/office/drawing/2014/main" id="{FC21F93A-2E57-B435-1610-04EF4F8AAABC}"/>
                </a:ext>
              </a:extLst>
            </p:cNvPr>
            <p:cNvSpPr/>
            <p:nvPr/>
          </p:nvSpPr>
          <p:spPr>
            <a:xfrm>
              <a:off x="7801547" y="2166073"/>
              <a:ext cx="272280" cy="285218"/>
            </a:xfrm>
            <a:custGeom>
              <a:avLst/>
              <a:gdLst/>
              <a:ahLst/>
              <a:cxnLst/>
              <a:rect l="l" t="t" r="r" b="b"/>
              <a:pathLst>
                <a:path w="5535" h="5798" extrusionOk="0">
                  <a:moveTo>
                    <a:pt x="2209" y="133"/>
                  </a:moveTo>
                  <a:cubicBezTo>
                    <a:pt x="2647" y="133"/>
                    <a:pt x="3909" y="221"/>
                    <a:pt x="5384" y="964"/>
                  </a:cubicBezTo>
                  <a:lnTo>
                    <a:pt x="2829" y="5606"/>
                  </a:lnTo>
                  <a:lnTo>
                    <a:pt x="165" y="483"/>
                  </a:lnTo>
                  <a:cubicBezTo>
                    <a:pt x="385" y="415"/>
                    <a:pt x="605" y="360"/>
                    <a:pt x="811" y="305"/>
                  </a:cubicBezTo>
                  <a:lnTo>
                    <a:pt x="2047" y="140"/>
                  </a:lnTo>
                  <a:cubicBezTo>
                    <a:pt x="2056" y="137"/>
                    <a:pt x="2113" y="133"/>
                    <a:pt x="2209" y="133"/>
                  </a:cubicBezTo>
                  <a:close/>
                  <a:moveTo>
                    <a:pt x="2160" y="0"/>
                  </a:moveTo>
                  <a:cubicBezTo>
                    <a:pt x="2079" y="0"/>
                    <a:pt x="2035" y="3"/>
                    <a:pt x="2033" y="3"/>
                  </a:cubicBezTo>
                  <a:lnTo>
                    <a:pt x="783" y="181"/>
                  </a:lnTo>
                  <a:cubicBezTo>
                    <a:pt x="550" y="236"/>
                    <a:pt x="302" y="305"/>
                    <a:pt x="55" y="387"/>
                  </a:cubicBezTo>
                  <a:cubicBezTo>
                    <a:pt x="42" y="387"/>
                    <a:pt x="28" y="401"/>
                    <a:pt x="14" y="428"/>
                  </a:cubicBezTo>
                  <a:cubicBezTo>
                    <a:pt x="0" y="442"/>
                    <a:pt x="14" y="456"/>
                    <a:pt x="14" y="483"/>
                  </a:cubicBezTo>
                  <a:lnTo>
                    <a:pt x="2761" y="5770"/>
                  </a:lnTo>
                  <a:cubicBezTo>
                    <a:pt x="2774" y="5784"/>
                    <a:pt x="2802" y="5798"/>
                    <a:pt x="2816" y="5798"/>
                  </a:cubicBezTo>
                  <a:lnTo>
                    <a:pt x="2829" y="5798"/>
                  </a:lnTo>
                  <a:cubicBezTo>
                    <a:pt x="2843" y="5798"/>
                    <a:pt x="2870" y="5798"/>
                    <a:pt x="2884" y="5770"/>
                  </a:cubicBezTo>
                  <a:lnTo>
                    <a:pt x="5521" y="978"/>
                  </a:lnTo>
                  <a:cubicBezTo>
                    <a:pt x="5535" y="964"/>
                    <a:pt x="5535" y="936"/>
                    <a:pt x="5535" y="923"/>
                  </a:cubicBezTo>
                  <a:cubicBezTo>
                    <a:pt x="5521" y="909"/>
                    <a:pt x="5507" y="895"/>
                    <a:pt x="5493" y="882"/>
                  </a:cubicBezTo>
                  <a:cubicBezTo>
                    <a:pt x="3922" y="67"/>
                    <a:pt x="2571" y="0"/>
                    <a:pt x="2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135;p46">
              <a:extLst>
                <a:ext uri="{FF2B5EF4-FFF2-40B4-BE49-F238E27FC236}">
                  <a16:creationId xmlns:a16="http://schemas.microsoft.com/office/drawing/2014/main" id="{0E9717CE-E2D8-178B-3EF8-D62B9860FF4A}"/>
                </a:ext>
              </a:extLst>
            </p:cNvPr>
            <p:cNvSpPr/>
            <p:nvPr/>
          </p:nvSpPr>
          <p:spPr>
            <a:xfrm>
              <a:off x="7755601" y="1814888"/>
              <a:ext cx="310110" cy="381734"/>
            </a:xfrm>
            <a:custGeom>
              <a:avLst/>
              <a:gdLst/>
              <a:ahLst/>
              <a:cxnLst/>
              <a:rect l="l" t="t" r="r" b="b"/>
              <a:pathLst>
                <a:path w="6304" h="7760" extrusionOk="0">
                  <a:moveTo>
                    <a:pt x="1635" y="1"/>
                  </a:moveTo>
                  <a:cubicBezTo>
                    <a:pt x="742" y="1"/>
                    <a:pt x="0" y="825"/>
                    <a:pt x="0" y="1854"/>
                  </a:cubicBezTo>
                  <a:lnTo>
                    <a:pt x="0" y="3942"/>
                  </a:lnTo>
                  <a:cubicBezTo>
                    <a:pt x="0" y="4958"/>
                    <a:pt x="742" y="5796"/>
                    <a:pt x="1635" y="5796"/>
                  </a:cubicBezTo>
                  <a:lnTo>
                    <a:pt x="2417" y="5796"/>
                  </a:lnTo>
                  <a:lnTo>
                    <a:pt x="2417" y="6922"/>
                  </a:lnTo>
                  <a:cubicBezTo>
                    <a:pt x="2417" y="7375"/>
                    <a:pt x="2788" y="7760"/>
                    <a:pt x="3255" y="7760"/>
                  </a:cubicBezTo>
                  <a:lnTo>
                    <a:pt x="3791" y="7760"/>
                  </a:lnTo>
                  <a:cubicBezTo>
                    <a:pt x="4244" y="7760"/>
                    <a:pt x="4628" y="7375"/>
                    <a:pt x="4628" y="6922"/>
                  </a:cubicBezTo>
                  <a:lnTo>
                    <a:pt x="4628" y="5645"/>
                  </a:lnTo>
                  <a:lnTo>
                    <a:pt x="4628" y="5576"/>
                  </a:lnTo>
                  <a:lnTo>
                    <a:pt x="4628" y="4299"/>
                  </a:lnTo>
                  <a:cubicBezTo>
                    <a:pt x="4628" y="4271"/>
                    <a:pt x="4615" y="4258"/>
                    <a:pt x="4615" y="4230"/>
                  </a:cubicBezTo>
                  <a:lnTo>
                    <a:pt x="4615" y="4230"/>
                  </a:lnTo>
                  <a:cubicBezTo>
                    <a:pt x="4793" y="4354"/>
                    <a:pt x="4999" y="4423"/>
                    <a:pt x="5233" y="4423"/>
                  </a:cubicBezTo>
                  <a:cubicBezTo>
                    <a:pt x="5823" y="4423"/>
                    <a:pt x="6304" y="3942"/>
                    <a:pt x="6304" y="3351"/>
                  </a:cubicBezTo>
                  <a:cubicBezTo>
                    <a:pt x="6304" y="2775"/>
                    <a:pt x="5823" y="2294"/>
                    <a:pt x="5233" y="2294"/>
                  </a:cubicBezTo>
                  <a:cubicBezTo>
                    <a:pt x="4999" y="2294"/>
                    <a:pt x="4780" y="2363"/>
                    <a:pt x="4615" y="2486"/>
                  </a:cubicBezTo>
                  <a:lnTo>
                    <a:pt x="4615" y="1854"/>
                  </a:lnTo>
                  <a:cubicBezTo>
                    <a:pt x="4615" y="825"/>
                    <a:pt x="3873" y="1"/>
                    <a:pt x="2981"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136;p46">
              <a:extLst>
                <a:ext uri="{FF2B5EF4-FFF2-40B4-BE49-F238E27FC236}">
                  <a16:creationId xmlns:a16="http://schemas.microsoft.com/office/drawing/2014/main" id="{DE9F07EA-8DBD-FE8D-6963-B92811CD0F12}"/>
                </a:ext>
              </a:extLst>
            </p:cNvPr>
            <p:cNvSpPr/>
            <p:nvPr/>
          </p:nvSpPr>
          <p:spPr>
            <a:xfrm>
              <a:off x="7752896" y="1811494"/>
              <a:ext cx="316209" cy="387834"/>
            </a:xfrm>
            <a:custGeom>
              <a:avLst/>
              <a:gdLst/>
              <a:ahLst/>
              <a:cxnLst/>
              <a:rect l="l" t="t" r="r" b="b"/>
              <a:pathLst>
                <a:path w="6428" h="7884" extrusionOk="0">
                  <a:moveTo>
                    <a:pt x="3036" y="124"/>
                  </a:moveTo>
                  <a:cubicBezTo>
                    <a:pt x="3901" y="124"/>
                    <a:pt x="4601" y="935"/>
                    <a:pt x="4601" y="1923"/>
                  </a:cubicBezTo>
                  <a:lnTo>
                    <a:pt x="4601" y="2555"/>
                  </a:lnTo>
                  <a:cubicBezTo>
                    <a:pt x="4601" y="2583"/>
                    <a:pt x="4615" y="2610"/>
                    <a:pt x="4629" y="2624"/>
                  </a:cubicBezTo>
                  <a:cubicBezTo>
                    <a:pt x="4656" y="2624"/>
                    <a:pt x="4683" y="2624"/>
                    <a:pt x="4697" y="2610"/>
                  </a:cubicBezTo>
                  <a:cubicBezTo>
                    <a:pt x="4876" y="2487"/>
                    <a:pt x="5082" y="2432"/>
                    <a:pt x="5288" y="2432"/>
                  </a:cubicBezTo>
                  <a:cubicBezTo>
                    <a:pt x="5851" y="2432"/>
                    <a:pt x="6290" y="2871"/>
                    <a:pt x="6290" y="3420"/>
                  </a:cubicBezTo>
                  <a:cubicBezTo>
                    <a:pt x="6290" y="3970"/>
                    <a:pt x="5851" y="4423"/>
                    <a:pt x="5288" y="4423"/>
                  </a:cubicBezTo>
                  <a:cubicBezTo>
                    <a:pt x="5082" y="4423"/>
                    <a:pt x="4876" y="4368"/>
                    <a:pt x="4711" y="4244"/>
                  </a:cubicBezTo>
                  <a:cubicBezTo>
                    <a:pt x="4704" y="4237"/>
                    <a:pt x="4694" y="4234"/>
                    <a:pt x="4682" y="4234"/>
                  </a:cubicBezTo>
                  <a:cubicBezTo>
                    <a:pt x="4670" y="4234"/>
                    <a:pt x="4656" y="4237"/>
                    <a:pt x="4642" y="4244"/>
                  </a:cubicBezTo>
                  <a:cubicBezTo>
                    <a:pt x="4615" y="4258"/>
                    <a:pt x="4601" y="4272"/>
                    <a:pt x="4615" y="4299"/>
                  </a:cubicBezTo>
                  <a:cubicBezTo>
                    <a:pt x="4615" y="4327"/>
                    <a:pt x="4615" y="4354"/>
                    <a:pt x="4615" y="4368"/>
                  </a:cubicBezTo>
                  <a:lnTo>
                    <a:pt x="4615" y="6991"/>
                  </a:lnTo>
                  <a:cubicBezTo>
                    <a:pt x="4615" y="7417"/>
                    <a:pt x="4271" y="7760"/>
                    <a:pt x="3846" y="7760"/>
                  </a:cubicBezTo>
                  <a:lnTo>
                    <a:pt x="3310" y="7760"/>
                  </a:lnTo>
                  <a:cubicBezTo>
                    <a:pt x="2884" y="7760"/>
                    <a:pt x="2527" y="7417"/>
                    <a:pt x="2527" y="6991"/>
                  </a:cubicBezTo>
                  <a:lnTo>
                    <a:pt x="2527" y="5865"/>
                  </a:lnTo>
                  <a:cubicBezTo>
                    <a:pt x="2527" y="5824"/>
                    <a:pt x="2500" y="5796"/>
                    <a:pt x="2472" y="5796"/>
                  </a:cubicBezTo>
                  <a:lnTo>
                    <a:pt x="1690" y="5796"/>
                  </a:lnTo>
                  <a:cubicBezTo>
                    <a:pt x="825" y="5796"/>
                    <a:pt x="124" y="5000"/>
                    <a:pt x="124" y="4011"/>
                  </a:cubicBezTo>
                  <a:lnTo>
                    <a:pt x="124" y="1923"/>
                  </a:lnTo>
                  <a:cubicBezTo>
                    <a:pt x="124" y="935"/>
                    <a:pt x="825" y="124"/>
                    <a:pt x="1690" y="124"/>
                  </a:cubicBezTo>
                  <a:close/>
                  <a:moveTo>
                    <a:pt x="1690" y="1"/>
                  </a:moveTo>
                  <a:cubicBezTo>
                    <a:pt x="756" y="1"/>
                    <a:pt x="1" y="866"/>
                    <a:pt x="1" y="1923"/>
                  </a:cubicBezTo>
                  <a:lnTo>
                    <a:pt x="1" y="4011"/>
                  </a:lnTo>
                  <a:cubicBezTo>
                    <a:pt x="1" y="5068"/>
                    <a:pt x="756" y="5920"/>
                    <a:pt x="1690" y="5920"/>
                  </a:cubicBezTo>
                  <a:lnTo>
                    <a:pt x="2404" y="5920"/>
                  </a:lnTo>
                  <a:lnTo>
                    <a:pt x="2404" y="6991"/>
                  </a:lnTo>
                  <a:cubicBezTo>
                    <a:pt x="2404" y="7485"/>
                    <a:pt x="2802" y="7884"/>
                    <a:pt x="3310" y="7884"/>
                  </a:cubicBezTo>
                  <a:lnTo>
                    <a:pt x="3846" y="7884"/>
                  </a:lnTo>
                  <a:cubicBezTo>
                    <a:pt x="4340" y="7884"/>
                    <a:pt x="4738" y="7485"/>
                    <a:pt x="4738" y="6991"/>
                  </a:cubicBezTo>
                  <a:lnTo>
                    <a:pt x="4738" y="4409"/>
                  </a:lnTo>
                  <a:cubicBezTo>
                    <a:pt x="4903" y="4505"/>
                    <a:pt x="5095" y="4546"/>
                    <a:pt x="5288" y="4546"/>
                  </a:cubicBezTo>
                  <a:cubicBezTo>
                    <a:pt x="5919" y="4546"/>
                    <a:pt x="6428" y="4052"/>
                    <a:pt x="6428" y="3420"/>
                  </a:cubicBezTo>
                  <a:cubicBezTo>
                    <a:pt x="6428" y="2802"/>
                    <a:pt x="5919" y="2294"/>
                    <a:pt x="5288" y="2294"/>
                  </a:cubicBezTo>
                  <a:cubicBezTo>
                    <a:pt x="5095" y="2294"/>
                    <a:pt x="4903" y="2349"/>
                    <a:pt x="4725" y="2445"/>
                  </a:cubicBezTo>
                  <a:lnTo>
                    <a:pt x="4725" y="1923"/>
                  </a:lnTo>
                  <a:cubicBezTo>
                    <a:pt x="4725" y="866"/>
                    <a:pt x="3969"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137;p46">
              <a:extLst>
                <a:ext uri="{FF2B5EF4-FFF2-40B4-BE49-F238E27FC236}">
                  <a16:creationId xmlns:a16="http://schemas.microsoft.com/office/drawing/2014/main" id="{7C9A6416-EFC5-1F2C-7FDB-CBD2772A1762}"/>
                </a:ext>
              </a:extLst>
            </p:cNvPr>
            <p:cNvSpPr/>
            <p:nvPr/>
          </p:nvSpPr>
          <p:spPr>
            <a:xfrm>
              <a:off x="7980559" y="1951692"/>
              <a:ext cx="41273" cy="38223"/>
            </a:xfrm>
            <a:custGeom>
              <a:avLst/>
              <a:gdLst/>
              <a:ahLst/>
              <a:cxnLst/>
              <a:rect l="l" t="t" r="r" b="b"/>
              <a:pathLst>
                <a:path w="839" h="777" extrusionOk="0">
                  <a:moveTo>
                    <a:pt x="663" y="0"/>
                  </a:moveTo>
                  <a:cubicBezTo>
                    <a:pt x="473" y="0"/>
                    <a:pt x="323" y="56"/>
                    <a:pt x="220" y="158"/>
                  </a:cubicBezTo>
                  <a:cubicBezTo>
                    <a:pt x="1" y="378"/>
                    <a:pt x="14" y="708"/>
                    <a:pt x="14" y="721"/>
                  </a:cubicBezTo>
                  <a:cubicBezTo>
                    <a:pt x="14" y="749"/>
                    <a:pt x="42" y="776"/>
                    <a:pt x="83" y="776"/>
                  </a:cubicBezTo>
                  <a:cubicBezTo>
                    <a:pt x="124" y="776"/>
                    <a:pt x="152" y="749"/>
                    <a:pt x="138" y="708"/>
                  </a:cubicBezTo>
                  <a:cubicBezTo>
                    <a:pt x="138" y="708"/>
                    <a:pt x="124" y="419"/>
                    <a:pt x="303" y="255"/>
                  </a:cubicBezTo>
                  <a:cubicBezTo>
                    <a:pt x="399" y="170"/>
                    <a:pt x="526" y="128"/>
                    <a:pt x="695" y="128"/>
                  </a:cubicBezTo>
                  <a:cubicBezTo>
                    <a:pt x="719" y="128"/>
                    <a:pt x="744" y="129"/>
                    <a:pt x="770" y="131"/>
                  </a:cubicBezTo>
                  <a:cubicBezTo>
                    <a:pt x="774" y="133"/>
                    <a:pt x="780" y="134"/>
                    <a:pt x="785" y="134"/>
                  </a:cubicBezTo>
                  <a:cubicBezTo>
                    <a:pt x="810" y="134"/>
                    <a:pt x="838" y="110"/>
                    <a:pt x="838" y="76"/>
                  </a:cubicBezTo>
                  <a:cubicBezTo>
                    <a:pt x="838" y="49"/>
                    <a:pt x="811" y="7"/>
                    <a:pt x="783" y="7"/>
                  </a:cubicBezTo>
                  <a:cubicBezTo>
                    <a:pt x="741" y="3"/>
                    <a:pt x="701" y="0"/>
                    <a:pt x="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138;p46">
              <a:extLst>
                <a:ext uri="{FF2B5EF4-FFF2-40B4-BE49-F238E27FC236}">
                  <a16:creationId xmlns:a16="http://schemas.microsoft.com/office/drawing/2014/main" id="{1C5CB395-1834-FB1E-77D0-E4670DA9FB54}"/>
                </a:ext>
              </a:extLst>
            </p:cNvPr>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139;p46">
              <a:extLst>
                <a:ext uri="{FF2B5EF4-FFF2-40B4-BE49-F238E27FC236}">
                  <a16:creationId xmlns:a16="http://schemas.microsoft.com/office/drawing/2014/main" id="{6CDA203A-2C2D-0B04-D119-6A9350FB67A6}"/>
                </a:ext>
              </a:extLst>
            </p:cNvPr>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140;p46">
              <a:extLst>
                <a:ext uri="{FF2B5EF4-FFF2-40B4-BE49-F238E27FC236}">
                  <a16:creationId xmlns:a16="http://schemas.microsoft.com/office/drawing/2014/main" id="{C20B5F01-E215-71FE-DC1C-3DDDBBD677E6}"/>
                </a:ext>
              </a:extLst>
            </p:cNvPr>
            <p:cNvSpPr/>
            <p:nvPr/>
          </p:nvSpPr>
          <p:spPr>
            <a:xfrm>
              <a:off x="7736023" y="1737951"/>
              <a:ext cx="326343" cy="209412"/>
            </a:xfrm>
            <a:custGeom>
              <a:avLst/>
              <a:gdLst/>
              <a:ahLst/>
              <a:cxnLst/>
              <a:rect l="l" t="t" r="r" b="b"/>
              <a:pathLst>
                <a:path w="6634" h="4257" extrusionOk="0">
                  <a:moveTo>
                    <a:pt x="3480" y="0"/>
                  </a:moveTo>
                  <a:cubicBezTo>
                    <a:pt x="2828" y="0"/>
                    <a:pt x="2145" y="202"/>
                    <a:pt x="1483" y="603"/>
                  </a:cubicBezTo>
                  <a:cubicBezTo>
                    <a:pt x="0" y="1482"/>
                    <a:pt x="41" y="2938"/>
                    <a:pt x="124" y="3144"/>
                  </a:cubicBezTo>
                  <a:cubicBezTo>
                    <a:pt x="179" y="3267"/>
                    <a:pt x="247" y="3364"/>
                    <a:pt x="398" y="3391"/>
                  </a:cubicBezTo>
                  <a:cubicBezTo>
                    <a:pt x="421" y="3393"/>
                    <a:pt x="446" y="3394"/>
                    <a:pt x="473" y="3394"/>
                  </a:cubicBezTo>
                  <a:cubicBezTo>
                    <a:pt x="616" y="3394"/>
                    <a:pt x="836" y="3364"/>
                    <a:pt x="1181" y="3295"/>
                  </a:cubicBezTo>
                  <a:cubicBezTo>
                    <a:pt x="2348" y="3048"/>
                    <a:pt x="3103" y="2032"/>
                    <a:pt x="3104" y="2031"/>
                  </a:cubicBezTo>
                  <a:lnTo>
                    <a:pt x="3104" y="2031"/>
                  </a:lnTo>
                  <a:cubicBezTo>
                    <a:pt x="3104" y="2032"/>
                    <a:pt x="2994" y="2211"/>
                    <a:pt x="3406" y="3061"/>
                  </a:cubicBezTo>
                  <a:cubicBezTo>
                    <a:pt x="3694" y="3693"/>
                    <a:pt x="4463" y="4091"/>
                    <a:pt x="4848" y="4256"/>
                  </a:cubicBezTo>
                  <a:cubicBezTo>
                    <a:pt x="4999" y="4146"/>
                    <a:pt x="5026" y="4119"/>
                    <a:pt x="5095" y="4064"/>
                  </a:cubicBezTo>
                  <a:cubicBezTo>
                    <a:pt x="5095" y="4064"/>
                    <a:pt x="5342" y="3858"/>
                    <a:pt x="5617" y="3858"/>
                  </a:cubicBezTo>
                  <a:cubicBezTo>
                    <a:pt x="5878" y="3858"/>
                    <a:pt x="6125" y="3954"/>
                    <a:pt x="6304" y="4091"/>
                  </a:cubicBezTo>
                  <a:cubicBezTo>
                    <a:pt x="6606" y="3515"/>
                    <a:pt x="6633" y="1922"/>
                    <a:pt x="5631" y="905"/>
                  </a:cubicBezTo>
                  <a:cubicBezTo>
                    <a:pt x="5026" y="301"/>
                    <a:pt x="4277" y="0"/>
                    <a:pt x="348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41;p46">
              <a:extLst>
                <a:ext uri="{FF2B5EF4-FFF2-40B4-BE49-F238E27FC236}">
                  <a16:creationId xmlns:a16="http://schemas.microsoft.com/office/drawing/2014/main" id="{3638F459-A09C-CE7B-6CAC-C5E39B50EFAD}"/>
                </a:ext>
              </a:extLst>
            </p:cNvPr>
            <p:cNvSpPr/>
            <p:nvPr/>
          </p:nvSpPr>
          <p:spPr>
            <a:xfrm>
              <a:off x="7729923" y="1735000"/>
              <a:ext cx="335788" cy="215709"/>
            </a:xfrm>
            <a:custGeom>
              <a:avLst/>
              <a:gdLst/>
              <a:ahLst/>
              <a:cxnLst/>
              <a:rect l="l" t="t" r="r" b="b"/>
              <a:pathLst>
                <a:path w="6826" h="4385" extrusionOk="0">
                  <a:moveTo>
                    <a:pt x="3605" y="129"/>
                  </a:moveTo>
                  <a:cubicBezTo>
                    <a:pt x="4393" y="129"/>
                    <a:pt x="5130" y="424"/>
                    <a:pt x="5713" y="1007"/>
                  </a:cubicBezTo>
                  <a:cubicBezTo>
                    <a:pt x="6647" y="1968"/>
                    <a:pt x="6661" y="3451"/>
                    <a:pt x="6400" y="4055"/>
                  </a:cubicBezTo>
                  <a:cubicBezTo>
                    <a:pt x="6208" y="3932"/>
                    <a:pt x="5974" y="3849"/>
                    <a:pt x="5741" y="3849"/>
                  </a:cubicBezTo>
                  <a:cubicBezTo>
                    <a:pt x="5453" y="3849"/>
                    <a:pt x="5192" y="4069"/>
                    <a:pt x="5192" y="4083"/>
                  </a:cubicBezTo>
                  <a:cubicBezTo>
                    <a:pt x="5123" y="4124"/>
                    <a:pt x="5082" y="4151"/>
                    <a:pt x="4972" y="4248"/>
                  </a:cubicBezTo>
                  <a:cubicBezTo>
                    <a:pt x="4629" y="4096"/>
                    <a:pt x="3873" y="3712"/>
                    <a:pt x="3585" y="3094"/>
                  </a:cubicBezTo>
                  <a:cubicBezTo>
                    <a:pt x="3214" y="2311"/>
                    <a:pt x="3283" y="2119"/>
                    <a:pt x="3283" y="2119"/>
                  </a:cubicBezTo>
                  <a:cubicBezTo>
                    <a:pt x="3297" y="2091"/>
                    <a:pt x="3283" y="2050"/>
                    <a:pt x="3255" y="2037"/>
                  </a:cubicBezTo>
                  <a:cubicBezTo>
                    <a:pt x="3245" y="2026"/>
                    <a:pt x="3232" y="2022"/>
                    <a:pt x="3220" y="2022"/>
                  </a:cubicBezTo>
                  <a:cubicBezTo>
                    <a:pt x="3200" y="2022"/>
                    <a:pt x="3181" y="2033"/>
                    <a:pt x="3173" y="2050"/>
                  </a:cubicBezTo>
                  <a:cubicBezTo>
                    <a:pt x="3159" y="2050"/>
                    <a:pt x="2431" y="3053"/>
                    <a:pt x="1292" y="3286"/>
                  </a:cubicBezTo>
                  <a:cubicBezTo>
                    <a:pt x="969" y="3355"/>
                    <a:pt x="753" y="3386"/>
                    <a:pt x="611" y="3386"/>
                  </a:cubicBezTo>
                  <a:cubicBezTo>
                    <a:pt x="583" y="3386"/>
                    <a:pt x="558" y="3385"/>
                    <a:pt x="536" y="3382"/>
                  </a:cubicBezTo>
                  <a:cubicBezTo>
                    <a:pt x="413" y="3355"/>
                    <a:pt x="358" y="3286"/>
                    <a:pt x="303" y="3176"/>
                  </a:cubicBezTo>
                  <a:cubicBezTo>
                    <a:pt x="248" y="3039"/>
                    <a:pt x="152" y="1611"/>
                    <a:pt x="1635" y="718"/>
                  </a:cubicBezTo>
                  <a:cubicBezTo>
                    <a:pt x="2288" y="324"/>
                    <a:pt x="2963" y="129"/>
                    <a:pt x="3605" y="129"/>
                  </a:cubicBezTo>
                  <a:close/>
                  <a:moveTo>
                    <a:pt x="3613" y="1"/>
                  </a:moveTo>
                  <a:cubicBezTo>
                    <a:pt x="2949" y="1"/>
                    <a:pt x="2248" y="203"/>
                    <a:pt x="1566" y="608"/>
                  </a:cubicBezTo>
                  <a:cubicBezTo>
                    <a:pt x="1" y="1542"/>
                    <a:pt x="110" y="3053"/>
                    <a:pt x="193" y="3231"/>
                  </a:cubicBezTo>
                  <a:cubicBezTo>
                    <a:pt x="234" y="3341"/>
                    <a:pt x="316" y="3478"/>
                    <a:pt x="522" y="3520"/>
                  </a:cubicBezTo>
                  <a:cubicBezTo>
                    <a:pt x="547" y="3522"/>
                    <a:pt x="574" y="3523"/>
                    <a:pt x="604" y="3523"/>
                  </a:cubicBezTo>
                  <a:cubicBezTo>
                    <a:pt x="758" y="3523"/>
                    <a:pt x="985" y="3493"/>
                    <a:pt x="1319" y="3424"/>
                  </a:cubicBezTo>
                  <a:cubicBezTo>
                    <a:pt x="2239" y="3218"/>
                    <a:pt x="2898" y="2572"/>
                    <a:pt x="3159" y="2270"/>
                  </a:cubicBezTo>
                  <a:cubicBezTo>
                    <a:pt x="3173" y="2435"/>
                    <a:pt x="3255" y="2696"/>
                    <a:pt x="3461" y="3149"/>
                  </a:cubicBezTo>
                  <a:cubicBezTo>
                    <a:pt x="3791" y="3836"/>
                    <a:pt x="4615" y="4234"/>
                    <a:pt x="4958" y="4371"/>
                  </a:cubicBezTo>
                  <a:cubicBezTo>
                    <a:pt x="4958" y="4385"/>
                    <a:pt x="4972" y="4385"/>
                    <a:pt x="4972" y="4385"/>
                  </a:cubicBezTo>
                  <a:cubicBezTo>
                    <a:pt x="4986" y="4385"/>
                    <a:pt x="4999" y="4371"/>
                    <a:pt x="5013" y="4371"/>
                  </a:cubicBezTo>
                  <a:cubicBezTo>
                    <a:pt x="5150" y="4261"/>
                    <a:pt x="5192" y="4234"/>
                    <a:pt x="5260" y="4179"/>
                  </a:cubicBezTo>
                  <a:cubicBezTo>
                    <a:pt x="5260" y="4179"/>
                    <a:pt x="5494" y="3987"/>
                    <a:pt x="5741" y="3987"/>
                  </a:cubicBezTo>
                  <a:cubicBezTo>
                    <a:pt x="5755" y="3986"/>
                    <a:pt x="5769" y="3985"/>
                    <a:pt x="5783" y="3985"/>
                  </a:cubicBezTo>
                  <a:cubicBezTo>
                    <a:pt x="5992" y="3985"/>
                    <a:pt x="6219" y="4078"/>
                    <a:pt x="6386" y="4206"/>
                  </a:cubicBezTo>
                  <a:cubicBezTo>
                    <a:pt x="6414" y="4220"/>
                    <a:pt x="6428" y="4220"/>
                    <a:pt x="6441" y="4220"/>
                  </a:cubicBezTo>
                  <a:cubicBezTo>
                    <a:pt x="6469" y="4220"/>
                    <a:pt x="6483" y="4206"/>
                    <a:pt x="6483" y="4179"/>
                  </a:cubicBezTo>
                  <a:cubicBezTo>
                    <a:pt x="6798" y="3588"/>
                    <a:pt x="6826" y="1954"/>
                    <a:pt x="5796" y="924"/>
                  </a:cubicBezTo>
                  <a:cubicBezTo>
                    <a:pt x="5196" y="309"/>
                    <a:pt x="4433" y="1"/>
                    <a:pt x="3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42;p46">
              <a:extLst>
                <a:ext uri="{FF2B5EF4-FFF2-40B4-BE49-F238E27FC236}">
                  <a16:creationId xmlns:a16="http://schemas.microsoft.com/office/drawing/2014/main" id="{5AE111E1-E269-1187-42B7-FD27FCB622E5}"/>
                </a:ext>
              </a:extLst>
            </p:cNvPr>
            <p:cNvSpPr/>
            <p:nvPr/>
          </p:nvSpPr>
          <p:spPr>
            <a:xfrm>
              <a:off x="7834654" y="2118898"/>
              <a:ext cx="185161" cy="91252"/>
            </a:xfrm>
            <a:custGeom>
              <a:avLst/>
              <a:gdLst/>
              <a:ahLst/>
              <a:cxnLst/>
              <a:rect l="l" t="t" r="r" b="b"/>
              <a:pathLst>
                <a:path w="3764" h="1855" extrusionOk="0">
                  <a:moveTo>
                    <a:pt x="728" y="0"/>
                  </a:moveTo>
                  <a:cubicBezTo>
                    <a:pt x="344" y="0"/>
                    <a:pt x="14" y="316"/>
                    <a:pt x="14" y="714"/>
                  </a:cubicBezTo>
                  <a:lnTo>
                    <a:pt x="14" y="1113"/>
                  </a:lnTo>
                  <a:cubicBezTo>
                    <a:pt x="0" y="1497"/>
                    <a:pt x="316" y="1827"/>
                    <a:pt x="714" y="1827"/>
                  </a:cubicBezTo>
                  <a:lnTo>
                    <a:pt x="3035" y="1854"/>
                  </a:lnTo>
                  <a:cubicBezTo>
                    <a:pt x="3420" y="1854"/>
                    <a:pt x="3749" y="1538"/>
                    <a:pt x="3749" y="1154"/>
                  </a:cubicBezTo>
                  <a:lnTo>
                    <a:pt x="3749" y="756"/>
                  </a:lnTo>
                  <a:cubicBezTo>
                    <a:pt x="3763" y="357"/>
                    <a:pt x="3447" y="42"/>
                    <a:pt x="3049" y="28"/>
                  </a:cubicBezTo>
                  <a:lnTo>
                    <a:pt x="7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43;p46">
              <a:extLst>
                <a:ext uri="{FF2B5EF4-FFF2-40B4-BE49-F238E27FC236}">
                  <a16:creationId xmlns:a16="http://schemas.microsoft.com/office/drawing/2014/main" id="{73C974C0-DBAB-FFC7-0C95-162F6F71AEDD}"/>
                </a:ext>
              </a:extLst>
            </p:cNvPr>
            <p:cNvSpPr/>
            <p:nvPr/>
          </p:nvSpPr>
          <p:spPr>
            <a:xfrm>
              <a:off x="7831948" y="2116192"/>
              <a:ext cx="190523" cy="97303"/>
            </a:xfrm>
            <a:custGeom>
              <a:avLst/>
              <a:gdLst/>
              <a:ahLst/>
              <a:cxnLst/>
              <a:rect l="l" t="t" r="r" b="b"/>
              <a:pathLst>
                <a:path w="3873" h="1978" extrusionOk="0">
                  <a:moveTo>
                    <a:pt x="783" y="124"/>
                  </a:moveTo>
                  <a:lnTo>
                    <a:pt x="3104" y="151"/>
                  </a:lnTo>
                  <a:cubicBezTo>
                    <a:pt x="3282" y="151"/>
                    <a:pt x="3447" y="220"/>
                    <a:pt x="3557" y="344"/>
                  </a:cubicBezTo>
                  <a:cubicBezTo>
                    <a:pt x="3681" y="467"/>
                    <a:pt x="3749" y="632"/>
                    <a:pt x="3749" y="811"/>
                  </a:cubicBezTo>
                  <a:lnTo>
                    <a:pt x="3736" y="1209"/>
                  </a:lnTo>
                  <a:cubicBezTo>
                    <a:pt x="3736" y="1374"/>
                    <a:pt x="3667" y="1538"/>
                    <a:pt x="3543" y="1662"/>
                  </a:cubicBezTo>
                  <a:cubicBezTo>
                    <a:pt x="3420" y="1786"/>
                    <a:pt x="3269" y="1841"/>
                    <a:pt x="3090" y="1841"/>
                  </a:cubicBezTo>
                  <a:lnTo>
                    <a:pt x="769" y="1813"/>
                  </a:lnTo>
                  <a:cubicBezTo>
                    <a:pt x="591" y="1813"/>
                    <a:pt x="440" y="1744"/>
                    <a:pt x="316" y="1621"/>
                  </a:cubicBezTo>
                  <a:cubicBezTo>
                    <a:pt x="193" y="1497"/>
                    <a:pt x="124" y="1332"/>
                    <a:pt x="124" y="1168"/>
                  </a:cubicBezTo>
                  <a:lnTo>
                    <a:pt x="138" y="769"/>
                  </a:lnTo>
                  <a:cubicBezTo>
                    <a:pt x="138" y="412"/>
                    <a:pt x="426" y="124"/>
                    <a:pt x="783" y="124"/>
                  </a:cubicBezTo>
                  <a:close/>
                  <a:moveTo>
                    <a:pt x="783" y="0"/>
                  </a:moveTo>
                  <a:cubicBezTo>
                    <a:pt x="357" y="0"/>
                    <a:pt x="14" y="344"/>
                    <a:pt x="0" y="769"/>
                  </a:cubicBezTo>
                  <a:lnTo>
                    <a:pt x="0" y="1168"/>
                  </a:lnTo>
                  <a:cubicBezTo>
                    <a:pt x="0" y="1374"/>
                    <a:pt x="83" y="1566"/>
                    <a:pt x="220" y="1717"/>
                  </a:cubicBezTo>
                  <a:cubicBezTo>
                    <a:pt x="371" y="1868"/>
                    <a:pt x="563" y="1950"/>
                    <a:pt x="769" y="1950"/>
                  </a:cubicBezTo>
                  <a:lnTo>
                    <a:pt x="3090" y="1978"/>
                  </a:lnTo>
                  <a:cubicBezTo>
                    <a:pt x="3296" y="1978"/>
                    <a:pt x="3488" y="1896"/>
                    <a:pt x="3639" y="1758"/>
                  </a:cubicBezTo>
                  <a:cubicBezTo>
                    <a:pt x="3791" y="1607"/>
                    <a:pt x="3873" y="1415"/>
                    <a:pt x="3873" y="1209"/>
                  </a:cubicBezTo>
                  <a:lnTo>
                    <a:pt x="3873" y="811"/>
                  </a:lnTo>
                  <a:cubicBezTo>
                    <a:pt x="3873" y="385"/>
                    <a:pt x="3530" y="28"/>
                    <a:pt x="3104" y="28"/>
                  </a:cubicBez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44;p46">
              <a:extLst>
                <a:ext uri="{FF2B5EF4-FFF2-40B4-BE49-F238E27FC236}">
                  <a16:creationId xmlns:a16="http://schemas.microsoft.com/office/drawing/2014/main" id="{1DF0BA60-187D-E348-7BBE-22AC054ECC1D}"/>
                </a:ext>
              </a:extLst>
            </p:cNvPr>
            <p:cNvSpPr/>
            <p:nvPr/>
          </p:nvSpPr>
          <p:spPr>
            <a:xfrm>
              <a:off x="8001515" y="1999311"/>
              <a:ext cx="20956" cy="21694"/>
            </a:xfrm>
            <a:custGeom>
              <a:avLst/>
              <a:gdLst/>
              <a:ahLst/>
              <a:cxnLst/>
              <a:rect l="l" t="t" r="r" b="b"/>
              <a:pathLst>
                <a:path w="426" h="441" extrusionOk="0">
                  <a:moveTo>
                    <a:pt x="220" y="1"/>
                  </a:moveTo>
                  <a:cubicBezTo>
                    <a:pt x="96" y="1"/>
                    <a:pt x="0" y="97"/>
                    <a:pt x="0" y="220"/>
                  </a:cubicBezTo>
                  <a:cubicBezTo>
                    <a:pt x="0" y="344"/>
                    <a:pt x="96" y="440"/>
                    <a:pt x="220" y="440"/>
                  </a:cubicBezTo>
                  <a:cubicBezTo>
                    <a:pt x="330" y="440"/>
                    <a:pt x="426" y="344"/>
                    <a:pt x="426" y="220"/>
                  </a:cubicBezTo>
                  <a:cubicBezTo>
                    <a:pt x="426" y="97"/>
                    <a:pt x="33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45;p46">
              <a:extLst>
                <a:ext uri="{FF2B5EF4-FFF2-40B4-BE49-F238E27FC236}">
                  <a16:creationId xmlns:a16="http://schemas.microsoft.com/office/drawing/2014/main" id="{17003C2C-5DF8-8159-E5EC-1C6118E737B4}"/>
                </a:ext>
              </a:extLst>
            </p:cNvPr>
            <p:cNvSpPr/>
            <p:nvPr/>
          </p:nvSpPr>
          <p:spPr>
            <a:xfrm>
              <a:off x="7855561" y="1920947"/>
              <a:ext cx="35861" cy="34484"/>
            </a:xfrm>
            <a:custGeom>
              <a:avLst/>
              <a:gdLst/>
              <a:ahLst/>
              <a:cxnLst/>
              <a:rect l="l" t="t" r="r" b="b"/>
              <a:pathLst>
                <a:path w="729" h="701" extrusionOk="0">
                  <a:moveTo>
                    <a:pt x="358" y="1"/>
                  </a:moveTo>
                  <a:cubicBezTo>
                    <a:pt x="152" y="1"/>
                    <a:pt x="1" y="289"/>
                    <a:pt x="1" y="632"/>
                  </a:cubicBezTo>
                  <a:cubicBezTo>
                    <a:pt x="1" y="674"/>
                    <a:pt x="28" y="701"/>
                    <a:pt x="56" y="701"/>
                  </a:cubicBezTo>
                  <a:cubicBezTo>
                    <a:pt x="97" y="701"/>
                    <a:pt x="125" y="674"/>
                    <a:pt x="125" y="632"/>
                  </a:cubicBezTo>
                  <a:cubicBezTo>
                    <a:pt x="125" y="344"/>
                    <a:pt x="248" y="138"/>
                    <a:pt x="358" y="138"/>
                  </a:cubicBezTo>
                  <a:cubicBezTo>
                    <a:pt x="482" y="138"/>
                    <a:pt x="605" y="344"/>
                    <a:pt x="605" y="632"/>
                  </a:cubicBezTo>
                  <a:cubicBezTo>
                    <a:pt x="605" y="674"/>
                    <a:pt x="633" y="701"/>
                    <a:pt x="674" y="701"/>
                  </a:cubicBezTo>
                  <a:cubicBezTo>
                    <a:pt x="701" y="701"/>
                    <a:pt x="729" y="674"/>
                    <a:pt x="729" y="632"/>
                  </a:cubicBezTo>
                  <a:cubicBezTo>
                    <a:pt x="729" y="289"/>
                    <a:pt x="578" y="1"/>
                    <a:pt x="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46;p46">
              <a:extLst>
                <a:ext uri="{FF2B5EF4-FFF2-40B4-BE49-F238E27FC236}">
                  <a16:creationId xmlns:a16="http://schemas.microsoft.com/office/drawing/2014/main" id="{9113901E-054E-E1CF-157F-F6293226F59B}"/>
                </a:ext>
              </a:extLst>
            </p:cNvPr>
            <p:cNvSpPr/>
            <p:nvPr/>
          </p:nvSpPr>
          <p:spPr>
            <a:xfrm>
              <a:off x="7761701" y="1920947"/>
              <a:ext cx="32467" cy="30450"/>
            </a:xfrm>
            <a:custGeom>
              <a:avLst/>
              <a:gdLst/>
              <a:ahLst/>
              <a:cxnLst/>
              <a:rect l="l" t="t" r="r" b="b"/>
              <a:pathLst>
                <a:path w="660" h="619" extrusionOk="0">
                  <a:moveTo>
                    <a:pt x="330" y="1"/>
                  </a:moveTo>
                  <a:cubicBezTo>
                    <a:pt x="151" y="1"/>
                    <a:pt x="0" y="248"/>
                    <a:pt x="0" y="550"/>
                  </a:cubicBezTo>
                  <a:cubicBezTo>
                    <a:pt x="0" y="591"/>
                    <a:pt x="28" y="619"/>
                    <a:pt x="69" y="619"/>
                  </a:cubicBezTo>
                  <a:cubicBezTo>
                    <a:pt x="110" y="619"/>
                    <a:pt x="137" y="591"/>
                    <a:pt x="137" y="550"/>
                  </a:cubicBezTo>
                  <a:cubicBezTo>
                    <a:pt x="137" y="303"/>
                    <a:pt x="234" y="138"/>
                    <a:pt x="330" y="138"/>
                  </a:cubicBezTo>
                  <a:cubicBezTo>
                    <a:pt x="426" y="138"/>
                    <a:pt x="522" y="303"/>
                    <a:pt x="522" y="550"/>
                  </a:cubicBezTo>
                  <a:cubicBezTo>
                    <a:pt x="522" y="591"/>
                    <a:pt x="549" y="619"/>
                    <a:pt x="591" y="619"/>
                  </a:cubicBezTo>
                  <a:cubicBezTo>
                    <a:pt x="618" y="619"/>
                    <a:pt x="659" y="591"/>
                    <a:pt x="659" y="550"/>
                  </a:cubicBezTo>
                  <a:cubicBezTo>
                    <a:pt x="659" y="248"/>
                    <a:pt x="508"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47;p46">
              <a:extLst>
                <a:ext uri="{FF2B5EF4-FFF2-40B4-BE49-F238E27FC236}">
                  <a16:creationId xmlns:a16="http://schemas.microsoft.com/office/drawing/2014/main" id="{003D5987-C378-CBE2-A767-6B8470DC42D1}"/>
                </a:ext>
              </a:extLst>
            </p:cNvPr>
            <p:cNvSpPr/>
            <p:nvPr/>
          </p:nvSpPr>
          <p:spPr>
            <a:xfrm>
              <a:off x="7796825" y="1921341"/>
              <a:ext cx="33795" cy="61835"/>
            </a:xfrm>
            <a:custGeom>
              <a:avLst/>
              <a:gdLst/>
              <a:ahLst/>
              <a:cxnLst/>
              <a:rect l="l" t="t" r="r" b="b"/>
              <a:pathLst>
                <a:path w="687" h="1257" extrusionOk="0">
                  <a:moveTo>
                    <a:pt x="553" y="1"/>
                  </a:moveTo>
                  <a:cubicBezTo>
                    <a:pt x="529" y="1"/>
                    <a:pt x="505" y="14"/>
                    <a:pt x="495" y="34"/>
                  </a:cubicBezTo>
                  <a:lnTo>
                    <a:pt x="14" y="830"/>
                  </a:lnTo>
                  <a:cubicBezTo>
                    <a:pt x="0" y="858"/>
                    <a:pt x="14" y="899"/>
                    <a:pt x="41" y="913"/>
                  </a:cubicBezTo>
                  <a:lnTo>
                    <a:pt x="577" y="1242"/>
                  </a:lnTo>
                  <a:cubicBezTo>
                    <a:pt x="591" y="1256"/>
                    <a:pt x="604" y="1256"/>
                    <a:pt x="618" y="1256"/>
                  </a:cubicBezTo>
                  <a:cubicBezTo>
                    <a:pt x="632" y="1256"/>
                    <a:pt x="659" y="1242"/>
                    <a:pt x="673" y="1229"/>
                  </a:cubicBezTo>
                  <a:cubicBezTo>
                    <a:pt x="687" y="1201"/>
                    <a:pt x="673" y="1160"/>
                    <a:pt x="646" y="1132"/>
                  </a:cubicBezTo>
                  <a:lnTo>
                    <a:pt x="165" y="844"/>
                  </a:lnTo>
                  <a:lnTo>
                    <a:pt x="604" y="102"/>
                  </a:lnTo>
                  <a:cubicBezTo>
                    <a:pt x="618" y="61"/>
                    <a:pt x="604" y="20"/>
                    <a:pt x="577" y="6"/>
                  </a:cubicBezTo>
                  <a:cubicBezTo>
                    <a:pt x="570" y="3"/>
                    <a:pt x="5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48;p46">
              <a:extLst>
                <a:ext uri="{FF2B5EF4-FFF2-40B4-BE49-F238E27FC236}">
                  <a16:creationId xmlns:a16="http://schemas.microsoft.com/office/drawing/2014/main" id="{3BBE0873-E84D-EEF4-0A61-24513155557F}"/>
                </a:ext>
              </a:extLst>
            </p:cNvPr>
            <p:cNvSpPr/>
            <p:nvPr/>
          </p:nvSpPr>
          <p:spPr>
            <a:xfrm>
              <a:off x="7868400" y="1905156"/>
              <a:ext cx="33156" cy="16529"/>
            </a:xfrm>
            <a:custGeom>
              <a:avLst/>
              <a:gdLst/>
              <a:ahLst/>
              <a:cxnLst/>
              <a:rect l="l" t="t" r="r" b="b"/>
              <a:pathLst>
                <a:path w="674" h="336" extrusionOk="0">
                  <a:moveTo>
                    <a:pt x="74" y="1"/>
                  </a:moveTo>
                  <a:cubicBezTo>
                    <a:pt x="51" y="1"/>
                    <a:pt x="25" y="16"/>
                    <a:pt x="15" y="47"/>
                  </a:cubicBezTo>
                  <a:cubicBezTo>
                    <a:pt x="1" y="74"/>
                    <a:pt x="15" y="116"/>
                    <a:pt x="56" y="129"/>
                  </a:cubicBezTo>
                  <a:lnTo>
                    <a:pt x="578" y="335"/>
                  </a:lnTo>
                  <a:lnTo>
                    <a:pt x="605" y="335"/>
                  </a:lnTo>
                  <a:cubicBezTo>
                    <a:pt x="619" y="335"/>
                    <a:pt x="646" y="322"/>
                    <a:pt x="660" y="294"/>
                  </a:cubicBezTo>
                  <a:cubicBezTo>
                    <a:pt x="674" y="267"/>
                    <a:pt x="660" y="225"/>
                    <a:pt x="619" y="212"/>
                  </a:cubicBezTo>
                  <a:lnTo>
                    <a:pt x="97" y="6"/>
                  </a:lnTo>
                  <a:cubicBezTo>
                    <a:pt x="90" y="2"/>
                    <a:pt x="82"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49;p46">
              <a:extLst>
                <a:ext uri="{FF2B5EF4-FFF2-40B4-BE49-F238E27FC236}">
                  <a16:creationId xmlns:a16="http://schemas.microsoft.com/office/drawing/2014/main" id="{9F8CFBBF-5033-0CB3-9BE2-9E8EBAC48991}"/>
                </a:ext>
              </a:extLst>
            </p:cNvPr>
            <p:cNvSpPr/>
            <p:nvPr/>
          </p:nvSpPr>
          <p:spPr>
            <a:xfrm>
              <a:off x="7760324" y="1909485"/>
              <a:ext cx="31139" cy="10183"/>
            </a:xfrm>
            <a:custGeom>
              <a:avLst/>
              <a:gdLst/>
              <a:ahLst/>
              <a:cxnLst/>
              <a:rect l="l" t="t" r="r" b="b"/>
              <a:pathLst>
                <a:path w="633" h="207" extrusionOk="0">
                  <a:moveTo>
                    <a:pt x="564" y="0"/>
                  </a:moveTo>
                  <a:lnTo>
                    <a:pt x="56" y="69"/>
                  </a:lnTo>
                  <a:cubicBezTo>
                    <a:pt x="28" y="83"/>
                    <a:pt x="1" y="110"/>
                    <a:pt x="1" y="151"/>
                  </a:cubicBezTo>
                  <a:cubicBezTo>
                    <a:pt x="14" y="179"/>
                    <a:pt x="42" y="206"/>
                    <a:pt x="69" y="206"/>
                  </a:cubicBezTo>
                  <a:lnTo>
                    <a:pt x="83" y="206"/>
                  </a:lnTo>
                  <a:lnTo>
                    <a:pt x="577" y="124"/>
                  </a:lnTo>
                  <a:cubicBezTo>
                    <a:pt x="619" y="124"/>
                    <a:pt x="632" y="96"/>
                    <a:pt x="632" y="55"/>
                  </a:cubicBezTo>
                  <a:cubicBezTo>
                    <a:pt x="632" y="14"/>
                    <a:pt x="591"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50;p46">
              <a:extLst>
                <a:ext uri="{FF2B5EF4-FFF2-40B4-BE49-F238E27FC236}">
                  <a16:creationId xmlns:a16="http://schemas.microsoft.com/office/drawing/2014/main" id="{32B31081-E516-8EF8-7A63-9BDF8AB3E724}"/>
                </a:ext>
              </a:extLst>
            </p:cNvPr>
            <p:cNvSpPr/>
            <p:nvPr/>
          </p:nvSpPr>
          <p:spPr>
            <a:xfrm>
              <a:off x="7795447" y="2013527"/>
              <a:ext cx="52095" cy="29761"/>
            </a:xfrm>
            <a:custGeom>
              <a:avLst/>
              <a:gdLst/>
              <a:ahLst/>
              <a:cxnLst/>
              <a:rect l="l" t="t" r="r" b="b"/>
              <a:pathLst>
                <a:path w="1059" h="605" extrusionOk="0">
                  <a:moveTo>
                    <a:pt x="69" y="0"/>
                  </a:moveTo>
                  <a:cubicBezTo>
                    <a:pt x="28" y="0"/>
                    <a:pt x="1" y="41"/>
                    <a:pt x="1" y="69"/>
                  </a:cubicBezTo>
                  <a:cubicBezTo>
                    <a:pt x="1" y="357"/>
                    <a:pt x="234" y="604"/>
                    <a:pt x="536" y="604"/>
                  </a:cubicBezTo>
                  <a:cubicBezTo>
                    <a:pt x="825" y="604"/>
                    <a:pt x="1058" y="357"/>
                    <a:pt x="1058" y="69"/>
                  </a:cubicBezTo>
                  <a:cubicBezTo>
                    <a:pt x="1058" y="41"/>
                    <a:pt x="1031" y="0"/>
                    <a:pt x="1003" y="0"/>
                  </a:cubicBezTo>
                  <a:cubicBezTo>
                    <a:pt x="962" y="0"/>
                    <a:pt x="935" y="41"/>
                    <a:pt x="935" y="69"/>
                  </a:cubicBezTo>
                  <a:cubicBezTo>
                    <a:pt x="935" y="288"/>
                    <a:pt x="756" y="467"/>
                    <a:pt x="536" y="467"/>
                  </a:cubicBezTo>
                  <a:cubicBezTo>
                    <a:pt x="303" y="467"/>
                    <a:pt x="124" y="288"/>
                    <a:pt x="124" y="69"/>
                  </a:cubicBezTo>
                  <a:cubicBezTo>
                    <a:pt x="124" y="41"/>
                    <a:pt x="9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peech Bubble: Rectangle with Corners Rounded 1">
            <a:extLst>
              <a:ext uri="{FF2B5EF4-FFF2-40B4-BE49-F238E27FC236}">
                <a16:creationId xmlns:a16="http://schemas.microsoft.com/office/drawing/2014/main" id="{58F11A96-C73D-23F0-04FC-C2B14286913A}"/>
              </a:ext>
            </a:extLst>
          </p:cNvPr>
          <p:cNvSpPr/>
          <p:nvPr/>
        </p:nvSpPr>
        <p:spPr>
          <a:xfrm>
            <a:off x="3848262" y="3924403"/>
            <a:ext cx="2610786" cy="698618"/>
          </a:xfrm>
          <a:prstGeom prst="wedgeRoundRectCallout">
            <a:avLst>
              <a:gd name="adj1" fmla="val -44325"/>
              <a:gd name="adj2" fmla="val -175872"/>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200" b="1" dirty="0">
                <a:solidFill>
                  <a:schemeClr val="tx1"/>
                </a:solidFill>
              </a:rPr>
              <a:t>Profile of Respondents v/s Non-Respondents</a:t>
            </a:r>
            <a:r>
              <a:rPr lang="en-IN" sz="1000" b="1" dirty="0">
                <a:solidFill>
                  <a:schemeClr val="tx1"/>
                </a:solidFill>
              </a:rPr>
              <a:t>.</a:t>
            </a:r>
          </a:p>
        </p:txBody>
      </p:sp>
      <p:sp>
        <p:nvSpPr>
          <p:cNvPr id="4" name="Oval 3">
            <a:extLst>
              <a:ext uri="{FF2B5EF4-FFF2-40B4-BE49-F238E27FC236}">
                <a16:creationId xmlns:a16="http://schemas.microsoft.com/office/drawing/2014/main" id="{2FE8E5E2-2835-2B97-121A-C6F9EB0BE6EC}"/>
              </a:ext>
            </a:extLst>
          </p:cNvPr>
          <p:cNvSpPr/>
          <p:nvPr/>
        </p:nvSpPr>
        <p:spPr>
          <a:xfrm>
            <a:off x="3082412" y="971722"/>
            <a:ext cx="317090" cy="25809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5ECC75A3-9487-B1AD-A932-52783AAF1D49}"/>
              </a:ext>
            </a:extLst>
          </p:cNvPr>
          <p:cNvSpPr/>
          <p:nvPr/>
        </p:nvSpPr>
        <p:spPr>
          <a:xfrm>
            <a:off x="527299" y="1029930"/>
            <a:ext cx="317090" cy="25809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348E85AA-A389-9901-7698-1975C218446E}"/>
              </a:ext>
            </a:extLst>
          </p:cNvPr>
          <p:cNvSpPr/>
          <p:nvPr/>
        </p:nvSpPr>
        <p:spPr>
          <a:xfrm>
            <a:off x="4995110" y="1006135"/>
            <a:ext cx="317090" cy="25809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4" name="Oval 1053">
            <a:extLst>
              <a:ext uri="{FF2B5EF4-FFF2-40B4-BE49-F238E27FC236}">
                <a16:creationId xmlns:a16="http://schemas.microsoft.com/office/drawing/2014/main" id="{AAEE0D42-23B8-D582-8B58-2F376D276BB0}"/>
              </a:ext>
            </a:extLst>
          </p:cNvPr>
          <p:cNvSpPr/>
          <p:nvPr/>
        </p:nvSpPr>
        <p:spPr>
          <a:xfrm>
            <a:off x="685844" y="2321952"/>
            <a:ext cx="317090" cy="25809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5" name="Oval 1054">
            <a:extLst>
              <a:ext uri="{FF2B5EF4-FFF2-40B4-BE49-F238E27FC236}">
                <a16:creationId xmlns:a16="http://schemas.microsoft.com/office/drawing/2014/main" id="{26809205-155F-1D44-F6E5-B6FA423E2370}"/>
              </a:ext>
            </a:extLst>
          </p:cNvPr>
          <p:cNvSpPr/>
          <p:nvPr/>
        </p:nvSpPr>
        <p:spPr>
          <a:xfrm>
            <a:off x="2941716" y="2362435"/>
            <a:ext cx="317090" cy="25809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6" name="Oval 1055">
            <a:extLst>
              <a:ext uri="{FF2B5EF4-FFF2-40B4-BE49-F238E27FC236}">
                <a16:creationId xmlns:a16="http://schemas.microsoft.com/office/drawing/2014/main" id="{AE94E7E5-396E-FBF0-755F-E9E5A884AAA6}"/>
              </a:ext>
            </a:extLst>
          </p:cNvPr>
          <p:cNvSpPr/>
          <p:nvPr/>
        </p:nvSpPr>
        <p:spPr>
          <a:xfrm>
            <a:off x="5225095" y="2507996"/>
            <a:ext cx="932845" cy="25809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7" name="Oval 1056">
            <a:extLst>
              <a:ext uri="{FF2B5EF4-FFF2-40B4-BE49-F238E27FC236}">
                <a16:creationId xmlns:a16="http://schemas.microsoft.com/office/drawing/2014/main" id="{5E2D9A7F-8944-4EF5-FE21-B22B689F495A}"/>
              </a:ext>
            </a:extLst>
          </p:cNvPr>
          <p:cNvSpPr/>
          <p:nvPr/>
        </p:nvSpPr>
        <p:spPr>
          <a:xfrm>
            <a:off x="415674" y="3924403"/>
            <a:ext cx="540339" cy="25809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68377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grpSp>
        <p:nvGrpSpPr>
          <p:cNvPr id="6" name="Google Shape;1054;p46">
            <a:extLst>
              <a:ext uri="{FF2B5EF4-FFF2-40B4-BE49-F238E27FC236}">
                <a16:creationId xmlns:a16="http://schemas.microsoft.com/office/drawing/2014/main" id="{C32704F8-675C-BC9B-2796-DBD6FA85EB4F}"/>
              </a:ext>
            </a:extLst>
          </p:cNvPr>
          <p:cNvGrpSpPr/>
          <p:nvPr/>
        </p:nvGrpSpPr>
        <p:grpSpPr>
          <a:xfrm>
            <a:off x="8434427" y="2374045"/>
            <a:ext cx="444434" cy="706570"/>
            <a:chOff x="6334600" y="1372450"/>
            <a:chExt cx="204300" cy="324800"/>
          </a:xfrm>
        </p:grpSpPr>
        <p:sp>
          <p:nvSpPr>
            <p:cNvPr id="7" name="Google Shape;1055;p46">
              <a:extLst>
                <a:ext uri="{FF2B5EF4-FFF2-40B4-BE49-F238E27FC236}">
                  <a16:creationId xmlns:a16="http://schemas.microsoft.com/office/drawing/2014/main" id="{09704488-102B-50B8-7916-BC0C92B45F92}"/>
                </a:ext>
              </a:extLst>
            </p:cNvPr>
            <p:cNvSpPr/>
            <p:nvPr/>
          </p:nvSpPr>
          <p:spPr>
            <a:xfrm>
              <a:off x="6354850" y="1396825"/>
              <a:ext cx="163450" cy="274350"/>
            </a:xfrm>
            <a:custGeom>
              <a:avLst/>
              <a:gdLst/>
              <a:ahLst/>
              <a:cxnLst/>
              <a:rect l="l" t="t" r="r" b="b"/>
              <a:pathLst>
                <a:path w="6538" h="10974" extrusionOk="0">
                  <a:moveTo>
                    <a:pt x="0" y="0"/>
                  </a:moveTo>
                  <a:lnTo>
                    <a:pt x="0" y="10973"/>
                  </a:lnTo>
                  <a:lnTo>
                    <a:pt x="6537" y="10973"/>
                  </a:lnTo>
                  <a:lnTo>
                    <a:pt x="653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56;p46">
              <a:extLst>
                <a:ext uri="{FF2B5EF4-FFF2-40B4-BE49-F238E27FC236}">
                  <a16:creationId xmlns:a16="http://schemas.microsoft.com/office/drawing/2014/main" id="{5989A002-4A35-DAAD-8596-F3498BAFFD8B}"/>
                </a:ext>
              </a:extLst>
            </p:cNvPr>
            <p:cNvSpPr/>
            <p:nvPr/>
          </p:nvSpPr>
          <p:spPr>
            <a:xfrm>
              <a:off x="6335975" y="1574950"/>
              <a:ext cx="200525" cy="87275"/>
            </a:xfrm>
            <a:custGeom>
              <a:avLst/>
              <a:gdLst/>
              <a:ahLst/>
              <a:cxnLst/>
              <a:rect l="l" t="t" r="r" b="b"/>
              <a:pathLst>
                <a:path w="8021" h="3491" extrusionOk="0">
                  <a:moveTo>
                    <a:pt x="6267" y="1"/>
                  </a:moveTo>
                  <a:cubicBezTo>
                    <a:pt x="5898" y="1"/>
                    <a:pt x="5532" y="90"/>
                    <a:pt x="5219" y="264"/>
                  </a:cubicBezTo>
                  <a:cubicBezTo>
                    <a:pt x="4762" y="513"/>
                    <a:pt x="4391" y="628"/>
                    <a:pt x="3976" y="628"/>
                  </a:cubicBezTo>
                  <a:cubicBezTo>
                    <a:pt x="3454" y="628"/>
                    <a:pt x="2861" y="447"/>
                    <a:pt x="1936" y="126"/>
                  </a:cubicBezTo>
                  <a:cubicBezTo>
                    <a:pt x="1676" y="40"/>
                    <a:pt x="1442" y="3"/>
                    <a:pt x="1231" y="3"/>
                  </a:cubicBezTo>
                  <a:cubicBezTo>
                    <a:pt x="1075" y="3"/>
                    <a:pt x="931" y="23"/>
                    <a:pt x="797" y="58"/>
                  </a:cubicBezTo>
                  <a:cubicBezTo>
                    <a:pt x="769" y="99"/>
                    <a:pt x="742" y="154"/>
                    <a:pt x="728" y="195"/>
                  </a:cubicBezTo>
                  <a:cubicBezTo>
                    <a:pt x="0" y="1610"/>
                    <a:pt x="549" y="3491"/>
                    <a:pt x="549" y="3491"/>
                  </a:cubicBezTo>
                  <a:lnTo>
                    <a:pt x="7498" y="3491"/>
                  </a:lnTo>
                  <a:cubicBezTo>
                    <a:pt x="7498" y="3491"/>
                    <a:pt x="8020" y="1706"/>
                    <a:pt x="7388" y="305"/>
                  </a:cubicBezTo>
                  <a:cubicBezTo>
                    <a:pt x="7050" y="100"/>
                    <a:pt x="6657" y="1"/>
                    <a:pt x="6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7;p46">
              <a:extLst>
                <a:ext uri="{FF2B5EF4-FFF2-40B4-BE49-F238E27FC236}">
                  <a16:creationId xmlns:a16="http://schemas.microsoft.com/office/drawing/2014/main" id="{D9736EF0-DF31-2EC3-DCB0-E2CE16897F24}"/>
                </a:ext>
              </a:extLst>
            </p:cNvPr>
            <p:cNvSpPr/>
            <p:nvPr/>
          </p:nvSpPr>
          <p:spPr>
            <a:xfrm>
              <a:off x="6335975" y="1529000"/>
              <a:ext cx="201200" cy="133225"/>
            </a:xfrm>
            <a:custGeom>
              <a:avLst/>
              <a:gdLst/>
              <a:ahLst/>
              <a:cxnLst/>
              <a:rect l="l" t="t" r="r" b="b"/>
              <a:pathLst>
                <a:path w="8048" h="5329" fill="none" extrusionOk="0">
                  <a:moveTo>
                    <a:pt x="7333" y="2033"/>
                  </a:moveTo>
                  <a:cubicBezTo>
                    <a:pt x="6606" y="619"/>
                    <a:pt x="5768" y="1"/>
                    <a:pt x="5768" y="1"/>
                  </a:cubicBezTo>
                  <a:lnTo>
                    <a:pt x="4697" y="1"/>
                  </a:lnTo>
                  <a:lnTo>
                    <a:pt x="3365" y="1"/>
                  </a:lnTo>
                  <a:lnTo>
                    <a:pt x="2280" y="1"/>
                  </a:lnTo>
                  <a:cubicBezTo>
                    <a:pt x="2280" y="1"/>
                    <a:pt x="1442" y="619"/>
                    <a:pt x="728" y="2033"/>
                  </a:cubicBezTo>
                  <a:cubicBezTo>
                    <a:pt x="0" y="3448"/>
                    <a:pt x="549" y="5329"/>
                    <a:pt x="549" y="5329"/>
                  </a:cubicBezTo>
                  <a:lnTo>
                    <a:pt x="7498" y="5329"/>
                  </a:lnTo>
                  <a:cubicBezTo>
                    <a:pt x="7498" y="5329"/>
                    <a:pt x="8047" y="3448"/>
                    <a:pt x="7333" y="2033"/>
                  </a:cubicBezTo>
                  <a:close/>
                </a:path>
              </a:pathLst>
            </a:custGeom>
            <a:noFill/>
            <a:ln w="3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8;p46">
              <a:extLst>
                <a:ext uri="{FF2B5EF4-FFF2-40B4-BE49-F238E27FC236}">
                  <a16:creationId xmlns:a16="http://schemas.microsoft.com/office/drawing/2014/main" id="{9AD6D818-5DFF-F085-1D7E-E99BAE0E688B}"/>
                </a:ext>
              </a:extLst>
            </p:cNvPr>
            <p:cNvSpPr/>
            <p:nvPr/>
          </p:nvSpPr>
          <p:spPr>
            <a:xfrm>
              <a:off x="6334600" y="1527275"/>
              <a:ext cx="204300" cy="136675"/>
            </a:xfrm>
            <a:custGeom>
              <a:avLst/>
              <a:gdLst/>
              <a:ahLst/>
              <a:cxnLst/>
              <a:rect l="l" t="t" r="r" b="b"/>
              <a:pathLst>
                <a:path w="8172" h="5467" extrusionOk="0">
                  <a:moveTo>
                    <a:pt x="5809" y="138"/>
                  </a:moveTo>
                  <a:cubicBezTo>
                    <a:pt x="5919" y="221"/>
                    <a:pt x="6674" y="852"/>
                    <a:pt x="7333" y="2130"/>
                  </a:cubicBezTo>
                  <a:cubicBezTo>
                    <a:pt x="7965" y="3393"/>
                    <a:pt x="7581" y="5041"/>
                    <a:pt x="7498" y="5343"/>
                  </a:cubicBezTo>
                  <a:lnTo>
                    <a:pt x="659" y="5343"/>
                  </a:lnTo>
                  <a:cubicBezTo>
                    <a:pt x="577" y="5041"/>
                    <a:pt x="192" y="3393"/>
                    <a:pt x="838" y="2130"/>
                  </a:cubicBezTo>
                  <a:cubicBezTo>
                    <a:pt x="1483" y="852"/>
                    <a:pt x="2239" y="221"/>
                    <a:pt x="2362" y="138"/>
                  </a:cubicBezTo>
                  <a:close/>
                  <a:moveTo>
                    <a:pt x="2335" y="1"/>
                  </a:moveTo>
                  <a:cubicBezTo>
                    <a:pt x="2321" y="1"/>
                    <a:pt x="2307" y="1"/>
                    <a:pt x="2293" y="15"/>
                  </a:cubicBezTo>
                  <a:cubicBezTo>
                    <a:pt x="2266" y="42"/>
                    <a:pt x="1442" y="660"/>
                    <a:pt x="714" y="2075"/>
                  </a:cubicBezTo>
                  <a:cubicBezTo>
                    <a:pt x="0" y="3503"/>
                    <a:pt x="522" y="5343"/>
                    <a:pt x="549" y="5425"/>
                  </a:cubicBezTo>
                  <a:cubicBezTo>
                    <a:pt x="549" y="5453"/>
                    <a:pt x="577" y="5467"/>
                    <a:pt x="604" y="5467"/>
                  </a:cubicBezTo>
                  <a:lnTo>
                    <a:pt x="7553" y="5467"/>
                  </a:lnTo>
                  <a:cubicBezTo>
                    <a:pt x="7581" y="5467"/>
                    <a:pt x="7608" y="5453"/>
                    <a:pt x="7622" y="5425"/>
                  </a:cubicBezTo>
                  <a:cubicBezTo>
                    <a:pt x="7636" y="5343"/>
                    <a:pt x="8171" y="3503"/>
                    <a:pt x="7443" y="2075"/>
                  </a:cubicBezTo>
                  <a:cubicBezTo>
                    <a:pt x="6729" y="660"/>
                    <a:pt x="5891" y="42"/>
                    <a:pt x="5864" y="15"/>
                  </a:cubicBezTo>
                  <a:cubicBezTo>
                    <a:pt x="5850" y="1"/>
                    <a:pt x="5837" y="1"/>
                    <a:pt x="5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9;p46">
              <a:extLst>
                <a:ext uri="{FF2B5EF4-FFF2-40B4-BE49-F238E27FC236}">
                  <a16:creationId xmlns:a16="http://schemas.microsoft.com/office/drawing/2014/main" id="{23FAADFB-D919-9F05-3835-F3E10BB81608}"/>
                </a:ext>
              </a:extLst>
            </p:cNvPr>
            <p:cNvSpPr/>
            <p:nvPr/>
          </p:nvSpPr>
          <p:spPr>
            <a:xfrm>
              <a:off x="6358975" y="1402650"/>
              <a:ext cx="155200" cy="101650"/>
            </a:xfrm>
            <a:custGeom>
              <a:avLst/>
              <a:gdLst/>
              <a:ahLst/>
              <a:cxnLst/>
              <a:rect l="l" t="t" r="r" b="b"/>
              <a:pathLst>
                <a:path w="6208" h="4066" extrusionOk="0">
                  <a:moveTo>
                    <a:pt x="137" y="1"/>
                  </a:moveTo>
                  <a:cubicBezTo>
                    <a:pt x="137" y="1"/>
                    <a:pt x="0" y="2500"/>
                    <a:pt x="1058" y="4066"/>
                  </a:cubicBezTo>
                  <a:lnTo>
                    <a:pt x="5150" y="4066"/>
                  </a:lnTo>
                  <a:cubicBezTo>
                    <a:pt x="6207" y="2500"/>
                    <a:pt x="6070" y="1"/>
                    <a:pt x="6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0;p46">
              <a:extLst>
                <a:ext uri="{FF2B5EF4-FFF2-40B4-BE49-F238E27FC236}">
                  <a16:creationId xmlns:a16="http://schemas.microsoft.com/office/drawing/2014/main" id="{E2C2C125-A83A-7D13-BBE2-91AA90AB258D}"/>
                </a:ext>
              </a:extLst>
            </p:cNvPr>
            <p:cNvSpPr/>
            <p:nvPr/>
          </p:nvSpPr>
          <p:spPr>
            <a:xfrm>
              <a:off x="6348675" y="1372450"/>
              <a:ext cx="176150" cy="35375"/>
            </a:xfrm>
            <a:custGeom>
              <a:avLst/>
              <a:gdLst/>
              <a:ahLst/>
              <a:cxnLst/>
              <a:rect l="l" t="t" r="r" b="b"/>
              <a:pathLst>
                <a:path w="7046" h="1415" extrusionOk="0">
                  <a:moveTo>
                    <a:pt x="398" y="0"/>
                  </a:moveTo>
                  <a:cubicBezTo>
                    <a:pt x="179" y="0"/>
                    <a:pt x="0" y="179"/>
                    <a:pt x="0" y="399"/>
                  </a:cubicBezTo>
                  <a:lnTo>
                    <a:pt x="0" y="1017"/>
                  </a:lnTo>
                  <a:cubicBezTo>
                    <a:pt x="0" y="1236"/>
                    <a:pt x="179" y="1415"/>
                    <a:pt x="398" y="1415"/>
                  </a:cubicBezTo>
                  <a:lnTo>
                    <a:pt x="6647" y="1415"/>
                  </a:lnTo>
                  <a:cubicBezTo>
                    <a:pt x="6867" y="1415"/>
                    <a:pt x="7045" y="1236"/>
                    <a:pt x="7045" y="1017"/>
                  </a:cubicBezTo>
                  <a:lnTo>
                    <a:pt x="7045" y="399"/>
                  </a:lnTo>
                  <a:cubicBezTo>
                    <a:pt x="7045" y="179"/>
                    <a:pt x="6867" y="0"/>
                    <a:pt x="664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1;p46">
              <a:extLst>
                <a:ext uri="{FF2B5EF4-FFF2-40B4-BE49-F238E27FC236}">
                  <a16:creationId xmlns:a16="http://schemas.microsoft.com/office/drawing/2014/main" id="{88523CE5-B6D5-46B3-A3D0-3919BC89A763}"/>
                </a:ext>
              </a:extLst>
            </p:cNvPr>
            <p:cNvSpPr/>
            <p:nvPr/>
          </p:nvSpPr>
          <p:spPr>
            <a:xfrm>
              <a:off x="6352775" y="1385150"/>
              <a:ext cx="167575" cy="3450"/>
            </a:xfrm>
            <a:custGeom>
              <a:avLst/>
              <a:gdLst/>
              <a:ahLst/>
              <a:cxnLst/>
              <a:rect l="l" t="t" r="r" b="b"/>
              <a:pathLst>
                <a:path w="6703" h="138" extrusionOk="0">
                  <a:moveTo>
                    <a:pt x="70" y="1"/>
                  </a:moveTo>
                  <a:cubicBezTo>
                    <a:pt x="28" y="1"/>
                    <a:pt x="1" y="28"/>
                    <a:pt x="1" y="69"/>
                  </a:cubicBezTo>
                  <a:cubicBezTo>
                    <a:pt x="1" y="110"/>
                    <a:pt x="28" y="138"/>
                    <a:pt x="70" y="138"/>
                  </a:cubicBezTo>
                  <a:lnTo>
                    <a:pt x="6648" y="138"/>
                  </a:lnTo>
                  <a:cubicBezTo>
                    <a:pt x="6675" y="138"/>
                    <a:pt x="6703" y="110"/>
                    <a:pt x="6703" y="69"/>
                  </a:cubicBezTo>
                  <a:cubicBezTo>
                    <a:pt x="6703" y="28"/>
                    <a:pt x="6675" y="1"/>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2;p46">
              <a:extLst>
                <a:ext uri="{FF2B5EF4-FFF2-40B4-BE49-F238E27FC236}">
                  <a16:creationId xmlns:a16="http://schemas.microsoft.com/office/drawing/2014/main" id="{99B64232-5C3E-5096-AEEB-09592BA5EA2A}"/>
                </a:ext>
              </a:extLst>
            </p:cNvPr>
            <p:cNvSpPr/>
            <p:nvPr/>
          </p:nvSpPr>
          <p:spPr>
            <a:xfrm>
              <a:off x="6340425" y="1656375"/>
              <a:ext cx="192275" cy="40875"/>
            </a:xfrm>
            <a:custGeom>
              <a:avLst/>
              <a:gdLst/>
              <a:ahLst/>
              <a:cxnLst/>
              <a:rect l="l" t="t" r="r" b="b"/>
              <a:pathLst>
                <a:path w="7691" h="1635" extrusionOk="0">
                  <a:moveTo>
                    <a:pt x="454" y="1"/>
                  </a:moveTo>
                  <a:cubicBezTo>
                    <a:pt x="207" y="1"/>
                    <a:pt x="1" y="207"/>
                    <a:pt x="1" y="454"/>
                  </a:cubicBezTo>
                  <a:lnTo>
                    <a:pt x="1" y="1182"/>
                  </a:lnTo>
                  <a:cubicBezTo>
                    <a:pt x="1" y="1429"/>
                    <a:pt x="207" y="1635"/>
                    <a:pt x="454" y="1635"/>
                  </a:cubicBezTo>
                  <a:lnTo>
                    <a:pt x="7238" y="1635"/>
                  </a:lnTo>
                  <a:cubicBezTo>
                    <a:pt x="7485" y="1635"/>
                    <a:pt x="7691" y="1429"/>
                    <a:pt x="7691" y="1182"/>
                  </a:cubicBezTo>
                  <a:lnTo>
                    <a:pt x="7691" y="454"/>
                  </a:lnTo>
                  <a:cubicBezTo>
                    <a:pt x="7691" y="207"/>
                    <a:pt x="7485" y="1"/>
                    <a:pt x="723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3;p46">
              <a:extLst>
                <a:ext uri="{FF2B5EF4-FFF2-40B4-BE49-F238E27FC236}">
                  <a16:creationId xmlns:a16="http://schemas.microsoft.com/office/drawing/2014/main" id="{67769D4A-526A-1D2C-EBCB-00C2CAB1794C}"/>
                </a:ext>
              </a:extLst>
            </p:cNvPr>
            <p:cNvSpPr/>
            <p:nvPr/>
          </p:nvSpPr>
          <p:spPr>
            <a:xfrm>
              <a:off x="6339050" y="1681100"/>
              <a:ext cx="195375" cy="3100"/>
            </a:xfrm>
            <a:custGeom>
              <a:avLst/>
              <a:gdLst/>
              <a:ahLst/>
              <a:cxnLst/>
              <a:rect l="l" t="t" r="r" b="b"/>
              <a:pathLst>
                <a:path w="7815" h="124" extrusionOk="0">
                  <a:moveTo>
                    <a:pt x="56" y="0"/>
                  </a:moveTo>
                  <a:cubicBezTo>
                    <a:pt x="28" y="0"/>
                    <a:pt x="1" y="28"/>
                    <a:pt x="1" y="55"/>
                  </a:cubicBezTo>
                  <a:cubicBezTo>
                    <a:pt x="1" y="96"/>
                    <a:pt x="28" y="124"/>
                    <a:pt x="56" y="124"/>
                  </a:cubicBezTo>
                  <a:lnTo>
                    <a:pt x="7746" y="124"/>
                  </a:lnTo>
                  <a:cubicBezTo>
                    <a:pt x="7787" y="124"/>
                    <a:pt x="7815" y="96"/>
                    <a:pt x="7815" y="55"/>
                  </a:cubicBezTo>
                  <a:cubicBezTo>
                    <a:pt x="7815" y="28"/>
                    <a:pt x="7787" y="0"/>
                    <a:pt x="7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4;p46">
              <a:extLst>
                <a:ext uri="{FF2B5EF4-FFF2-40B4-BE49-F238E27FC236}">
                  <a16:creationId xmlns:a16="http://schemas.microsoft.com/office/drawing/2014/main" id="{11A97728-D470-D9CC-2421-2420177D39A8}"/>
                </a:ext>
              </a:extLst>
            </p:cNvPr>
            <p:cNvSpPr/>
            <p:nvPr/>
          </p:nvSpPr>
          <p:spPr>
            <a:xfrm>
              <a:off x="6377850" y="1504275"/>
              <a:ext cx="117450" cy="21325"/>
            </a:xfrm>
            <a:custGeom>
              <a:avLst/>
              <a:gdLst/>
              <a:ahLst/>
              <a:cxnLst/>
              <a:rect l="l" t="t" r="r" b="b"/>
              <a:pathLst>
                <a:path w="4698" h="853" extrusionOk="0">
                  <a:moveTo>
                    <a:pt x="426" y="1"/>
                  </a:moveTo>
                  <a:cubicBezTo>
                    <a:pt x="193" y="1"/>
                    <a:pt x="0" y="193"/>
                    <a:pt x="0" y="427"/>
                  </a:cubicBezTo>
                  <a:cubicBezTo>
                    <a:pt x="0" y="660"/>
                    <a:pt x="193" y="852"/>
                    <a:pt x="426" y="852"/>
                  </a:cubicBezTo>
                  <a:lnTo>
                    <a:pt x="4271" y="852"/>
                  </a:lnTo>
                  <a:cubicBezTo>
                    <a:pt x="4505" y="852"/>
                    <a:pt x="4697" y="660"/>
                    <a:pt x="4697" y="427"/>
                  </a:cubicBezTo>
                  <a:cubicBezTo>
                    <a:pt x="4697" y="193"/>
                    <a:pt x="4505" y="1"/>
                    <a:pt x="4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5;p46">
              <a:extLst>
                <a:ext uri="{FF2B5EF4-FFF2-40B4-BE49-F238E27FC236}">
                  <a16:creationId xmlns:a16="http://schemas.microsoft.com/office/drawing/2014/main" id="{3BDAE523-38D9-2E4C-D914-23E3FBA379C7}"/>
                </a:ext>
              </a:extLst>
            </p:cNvPr>
            <p:cNvSpPr/>
            <p:nvPr/>
          </p:nvSpPr>
          <p:spPr>
            <a:xfrm>
              <a:off x="6387125" y="1521800"/>
              <a:ext cx="99250" cy="14450"/>
            </a:xfrm>
            <a:custGeom>
              <a:avLst/>
              <a:gdLst/>
              <a:ahLst/>
              <a:cxnLst/>
              <a:rect l="l" t="t" r="r" b="b"/>
              <a:pathLst>
                <a:path w="3970" h="578" extrusionOk="0">
                  <a:moveTo>
                    <a:pt x="0" y="0"/>
                  </a:moveTo>
                  <a:lnTo>
                    <a:pt x="0" y="110"/>
                  </a:lnTo>
                  <a:cubicBezTo>
                    <a:pt x="0" y="357"/>
                    <a:pt x="206" y="577"/>
                    <a:pt x="467" y="577"/>
                  </a:cubicBezTo>
                  <a:lnTo>
                    <a:pt x="3502" y="577"/>
                  </a:lnTo>
                  <a:cubicBezTo>
                    <a:pt x="3763" y="577"/>
                    <a:pt x="3969" y="357"/>
                    <a:pt x="3969" y="110"/>
                  </a:cubicBezTo>
                  <a:lnTo>
                    <a:pt x="3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6;p46">
              <a:extLst>
                <a:ext uri="{FF2B5EF4-FFF2-40B4-BE49-F238E27FC236}">
                  <a16:creationId xmlns:a16="http://schemas.microsoft.com/office/drawing/2014/main" id="{366438CF-A2E0-6A85-C0E0-368776AF9E7A}"/>
                </a:ext>
              </a:extLst>
            </p:cNvPr>
            <p:cNvSpPr/>
            <p:nvPr/>
          </p:nvSpPr>
          <p:spPr>
            <a:xfrm>
              <a:off x="6385750" y="1523850"/>
              <a:ext cx="101650" cy="3450"/>
            </a:xfrm>
            <a:custGeom>
              <a:avLst/>
              <a:gdLst/>
              <a:ahLst/>
              <a:cxnLst/>
              <a:rect l="l" t="t" r="r" b="b"/>
              <a:pathLst>
                <a:path w="4066" h="138" extrusionOk="0">
                  <a:moveTo>
                    <a:pt x="69" y="1"/>
                  </a:moveTo>
                  <a:cubicBezTo>
                    <a:pt x="28" y="1"/>
                    <a:pt x="0" y="28"/>
                    <a:pt x="0" y="69"/>
                  </a:cubicBezTo>
                  <a:cubicBezTo>
                    <a:pt x="0" y="110"/>
                    <a:pt x="28" y="138"/>
                    <a:pt x="69" y="138"/>
                  </a:cubicBezTo>
                  <a:lnTo>
                    <a:pt x="4010" y="138"/>
                  </a:lnTo>
                  <a:cubicBezTo>
                    <a:pt x="4038" y="138"/>
                    <a:pt x="4065" y="110"/>
                    <a:pt x="4065" y="69"/>
                  </a:cubicBezTo>
                  <a:cubicBezTo>
                    <a:pt x="4065" y="28"/>
                    <a:pt x="4038"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067;p46">
            <a:extLst>
              <a:ext uri="{FF2B5EF4-FFF2-40B4-BE49-F238E27FC236}">
                <a16:creationId xmlns:a16="http://schemas.microsoft.com/office/drawing/2014/main" id="{343D638A-2364-D13E-57D4-B718A867851B}"/>
              </a:ext>
            </a:extLst>
          </p:cNvPr>
          <p:cNvGrpSpPr/>
          <p:nvPr/>
        </p:nvGrpSpPr>
        <p:grpSpPr>
          <a:xfrm>
            <a:off x="8039476" y="3078567"/>
            <a:ext cx="1104524" cy="1751217"/>
            <a:chOff x="7871738" y="3095700"/>
            <a:chExt cx="1104524" cy="1751217"/>
          </a:xfrm>
        </p:grpSpPr>
        <p:sp>
          <p:nvSpPr>
            <p:cNvPr id="21" name="Google Shape;1068;p46">
              <a:extLst>
                <a:ext uri="{FF2B5EF4-FFF2-40B4-BE49-F238E27FC236}">
                  <a16:creationId xmlns:a16="http://schemas.microsoft.com/office/drawing/2014/main" id="{EFFF0DDF-99A0-B05F-A988-EAAA9A3F5C34}"/>
                </a:ext>
              </a:extLst>
            </p:cNvPr>
            <p:cNvSpPr/>
            <p:nvPr/>
          </p:nvSpPr>
          <p:spPr>
            <a:xfrm>
              <a:off x="7942928" y="3129475"/>
              <a:ext cx="962144" cy="1713399"/>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9;p46">
              <a:extLst>
                <a:ext uri="{FF2B5EF4-FFF2-40B4-BE49-F238E27FC236}">
                  <a16:creationId xmlns:a16="http://schemas.microsoft.com/office/drawing/2014/main" id="{BCD2340A-DE1F-FC1F-F22C-B0131AA18CD7}"/>
                </a:ext>
              </a:extLst>
            </p:cNvPr>
            <p:cNvSpPr/>
            <p:nvPr/>
          </p:nvSpPr>
          <p:spPr>
            <a:xfrm>
              <a:off x="7942901" y="3124475"/>
              <a:ext cx="962198" cy="1722442"/>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70;p46">
              <a:extLst>
                <a:ext uri="{FF2B5EF4-FFF2-40B4-BE49-F238E27FC236}">
                  <a16:creationId xmlns:a16="http://schemas.microsoft.com/office/drawing/2014/main" id="{6C0A6D34-BA08-FB8B-B0C5-67C15309BD97}"/>
                </a:ext>
              </a:extLst>
            </p:cNvPr>
            <p:cNvSpPr/>
            <p:nvPr/>
          </p:nvSpPr>
          <p:spPr>
            <a:xfrm>
              <a:off x="7871738" y="3100700"/>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71;p46">
              <a:extLst>
                <a:ext uri="{FF2B5EF4-FFF2-40B4-BE49-F238E27FC236}">
                  <a16:creationId xmlns:a16="http://schemas.microsoft.com/office/drawing/2014/main" id="{21604086-C3AF-6831-B6E0-4FA99977F250}"/>
                </a:ext>
              </a:extLst>
            </p:cNvPr>
            <p:cNvSpPr/>
            <p:nvPr/>
          </p:nvSpPr>
          <p:spPr>
            <a:xfrm>
              <a:off x="7871740" y="3095700"/>
              <a:ext cx="1104521" cy="115124"/>
            </a:xfrm>
            <a:custGeom>
              <a:avLst/>
              <a:gdLst/>
              <a:ahLst/>
              <a:cxnLst/>
              <a:rect l="l" t="t" r="r" b="b"/>
              <a:pathLst>
                <a:path w="78210" h="1566" extrusionOk="0">
                  <a:moveTo>
                    <a:pt x="78072" y="124"/>
                  </a:moveTo>
                  <a:lnTo>
                    <a:pt x="78072" y="1428"/>
                  </a:lnTo>
                  <a:lnTo>
                    <a:pt x="138" y="1428"/>
                  </a:lnTo>
                  <a:lnTo>
                    <a:pt x="138" y="124"/>
                  </a:lnTo>
                  <a:close/>
                  <a:moveTo>
                    <a:pt x="70" y="0"/>
                  </a:moveTo>
                  <a:cubicBezTo>
                    <a:pt x="28" y="0"/>
                    <a:pt x="1" y="28"/>
                    <a:pt x="1" y="55"/>
                  </a:cubicBezTo>
                  <a:lnTo>
                    <a:pt x="1" y="1497"/>
                  </a:lnTo>
                  <a:cubicBezTo>
                    <a:pt x="1" y="1524"/>
                    <a:pt x="28" y="1566"/>
                    <a:pt x="70" y="1566"/>
                  </a:cubicBezTo>
                  <a:lnTo>
                    <a:pt x="78141" y="1566"/>
                  </a:lnTo>
                  <a:cubicBezTo>
                    <a:pt x="78168" y="1566"/>
                    <a:pt x="78210" y="1524"/>
                    <a:pt x="78210" y="1497"/>
                  </a:cubicBezTo>
                  <a:lnTo>
                    <a:pt x="78210" y="55"/>
                  </a:lnTo>
                  <a:cubicBezTo>
                    <a:pt x="78210" y="28"/>
                    <a:pt x="78168" y="0"/>
                    <a:pt x="7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2;p46">
              <a:extLst>
                <a:ext uri="{FF2B5EF4-FFF2-40B4-BE49-F238E27FC236}">
                  <a16:creationId xmlns:a16="http://schemas.microsoft.com/office/drawing/2014/main" id="{2D059AAD-9A55-DCBF-CFF8-03C37D094CB0}"/>
                </a:ext>
              </a:extLst>
            </p:cNvPr>
            <p:cNvSpPr/>
            <p:nvPr/>
          </p:nvSpPr>
          <p:spPr>
            <a:xfrm>
              <a:off x="8211461" y="3317788"/>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3;p46">
              <a:extLst>
                <a:ext uri="{FF2B5EF4-FFF2-40B4-BE49-F238E27FC236}">
                  <a16:creationId xmlns:a16="http://schemas.microsoft.com/office/drawing/2014/main" id="{CA6160B7-925D-D320-BB83-673E96432C1F}"/>
                </a:ext>
              </a:extLst>
            </p:cNvPr>
            <p:cNvSpPr/>
            <p:nvPr/>
          </p:nvSpPr>
          <p:spPr>
            <a:xfrm>
              <a:off x="8211461"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4;p46">
              <a:extLst>
                <a:ext uri="{FF2B5EF4-FFF2-40B4-BE49-F238E27FC236}">
                  <a16:creationId xmlns:a16="http://schemas.microsoft.com/office/drawing/2014/main" id="{B5808D7D-AF13-7452-D419-8EE50E5D5D90}"/>
                </a:ext>
              </a:extLst>
            </p:cNvPr>
            <p:cNvSpPr/>
            <p:nvPr/>
          </p:nvSpPr>
          <p:spPr>
            <a:xfrm>
              <a:off x="8211461"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5;p46">
              <a:extLst>
                <a:ext uri="{FF2B5EF4-FFF2-40B4-BE49-F238E27FC236}">
                  <a16:creationId xmlns:a16="http://schemas.microsoft.com/office/drawing/2014/main" id="{F2FB9578-AC2E-3E64-753F-5E7D5D96095F}"/>
                </a:ext>
              </a:extLst>
            </p:cNvPr>
            <p:cNvSpPr/>
            <p:nvPr/>
          </p:nvSpPr>
          <p:spPr>
            <a:xfrm>
              <a:off x="7942901"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76;p46">
              <a:extLst>
                <a:ext uri="{FF2B5EF4-FFF2-40B4-BE49-F238E27FC236}">
                  <a16:creationId xmlns:a16="http://schemas.microsoft.com/office/drawing/2014/main" id="{DF8BD1BF-DD59-09F8-7F11-4DD2B610377D}"/>
                </a:ext>
              </a:extLst>
            </p:cNvPr>
            <p:cNvSpPr/>
            <p:nvPr/>
          </p:nvSpPr>
          <p:spPr>
            <a:xfrm>
              <a:off x="7942901"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077;p46">
            <a:extLst>
              <a:ext uri="{FF2B5EF4-FFF2-40B4-BE49-F238E27FC236}">
                <a16:creationId xmlns:a16="http://schemas.microsoft.com/office/drawing/2014/main" id="{5575536E-0CF4-F42C-F62E-71B1242FCC03}"/>
              </a:ext>
            </a:extLst>
          </p:cNvPr>
          <p:cNvGrpSpPr/>
          <p:nvPr/>
        </p:nvGrpSpPr>
        <p:grpSpPr>
          <a:xfrm>
            <a:off x="6587264" y="1215070"/>
            <a:ext cx="2029437" cy="3614616"/>
            <a:chOff x="6806432" y="1232203"/>
            <a:chExt cx="2029437" cy="3614616"/>
          </a:xfrm>
        </p:grpSpPr>
        <p:sp>
          <p:nvSpPr>
            <p:cNvPr id="31" name="Google Shape;1078;p46">
              <a:extLst>
                <a:ext uri="{FF2B5EF4-FFF2-40B4-BE49-F238E27FC236}">
                  <a16:creationId xmlns:a16="http://schemas.microsoft.com/office/drawing/2014/main" id="{8331022D-ACE7-19E4-5A8B-2581F09F88A1}"/>
                </a:ext>
              </a:extLst>
            </p:cNvPr>
            <p:cNvSpPr/>
            <p:nvPr/>
          </p:nvSpPr>
          <p:spPr>
            <a:xfrm>
              <a:off x="7336088" y="2664738"/>
              <a:ext cx="367566" cy="624942"/>
            </a:xfrm>
            <a:custGeom>
              <a:avLst/>
              <a:gdLst/>
              <a:ahLst/>
              <a:cxnLst/>
              <a:rect l="l" t="t" r="r" b="b"/>
              <a:pathLst>
                <a:path w="7472" h="12704" extrusionOk="0">
                  <a:moveTo>
                    <a:pt x="3997" y="1"/>
                  </a:moveTo>
                  <a:cubicBezTo>
                    <a:pt x="3997" y="1"/>
                    <a:pt x="0" y="6180"/>
                    <a:pt x="824" y="9380"/>
                  </a:cubicBezTo>
                  <a:cubicBezTo>
                    <a:pt x="1648" y="12580"/>
                    <a:pt x="6180" y="12703"/>
                    <a:pt x="6180" y="12703"/>
                  </a:cubicBezTo>
                  <a:lnTo>
                    <a:pt x="7471" y="4052"/>
                  </a:lnTo>
                  <a:lnTo>
                    <a:pt x="39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79;p46">
              <a:extLst>
                <a:ext uri="{FF2B5EF4-FFF2-40B4-BE49-F238E27FC236}">
                  <a16:creationId xmlns:a16="http://schemas.microsoft.com/office/drawing/2014/main" id="{37270E3E-25B7-BC37-6E85-FD16FF8E654B}"/>
                </a:ext>
              </a:extLst>
            </p:cNvPr>
            <p:cNvSpPr/>
            <p:nvPr/>
          </p:nvSpPr>
          <p:spPr>
            <a:xfrm>
              <a:off x="8089323" y="3114751"/>
              <a:ext cx="185849" cy="432992"/>
            </a:xfrm>
            <a:custGeom>
              <a:avLst/>
              <a:gdLst/>
              <a:ahLst/>
              <a:cxnLst/>
              <a:rect l="l" t="t" r="r" b="b"/>
              <a:pathLst>
                <a:path w="3778" h="8802" extrusionOk="0">
                  <a:moveTo>
                    <a:pt x="2251" y="0"/>
                  </a:moveTo>
                  <a:cubicBezTo>
                    <a:pt x="2139" y="0"/>
                    <a:pt x="2024" y="13"/>
                    <a:pt x="1909" y="40"/>
                  </a:cubicBezTo>
                  <a:lnTo>
                    <a:pt x="1209" y="205"/>
                  </a:lnTo>
                  <a:cubicBezTo>
                    <a:pt x="536" y="356"/>
                    <a:pt x="42" y="960"/>
                    <a:pt x="42" y="1660"/>
                  </a:cubicBezTo>
                  <a:cubicBezTo>
                    <a:pt x="14" y="3061"/>
                    <a:pt x="1" y="5451"/>
                    <a:pt x="124" y="7387"/>
                  </a:cubicBezTo>
                  <a:cubicBezTo>
                    <a:pt x="179" y="8183"/>
                    <a:pt x="838" y="8801"/>
                    <a:pt x="1635" y="8801"/>
                  </a:cubicBezTo>
                  <a:cubicBezTo>
                    <a:pt x="2211" y="8801"/>
                    <a:pt x="2733" y="8486"/>
                    <a:pt x="2994" y="7977"/>
                  </a:cubicBezTo>
                  <a:cubicBezTo>
                    <a:pt x="3447" y="7057"/>
                    <a:pt x="3777" y="6069"/>
                    <a:pt x="3763" y="5341"/>
                  </a:cubicBezTo>
                  <a:cubicBezTo>
                    <a:pt x="3763" y="4544"/>
                    <a:pt x="3763" y="2855"/>
                    <a:pt x="3763" y="1523"/>
                  </a:cubicBezTo>
                  <a:cubicBezTo>
                    <a:pt x="3763" y="666"/>
                    <a:pt x="3064" y="0"/>
                    <a:pt x="2251"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80;p46">
              <a:extLst>
                <a:ext uri="{FF2B5EF4-FFF2-40B4-BE49-F238E27FC236}">
                  <a16:creationId xmlns:a16="http://schemas.microsoft.com/office/drawing/2014/main" id="{C42BFC22-EBF8-0C97-51A1-55EBD6CEED59}"/>
                </a:ext>
              </a:extLst>
            </p:cNvPr>
            <p:cNvSpPr/>
            <p:nvPr/>
          </p:nvSpPr>
          <p:spPr>
            <a:xfrm>
              <a:off x="8085929" y="3111947"/>
              <a:ext cx="191900" cy="439191"/>
            </a:xfrm>
            <a:custGeom>
              <a:avLst/>
              <a:gdLst/>
              <a:ahLst/>
              <a:cxnLst/>
              <a:rect l="l" t="t" r="r" b="b"/>
              <a:pathLst>
                <a:path w="3901" h="8928" extrusionOk="0">
                  <a:moveTo>
                    <a:pt x="2322" y="124"/>
                  </a:moveTo>
                  <a:cubicBezTo>
                    <a:pt x="2638" y="124"/>
                    <a:pt x="2953" y="234"/>
                    <a:pt x="3214" y="440"/>
                  </a:cubicBezTo>
                  <a:cubicBezTo>
                    <a:pt x="3571" y="715"/>
                    <a:pt x="3764" y="1127"/>
                    <a:pt x="3764" y="1580"/>
                  </a:cubicBezTo>
                  <a:cubicBezTo>
                    <a:pt x="3764" y="2912"/>
                    <a:pt x="3777" y="4601"/>
                    <a:pt x="3777" y="5398"/>
                  </a:cubicBezTo>
                  <a:cubicBezTo>
                    <a:pt x="3777" y="6057"/>
                    <a:pt x="3489" y="7032"/>
                    <a:pt x="2995" y="8007"/>
                  </a:cubicBezTo>
                  <a:cubicBezTo>
                    <a:pt x="2761" y="8488"/>
                    <a:pt x="2253" y="8790"/>
                    <a:pt x="1704" y="8790"/>
                  </a:cubicBezTo>
                  <a:cubicBezTo>
                    <a:pt x="948" y="8790"/>
                    <a:pt x="303" y="8199"/>
                    <a:pt x="262" y="7430"/>
                  </a:cubicBezTo>
                  <a:cubicBezTo>
                    <a:pt x="138" y="5466"/>
                    <a:pt x="152" y="3008"/>
                    <a:pt x="166" y="1717"/>
                  </a:cubicBezTo>
                  <a:cubicBezTo>
                    <a:pt x="179" y="1044"/>
                    <a:pt x="646" y="468"/>
                    <a:pt x="1292" y="317"/>
                  </a:cubicBezTo>
                  <a:lnTo>
                    <a:pt x="1992" y="165"/>
                  </a:lnTo>
                  <a:cubicBezTo>
                    <a:pt x="2102" y="138"/>
                    <a:pt x="2212" y="124"/>
                    <a:pt x="2322" y="124"/>
                  </a:cubicBezTo>
                  <a:close/>
                  <a:moveTo>
                    <a:pt x="2323" y="0"/>
                  </a:moveTo>
                  <a:cubicBezTo>
                    <a:pt x="2204" y="0"/>
                    <a:pt x="2083" y="14"/>
                    <a:pt x="1965" y="42"/>
                  </a:cubicBezTo>
                  <a:lnTo>
                    <a:pt x="1264" y="193"/>
                  </a:lnTo>
                  <a:cubicBezTo>
                    <a:pt x="550" y="358"/>
                    <a:pt x="56" y="989"/>
                    <a:pt x="42" y="1704"/>
                  </a:cubicBezTo>
                  <a:cubicBezTo>
                    <a:pt x="15" y="3008"/>
                    <a:pt x="1" y="5480"/>
                    <a:pt x="124" y="7444"/>
                  </a:cubicBezTo>
                  <a:cubicBezTo>
                    <a:pt x="179" y="8268"/>
                    <a:pt x="880" y="8927"/>
                    <a:pt x="1704" y="8927"/>
                  </a:cubicBezTo>
                  <a:cubicBezTo>
                    <a:pt x="2308" y="8927"/>
                    <a:pt x="2844" y="8597"/>
                    <a:pt x="3118" y="8062"/>
                  </a:cubicBezTo>
                  <a:cubicBezTo>
                    <a:pt x="3613" y="7059"/>
                    <a:pt x="3901" y="6084"/>
                    <a:pt x="3901" y="5398"/>
                  </a:cubicBezTo>
                  <a:cubicBezTo>
                    <a:pt x="3901" y="4601"/>
                    <a:pt x="3901" y="2912"/>
                    <a:pt x="3901" y="1580"/>
                  </a:cubicBezTo>
                  <a:cubicBezTo>
                    <a:pt x="3901" y="1086"/>
                    <a:pt x="3681" y="646"/>
                    <a:pt x="3297" y="344"/>
                  </a:cubicBezTo>
                  <a:cubicBezTo>
                    <a:pt x="3020" y="119"/>
                    <a:pt x="2675" y="0"/>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81;p46">
              <a:extLst>
                <a:ext uri="{FF2B5EF4-FFF2-40B4-BE49-F238E27FC236}">
                  <a16:creationId xmlns:a16="http://schemas.microsoft.com/office/drawing/2014/main" id="{A87174A4-4D41-7A92-61CB-083DACF81649}"/>
                </a:ext>
              </a:extLst>
            </p:cNvPr>
            <p:cNvSpPr/>
            <p:nvPr/>
          </p:nvSpPr>
          <p:spPr>
            <a:xfrm>
              <a:off x="8153519" y="3303158"/>
              <a:ext cx="91252" cy="178372"/>
            </a:xfrm>
            <a:custGeom>
              <a:avLst/>
              <a:gdLst/>
              <a:ahLst/>
              <a:cxnLst/>
              <a:rect l="l" t="t" r="r" b="b"/>
              <a:pathLst>
                <a:path w="1855" h="3626" extrusionOk="0">
                  <a:moveTo>
                    <a:pt x="357" y="0"/>
                  </a:moveTo>
                  <a:cubicBezTo>
                    <a:pt x="316" y="0"/>
                    <a:pt x="289" y="28"/>
                    <a:pt x="289" y="55"/>
                  </a:cubicBezTo>
                  <a:cubicBezTo>
                    <a:pt x="220" y="536"/>
                    <a:pt x="467" y="1071"/>
                    <a:pt x="522" y="1195"/>
                  </a:cubicBezTo>
                  <a:cubicBezTo>
                    <a:pt x="453" y="1428"/>
                    <a:pt x="0" y="3186"/>
                    <a:pt x="549" y="3571"/>
                  </a:cubicBezTo>
                  <a:cubicBezTo>
                    <a:pt x="604" y="3598"/>
                    <a:pt x="673" y="3626"/>
                    <a:pt x="728" y="3626"/>
                  </a:cubicBezTo>
                  <a:cubicBezTo>
                    <a:pt x="769" y="3626"/>
                    <a:pt x="797" y="3612"/>
                    <a:pt x="838" y="3598"/>
                  </a:cubicBezTo>
                  <a:cubicBezTo>
                    <a:pt x="1346" y="3420"/>
                    <a:pt x="1813" y="1936"/>
                    <a:pt x="1840" y="1868"/>
                  </a:cubicBezTo>
                  <a:cubicBezTo>
                    <a:pt x="1854" y="1840"/>
                    <a:pt x="1827" y="1799"/>
                    <a:pt x="1799" y="1785"/>
                  </a:cubicBezTo>
                  <a:cubicBezTo>
                    <a:pt x="1758" y="1785"/>
                    <a:pt x="1730" y="1799"/>
                    <a:pt x="1717" y="1827"/>
                  </a:cubicBezTo>
                  <a:cubicBezTo>
                    <a:pt x="1579" y="2252"/>
                    <a:pt x="1167" y="3351"/>
                    <a:pt x="797" y="3488"/>
                  </a:cubicBezTo>
                  <a:cubicBezTo>
                    <a:pt x="771" y="3493"/>
                    <a:pt x="750" y="3496"/>
                    <a:pt x="730" y="3496"/>
                  </a:cubicBezTo>
                  <a:cubicBezTo>
                    <a:pt x="696" y="3496"/>
                    <a:pt x="667" y="3487"/>
                    <a:pt x="632" y="3461"/>
                  </a:cubicBezTo>
                  <a:cubicBezTo>
                    <a:pt x="206" y="3172"/>
                    <a:pt x="508" y="1730"/>
                    <a:pt x="659" y="1209"/>
                  </a:cubicBezTo>
                  <a:cubicBezTo>
                    <a:pt x="659" y="1181"/>
                    <a:pt x="659" y="1167"/>
                    <a:pt x="646" y="1154"/>
                  </a:cubicBezTo>
                  <a:cubicBezTo>
                    <a:pt x="646" y="1154"/>
                    <a:pt x="357" y="563"/>
                    <a:pt x="412" y="69"/>
                  </a:cubicBezTo>
                  <a:cubicBezTo>
                    <a:pt x="412" y="41"/>
                    <a:pt x="385"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82;p46">
              <a:extLst>
                <a:ext uri="{FF2B5EF4-FFF2-40B4-BE49-F238E27FC236}">
                  <a16:creationId xmlns:a16="http://schemas.microsoft.com/office/drawing/2014/main" id="{D91C4B5D-3CDB-D338-0470-842FA1DB985D}"/>
                </a:ext>
              </a:extLst>
            </p:cNvPr>
            <p:cNvSpPr/>
            <p:nvPr/>
          </p:nvSpPr>
          <p:spPr>
            <a:xfrm>
              <a:off x="7902195" y="2169123"/>
              <a:ext cx="560745" cy="1073921"/>
            </a:xfrm>
            <a:custGeom>
              <a:avLst/>
              <a:gdLst/>
              <a:ahLst/>
              <a:cxnLst/>
              <a:rect l="l" t="t" r="r" b="b"/>
              <a:pathLst>
                <a:path w="11399" h="21831" extrusionOk="0">
                  <a:moveTo>
                    <a:pt x="256" y="0"/>
                  </a:moveTo>
                  <a:cubicBezTo>
                    <a:pt x="91" y="0"/>
                    <a:pt x="1" y="9"/>
                    <a:pt x="1" y="9"/>
                  </a:cubicBezTo>
                  <a:lnTo>
                    <a:pt x="4821" y="21831"/>
                  </a:lnTo>
                  <a:lnTo>
                    <a:pt x="11399" y="21625"/>
                  </a:lnTo>
                  <a:cubicBezTo>
                    <a:pt x="11399" y="21625"/>
                    <a:pt x="11042" y="12026"/>
                    <a:pt x="8007" y="5818"/>
                  </a:cubicBezTo>
                  <a:cubicBezTo>
                    <a:pt x="5348" y="370"/>
                    <a:pt x="130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83;p46">
              <a:extLst>
                <a:ext uri="{FF2B5EF4-FFF2-40B4-BE49-F238E27FC236}">
                  <a16:creationId xmlns:a16="http://schemas.microsoft.com/office/drawing/2014/main" id="{018211A4-7CB6-C564-9950-A737DB2D5761}"/>
                </a:ext>
              </a:extLst>
            </p:cNvPr>
            <p:cNvSpPr/>
            <p:nvPr/>
          </p:nvSpPr>
          <p:spPr>
            <a:xfrm>
              <a:off x="8114313" y="3116669"/>
              <a:ext cx="341888" cy="125047"/>
            </a:xfrm>
            <a:custGeom>
              <a:avLst/>
              <a:gdLst/>
              <a:ahLst/>
              <a:cxnLst/>
              <a:rect l="l" t="t" r="r" b="b"/>
              <a:pathLst>
                <a:path w="6950" h="2542" extrusionOk="0">
                  <a:moveTo>
                    <a:pt x="6936" y="1"/>
                  </a:moveTo>
                  <a:lnTo>
                    <a:pt x="1" y="275"/>
                  </a:lnTo>
                  <a:lnTo>
                    <a:pt x="42" y="454"/>
                  </a:lnTo>
                  <a:lnTo>
                    <a:pt x="1182" y="399"/>
                  </a:lnTo>
                  <a:lnTo>
                    <a:pt x="1415" y="2541"/>
                  </a:lnTo>
                  <a:lnTo>
                    <a:pt x="1594" y="2528"/>
                  </a:lnTo>
                  <a:lnTo>
                    <a:pt x="1346" y="399"/>
                  </a:lnTo>
                  <a:lnTo>
                    <a:pt x="2445" y="358"/>
                  </a:lnTo>
                  <a:lnTo>
                    <a:pt x="2637" y="2500"/>
                  </a:lnTo>
                  <a:lnTo>
                    <a:pt x="2802" y="2500"/>
                  </a:lnTo>
                  <a:lnTo>
                    <a:pt x="2624" y="344"/>
                  </a:lnTo>
                  <a:lnTo>
                    <a:pt x="3681" y="303"/>
                  </a:lnTo>
                  <a:lnTo>
                    <a:pt x="3860" y="2459"/>
                  </a:lnTo>
                  <a:lnTo>
                    <a:pt x="4038" y="2459"/>
                  </a:lnTo>
                  <a:lnTo>
                    <a:pt x="3860" y="303"/>
                  </a:lnTo>
                  <a:lnTo>
                    <a:pt x="4835" y="262"/>
                  </a:lnTo>
                  <a:lnTo>
                    <a:pt x="5027" y="2432"/>
                  </a:lnTo>
                  <a:lnTo>
                    <a:pt x="5192" y="2418"/>
                  </a:lnTo>
                  <a:lnTo>
                    <a:pt x="5013" y="248"/>
                  </a:lnTo>
                  <a:lnTo>
                    <a:pt x="6002" y="207"/>
                  </a:lnTo>
                  <a:lnTo>
                    <a:pt x="6139" y="2390"/>
                  </a:lnTo>
                  <a:lnTo>
                    <a:pt x="6304" y="2390"/>
                  </a:lnTo>
                  <a:lnTo>
                    <a:pt x="6167" y="207"/>
                  </a:lnTo>
                  <a:lnTo>
                    <a:pt x="6949" y="179"/>
                  </a:lnTo>
                  <a:cubicBezTo>
                    <a:pt x="6949" y="124"/>
                    <a:pt x="6949" y="56"/>
                    <a:pt x="6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84;p46">
              <a:extLst>
                <a:ext uri="{FF2B5EF4-FFF2-40B4-BE49-F238E27FC236}">
                  <a16:creationId xmlns:a16="http://schemas.microsoft.com/office/drawing/2014/main" id="{6118F7F7-D3E1-96A4-BC54-399A1D6A549F}"/>
                </a:ext>
              </a:extLst>
            </p:cNvPr>
            <p:cNvSpPr/>
            <p:nvPr/>
          </p:nvSpPr>
          <p:spPr>
            <a:xfrm>
              <a:off x="8058234" y="4330002"/>
              <a:ext cx="201394" cy="297959"/>
            </a:xfrm>
            <a:custGeom>
              <a:avLst/>
              <a:gdLst/>
              <a:ahLst/>
              <a:cxnLst/>
              <a:rect l="l" t="t" r="r" b="b"/>
              <a:pathLst>
                <a:path w="4094" h="6057" extrusionOk="0">
                  <a:moveTo>
                    <a:pt x="3434" y="0"/>
                  </a:moveTo>
                  <a:lnTo>
                    <a:pt x="1" y="591"/>
                  </a:lnTo>
                  <a:lnTo>
                    <a:pt x="674" y="6056"/>
                  </a:lnTo>
                  <a:lnTo>
                    <a:pt x="4093" y="5054"/>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85;p46">
              <a:extLst>
                <a:ext uri="{FF2B5EF4-FFF2-40B4-BE49-F238E27FC236}">
                  <a16:creationId xmlns:a16="http://schemas.microsoft.com/office/drawing/2014/main" id="{D2868756-5E3A-9676-45AC-C3AEE9FEFE60}"/>
                </a:ext>
              </a:extLst>
            </p:cNvPr>
            <p:cNvSpPr/>
            <p:nvPr/>
          </p:nvSpPr>
          <p:spPr>
            <a:xfrm>
              <a:off x="8054200" y="4325919"/>
              <a:ext cx="209462" cy="306764"/>
            </a:xfrm>
            <a:custGeom>
              <a:avLst/>
              <a:gdLst/>
              <a:ahLst/>
              <a:cxnLst/>
              <a:rect l="l" t="t" r="r" b="b"/>
              <a:pathLst>
                <a:path w="4258" h="6236" extrusionOk="0">
                  <a:moveTo>
                    <a:pt x="3461" y="152"/>
                  </a:moveTo>
                  <a:lnTo>
                    <a:pt x="4107" y="5096"/>
                  </a:lnTo>
                  <a:lnTo>
                    <a:pt x="811" y="6057"/>
                  </a:lnTo>
                  <a:lnTo>
                    <a:pt x="151" y="728"/>
                  </a:lnTo>
                  <a:lnTo>
                    <a:pt x="3461" y="152"/>
                  </a:lnTo>
                  <a:close/>
                  <a:moveTo>
                    <a:pt x="3571" y="1"/>
                  </a:moveTo>
                  <a:lnTo>
                    <a:pt x="0" y="619"/>
                  </a:lnTo>
                  <a:lnTo>
                    <a:pt x="701" y="6235"/>
                  </a:lnTo>
                  <a:lnTo>
                    <a:pt x="4258" y="5192"/>
                  </a:lnTo>
                  <a:lnTo>
                    <a:pt x="3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6;p46">
              <a:extLst>
                <a:ext uri="{FF2B5EF4-FFF2-40B4-BE49-F238E27FC236}">
                  <a16:creationId xmlns:a16="http://schemas.microsoft.com/office/drawing/2014/main" id="{6F239D23-D02F-EB1E-0FF6-424C6A27E1E9}"/>
                </a:ext>
              </a:extLst>
            </p:cNvPr>
            <p:cNvSpPr/>
            <p:nvPr/>
          </p:nvSpPr>
          <p:spPr>
            <a:xfrm>
              <a:off x="8191988" y="4334725"/>
              <a:ext cx="39256" cy="256047"/>
            </a:xfrm>
            <a:custGeom>
              <a:avLst/>
              <a:gdLst/>
              <a:ahLst/>
              <a:cxnLst/>
              <a:rect l="l" t="t" r="r" b="b"/>
              <a:pathLst>
                <a:path w="798" h="5205" extrusionOk="0">
                  <a:moveTo>
                    <a:pt x="124" y="0"/>
                  </a:moveTo>
                  <a:lnTo>
                    <a:pt x="1" y="14"/>
                  </a:lnTo>
                  <a:lnTo>
                    <a:pt x="674" y="5205"/>
                  </a:lnTo>
                  <a:lnTo>
                    <a:pt x="797" y="5177"/>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87;p46">
              <a:extLst>
                <a:ext uri="{FF2B5EF4-FFF2-40B4-BE49-F238E27FC236}">
                  <a16:creationId xmlns:a16="http://schemas.microsoft.com/office/drawing/2014/main" id="{D76BC637-BC87-05EE-0DED-97C6D7BADE5D}"/>
                </a:ext>
              </a:extLst>
            </p:cNvPr>
            <p:cNvSpPr/>
            <p:nvPr/>
          </p:nvSpPr>
          <p:spPr>
            <a:xfrm>
              <a:off x="8151453" y="4341464"/>
              <a:ext cx="39944" cy="256096"/>
            </a:xfrm>
            <a:custGeom>
              <a:avLst/>
              <a:gdLst/>
              <a:ahLst/>
              <a:cxnLst/>
              <a:rect l="l" t="t" r="r" b="b"/>
              <a:pathLst>
                <a:path w="812" h="5206" extrusionOk="0">
                  <a:moveTo>
                    <a:pt x="138" y="1"/>
                  </a:moveTo>
                  <a:lnTo>
                    <a:pt x="1" y="28"/>
                  </a:lnTo>
                  <a:lnTo>
                    <a:pt x="688" y="5205"/>
                  </a:lnTo>
                  <a:lnTo>
                    <a:pt x="811" y="5192"/>
                  </a:lnTo>
                  <a:lnTo>
                    <a:pt x="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88;p46">
              <a:extLst>
                <a:ext uri="{FF2B5EF4-FFF2-40B4-BE49-F238E27FC236}">
                  <a16:creationId xmlns:a16="http://schemas.microsoft.com/office/drawing/2014/main" id="{208CAA87-A62B-9341-2F0E-97A0AFD5103E}"/>
                </a:ext>
              </a:extLst>
            </p:cNvPr>
            <p:cNvSpPr/>
            <p:nvPr/>
          </p:nvSpPr>
          <p:spPr>
            <a:xfrm>
              <a:off x="8119724" y="4347564"/>
              <a:ext cx="41273" cy="256047"/>
            </a:xfrm>
            <a:custGeom>
              <a:avLst/>
              <a:gdLst/>
              <a:ahLst/>
              <a:cxnLst/>
              <a:rect l="l" t="t" r="r" b="b"/>
              <a:pathLst>
                <a:path w="839" h="5205" extrusionOk="0">
                  <a:moveTo>
                    <a:pt x="124" y="0"/>
                  </a:moveTo>
                  <a:lnTo>
                    <a:pt x="0" y="28"/>
                  </a:lnTo>
                  <a:lnTo>
                    <a:pt x="715" y="5205"/>
                  </a:lnTo>
                  <a:lnTo>
                    <a:pt x="838" y="5191"/>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89;p46">
              <a:extLst>
                <a:ext uri="{FF2B5EF4-FFF2-40B4-BE49-F238E27FC236}">
                  <a16:creationId xmlns:a16="http://schemas.microsoft.com/office/drawing/2014/main" id="{715CD9BB-423D-28C9-05A0-444260D10B35}"/>
                </a:ext>
              </a:extLst>
            </p:cNvPr>
            <p:cNvSpPr/>
            <p:nvPr/>
          </p:nvSpPr>
          <p:spPr>
            <a:xfrm>
              <a:off x="8089323" y="4354303"/>
              <a:ext cx="38567" cy="259441"/>
            </a:xfrm>
            <a:custGeom>
              <a:avLst/>
              <a:gdLst/>
              <a:ahLst/>
              <a:cxnLst/>
              <a:rect l="l" t="t" r="r" b="b"/>
              <a:pathLst>
                <a:path w="784" h="5274" extrusionOk="0">
                  <a:moveTo>
                    <a:pt x="124" y="0"/>
                  </a:moveTo>
                  <a:lnTo>
                    <a:pt x="1" y="14"/>
                  </a:lnTo>
                  <a:lnTo>
                    <a:pt x="660" y="5274"/>
                  </a:lnTo>
                  <a:lnTo>
                    <a:pt x="783" y="5260"/>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90;p46">
              <a:extLst>
                <a:ext uri="{FF2B5EF4-FFF2-40B4-BE49-F238E27FC236}">
                  <a16:creationId xmlns:a16="http://schemas.microsoft.com/office/drawing/2014/main" id="{C88691FB-09C3-BDA4-9488-66A3169D93AC}"/>
                </a:ext>
              </a:extLst>
            </p:cNvPr>
            <p:cNvSpPr/>
            <p:nvPr/>
          </p:nvSpPr>
          <p:spPr>
            <a:xfrm>
              <a:off x="8031227" y="4568438"/>
              <a:ext cx="495910" cy="275035"/>
            </a:xfrm>
            <a:custGeom>
              <a:avLst/>
              <a:gdLst/>
              <a:ahLst/>
              <a:cxnLst/>
              <a:rect l="l" t="t" r="r" b="b"/>
              <a:pathLst>
                <a:path w="10081" h="5591" extrusionOk="0">
                  <a:moveTo>
                    <a:pt x="5466" y="1"/>
                  </a:moveTo>
                  <a:lnTo>
                    <a:pt x="0" y="42"/>
                  </a:lnTo>
                  <a:lnTo>
                    <a:pt x="866" y="5508"/>
                  </a:lnTo>
                  <a:lnTo>
                    <a:pt x="10080" y="5590"/>
                  </a:lnTo>
                  <a:lnTo>
                    <a:pt x="6084" y="2349"/>
                  </a:lnTo>
                  <a:lnTo>
                    <a:pt x="5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91;p46">
              <a:extLst>
                <a:ext uri="{FF2B5EF4-FFF2-40B4-BE49-F238E27FC236}">
                  <a16:creationId xmlns:a16="http://schemas.microsoft.com/office/drawing/2014/main" id="{43A992AB-7B4B-75A5-AA57-30B2E5E9BAA1}"/>
                </a:ext>
              </a:extLst>
            </p:cNvPr>
            <p:cNvSpPr/>
            <p:nvPr/>
          </p:nvSpPr>
          <p:spPr>
            <a:xfrm>
              <a:off x="8048100" y="4672530"/>
              <a:ext cx="157465" cy="168238"/>
            </a:xfrm>
            <a:custGeom>
              <a:avLst/>
              <a:gdLst/>
              <a:ahLst/>
              <a:cxnLst/>
              <a:rect l="l" t="t" r="r" b="b"/>
              <a:pathLst>
                <a:path w="3201" h="3420" extrusionOk="0">
                  <a:moveTo>
                    <a:pt x="624" y="0"/>
                  </a:moveTo>
                  <a:cubicBezTo>
                    <a:pt x="408" y="0"/>
                    <a:pt x="197" y="19"/>
                    <a:pt x="1" y="55"/>
                  </a:cubicBezTo>
                  <a:lnTo>
                    <a:pt x="523" y="3392"/>
                  </a:lnTo>
                  <a:lnTo>
                    <a:pt x="2583" y="3419"/>
                  </a:lnTo>
                  <a:lnTo>
                    <a:pt x="3063" y="3419"/>
                  </a:lnTo>
                  <a:cubicBezTo>
                    <a:pt x="3201" y="3007"/>
                    <a:pt x="3187" y="2238"/>
                    <a:pt x="3091" y="1730"/>
                  </a:cubicBezTo>
                  <a:cubicBezTo>
                    <a:pt x="2840" y="454"/>
                    <a:pt x="1673" y="0"/>
                    <a:pt x="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2;p46">
              <a:extLst>
                <a:ext uri="{FF2B5EF4-FFF2-40B4-BE49-F238E27FC236}">
                  <a16:creationId xmlns:a16="http://schemas.microsoft.com/office/drawing/2014/main" id="{5AD90FF1-4293-2978-EB43-48CE0E49E083}"/>
                </a:ext>
              </a:extLst>
            </p:cNvPr>
            <p:cNvSpPr/>
            <p:nvPr/>
          </p:nvSpPr>
          <p:spPr>
            <a:xfrm>
              <a:off x="8027833" y="4565093"/>
              <a:ext cx="502698" cy="281725"/>
            </a:xfrm>
            <a:custGeom>
              <a:avLst/>
              <a:gdLst/>
              <a:ahLst/>
              <a:cxnLst/>
              <a:rect l="l" t="t" r="r" b="b"/>
              <a:pathLst>
                <a:path w="10219" h="5727" extrusionOk="0">
                  <a:moveTo>
                    <a:pt x="5480" y="124"/>
                  </a:moveTo>
                  <a:lnTo>
                    <a:pt x="6098" y="2431"/>
                  </a:lnTo>
                  <a:cubicBezTo>
                    <a:pt x="6098" y="2445"/>
                    <a:pt x="6112" y="2458"/>
                    <a:pt x="6112" y="2458"/>
                  </a:cubicBezTo>
                  <a:lnTo>
                    <a:pt x="9971" y="5589"/>
                  </a:lnTo>
                  <a:lnTo>
                    <a:pt x="990" y="5521"/>
                  </a:lnTo>
                  <a:lnTo>
                    <a:pt x="152" y="165"/>
                  </a:lnTo>
                  <a:lnTo>
                    <a:pt x="5480" y="124"/>
                  </a:lnTo>
                  <a:close/>
                  <a:moveTo>
                    <a:pt x="5535" y="0"/>
                  </a:moveTo>
                  <a:lnTo>
                    <a:pt x="69" y="41"/>
                  </a:lnTo>
                  <a:cubicBezTo>
                    <a:pt x="56" y="41"/>
                    <a:pt x="42" y="55"/>
                    <a:pt x="28" y="69"/>
                  </a:cubicBezTo>
                  <a:cubicBezTo>
                    <a:pt x="15" y="82"/>
                    <a:pt x="1" y="96"/>
                    <a:pt x="15" y="110"/>
                  </a:cubicBezTo>
                  <a:lnTo>
                    <a:pt x="866" y="5589"/>
                  </a:lnTo>
                  <a:cubicBezTo>
                    <a:pt x="880" y="5617"/>
                    <a:pt x="907" y="5644"/>
                    <a:pt x="935" y="5644"/>
                  </a:cubicBezTo>
                  <a:lnTo>
                    <a:pt x="10149" y="5727"/>
                  </a:lnTo>
                  <a:cubicBezTo>
                    <a:pt x="10177" y="5727"/>
                    <a:pt x="10204" y="5713"/>
                    <a:pt x="10218" y="5686"/>
                  </a:cubicBezTo>
                  <a:cubicBezTo>
                    <a:pt x="10218" y="5658"/>
                    <a:pt x="10218" y="5631"/>
                    <a:pt x="10191" y="5617"/>
                  </a:cubicBezTo>
                  <a:lnTo>
                    <a:pt x="6208" y="2376"/>
                  </a:lnTo>
                  <a:lnTo>
                    <a:pt x="5604" y="41"/>
                  </a:lnTo>
                  <a:cubicBezTo>
                    <a:pt x="5590" y="14"/>
                    <a:pt x="5563" y="0"/>
                    <a:pt x="5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93;p46">
              <a:extLst>
                <a:ext uri="{FF2B5EF4-FFF2-40B4-BE49-F238E27FC236}">
                  <a16:creationId xmlns:a16="http://schemas.microsoft.com/office/drawing/2014/main" id="{0AF2F817-955B-6CE8-EBEF-FA69001D2755}"/>
                </a:ext>
              </a:extLst>
            </p:cNvPr>
            <p:cNvSpPr/>
            <p:nvPr/>
          </p:nvSpPr>
          <p:spPr>
            <a:xfrm>
              <a:off x="8326280" y="4574883"/>
              <a:ext cx="114225" cy="163172"/>
            </a:xfrm>
            <a:custGeom>
              <a:avLst/>
              <a:gdLst/>
              <a:ahLst/>
              <a:cxnLst/>
              <a:rect l="l" t="t" r="r" b="b"/>
              <a:pathLst>
                <a:path w="2322" h="3317" extrusionOk="0">
                  <a:moveTo>
                    <a:pt x="1126" y="131"/>
                  </a:moveTo>
                  <a:cubicBezTo>
                    <a:pt x="1209" y="131"/>
                    <a:pt x="1278" y="158"/>
                    <a:pt x="1360" y="213"/>
                  </a:cubicBezTo>
                  <a:cubicBezTo>
                    <a:pt x="1429" y="241"/>
                    <a:pt x="1456" y="295"/>
                    <a:pt x="1456" y="350"/>
                  </a:cubicBezTo>
                  <a:cubicBezTo>
                    <a:pt x="1484" y="735"/>
                    <a:pt x="632" y="1518"/>
                    <a:pt x="165" y="1902"/>
                  </a:cubicBezTo>
                  <a:cubicBezTo>
                    <a:pt x="248" y="1477"/>
                    <a:pt x="509" y="378"/>
                    <a:pt x="975" y="158"/>
                  </a:cubicBezTo>
                  <a:cubicBezTo>
                    <a:pt x="1030" y="144"/>
                    <a:pt x="1072" y="131"/>
                    <a:pt x="1126" y="131"/>
                  </a:cubicBezTo>
                  <a:close/>
                  <a:moveTo>
                    <a:pt x="1120" y="0"/>
                  </a:moveTo>
                  <a:cubicBezTo>
                    <a:pt x="1053" y="0"/>
                    <a:pt x="986" y="16"/>
                    <a:pt x="920" y="48"/>
                  </a:cubicBezTo>
                  <a:cubicBezTo>
                    <a:pt x="289" y="337"/>
                    <a:pt x="14" y="1985"/>
                    <a:pt x="14" y="2053"/>
                  </a:cubicBezTo>
                  <a:cubicBezTo>
                    <a:pt x="0" y="2067"/>
                    <a:pt x="0" y="2067"/>
                    <a:pt x="14" y="2081"/>
                  </a:cubicBezTo>
                  <a:cubicBezTo>
                    <a:pt x="14" y="2094"/>
                    <a:pt x="14" y="2094"/>
                    <a:pt x="28" y="2108"/>
                  </a:cubicBezTo>
                  <a:cubicBezTo>
                    <a:pt x="28" y="2108"/>
                    <a:pt x="28" y="2108"/>
                    <a:pt x="28" y="2122"/>
                  </a:cubicBezTo>
                  <a:lnTo>
                    <a:pt x="42" y="2122"/>
                  </a:lnTo>
                  <a:lnTo>
                    <a:pt x="1923" y="3303"/>
                  </a:lnTo>
                  <a:cubicBezTo>
                    <a:pt x="1923" y="3317"/>
                    <a:pt x="1937" y="3317"/>
                    <a:pt x="1950" y="3317"/>
                  </a:cubicBezTo>
                  <a:cubicBezTo>
                    <a:pt x="1978" y="3317"/>
                    <a:pt x="1992" y="3303"/>
                    <a:pt x="2005" y="3289"/>
                  </a:cubicBezTo>
                  <a:cubicBezTo>
                    <a:pt x="2033" y="3262"/>
                    <a:pt x="2019" y="3221"/>
                    <a:pt x="1992" y="3193"/>
                  </a:cubicBezTo>
                  <a:lnTo>
                    <a:pt x="289" y="2122"/>
                  </a:lnTo>
                  <a:lnTo>
                    <a:pt x="2253" y="2053"/>
                  </a:lnTo>
                  <a:cubicBezTo>
                    <a:pt x="2280" y="2053"/>
                    <a:pt x="2321" y="2026"/>
                    <a:pt x="2308" y="1985"/>
                  </a:cubicBezTo>
                  <a:cubicBezTo>
                    <a:pt x="2308" y="1943"/>
                    <a:pt x="2280" y="1930"/>
                    <a:pt x="2253" y="1916"/>
                  </a:cubicBezTo>
                  <a:lnTo>
                    <a:pt x="261" y="1998"/>
                  </a:lnTo>
                  <a:cubicBezTo>
                    <a:pt x="660" y="1669"/>
                    <a:pt x="1607" y="831"/>
                    <a:pt x="1580" y="350"/>
                  </a:cubicBezTo>
                  <a:cubicBezTo>
                    <a:pt x="1580" y="241"/>
                    <a:pt x="1525" y="158"/>
                    <a:pt x="1429" y="103"/>
                  </a:cubicBezTo>
                  <a:cubicBezTo>
                    <a:pt x="1329" y="37"/>
                    <a:pt x="1224"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94;p46">
              <a:extLst>
                <a:ext uri="{FF2B5EF4-FFF2-40B4-BE49-F238E27FC236}">
                  <a16:creationId xmlns:a16="http://schemas.microsoft.com/office/drawing/2014/main" id="{6EE3B229-9B3D-8F0C-8E61-68DA1D4E0EE3}"/>
                </a:ext>
              </a:extLst>
            </p:cNvPr>
            <p:cNvSpPr/>
            <p:nvPr/>
          </p:nvSpPr>
          <p:spPr>
            <a:xfrm>
              <a:off x="7749501" y="2897812"/>
              <a:ext cx="573634" cy="1474102"/>
            </a:xfrm>
            <a:custGeom>
              <a:avLst/>
              <a:gdLst/>
              <a:ahLst/>
              <a:cxnLst/>
              <a:rect l="l" t="t" r="r" b="b"/>
              <a:pathLst>
                <a:path w="11661" h="29966" extrusionOk="0">
                  <a:moveTo>
                    <a:pt x="8323" y="0"/>
                  </a:moveTo>
                  <a:lnTo>
                    <a:pt x="1" y="302"/>
                  </a:lnTo>
                  <a:lnTo>
                    <a:pt x="962" y="12332"/>
                  </a:lnTo>
                  <a:lnTo>
                    <a:pt x="5302" y="29965"/>
                  </a:lnTo>
                  <a:lnTo>
                    <a:pt x="11660" y="29842"/>
                  </a:lnTo>
                  <a:lnTo>
                    <a:pt x="8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95;p46">
              <a:extLst>
                <a:ext uri="{FF2B5EF4-FFF2-40B4-BE49-F238E27FC236}">
                  <a16:creationId xmlns:a16="http://schemas.microsoft.com/office/drawing/2014/main" id="{2EAEBA5D-733B-F516-8577-B69D349D9D16}"/>
                </a:ext>
              </a:extLst>
            </p:cNvPr>
            <p:cNvSpPr/>
            <p:nvPr/>
          </p:nvSpPr>
          <p:spPr>
            <a:xfrm>
              <a:off x="7746156" y="2894909"/>
              <a:ext cx="580324" cy="1480399"/>
            </a:xfrm>
            <a:custGeom>
              <a:avLst/>
              <a:gdLst/>
              <a:ahLst/>
              <a:cxnLst/>
              <a:rect l="l" t="t" r="r" b="b"/>
              <a:pathLst>
                <a:path w="11797" h="30094" extrusionOk="0">
                  <a:moveTo>
                    <a:pt x="8336" y="128"/>
                  </a:moveTo>
                  <a:lnTo>
                    <a:pt x="11646" y="29832"/>
                  </a:lnTo>
                  <a:lnTo>
                    <a:pt x="5425" y="29956"/>
                  </a:lnTo>
                  <a:lnTo>
                    <a:pt x="1099" y="12391"/>
                  </a:lnTo>
                  <a:lnTo>
                    <a:pt x="138" y="416"/>
                  </a:lnTo>
                  <a:lnTo>
                    <a:pt x="8336" y="128"/>
                  </a:lnTo>
                  <a:close/>
                  <a:moveTo>
                    <a:pt x="8406" y="1"/>
                  </a:moveTo>
                  <a:cubicBezTo>
                    <a:pt x="8401" y="1"/>
                    <a:pt x="8396" y="2"/>
                    <a:pt x="8391" y="4"/>
                  </a:cubicBezTo>
                  <a:lnTo>
                    <a:pt x="69" y="293"/>
                  </a:lnTo>
                  <a:cubicBezTo>
                    <a:pt x="41" y="293"/>
                    <a:pt x="28" y="307"/>
                    <a:pt x="14" y="307"/>
                  </a:cubicBezTo>
                  <a:cubicBezTo>
                    <a:pt x="0" y="320"/>
                    <a:pt x="0" y="348"/>
                    <a:pt x="0" y="361"/>
                  </a:cubicBezTo>
                  <a:lnTo>
                    <a:pt x="975" y="12405"/>
                  </a:lnTo>
                  <a:cubicBezTo>
                    <a:pt x="975" y="12405"/>
                    <a:pt x="975" y="12405"/>
                    <a:pt x="975" y="12419"/>
                  </a:cubicBezTo>
                  <a:lnTo>
                    <a:pt x="5315" y="30038"/>
                  </a:lnTo>
                  <a:cubicBezTo>
                    <a:pt x="5315" y="30066"/>
                    <a:pt x="5342" y="30093"/>
                    <a:pt x="5370" y="30093"/>
                  </a:cubicBezTo>
                  <a:lnTo>
                    <a:pt x="11728" y="29956"/>
                  </a:lnTo>
                  <a:cubicBezTo>
                    <a:pt x="11742" y="29956"/>
                    <a:pt x="11756" y="29956"/>
                    <a:pt x="11769" y="29942"/>
                  </a:cubicBezTo>
                  <a:cubicBezTo>
                    <a:pt x="11783" y="29928"/>
                    <a:pt x="11797" y="29901"/>
                    <a:pt x="11783" y="29887"/>
                  </a:cubicBezTo>
                  <a:lnTo>
                    <a:pt x="8460" y="59"/>
                  </a:lnTo>
                  <a:cubicBezTo>
                    <a:pt x="8448" y="25"/>
                    <a:pt x="8428" y="1"/>
                    <a:pt x="8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96;p46">
              <a:extLst>
                <a:ext uri="{FF2B5EF4-FFF2-40B4-BE49-F238E27FC236}">
                  <a16:creationId xmlns:a16="http://schemas.microsoft.com/office/drawing/2014/main" id="{D01ABD1B-43D5-93C0-8F09-727C6E734336}"/>
                </a:ext>
              </a:extLst>
            </p:cNvPr>
            <p:cNvSpPr/>
            <p:nvPr/>
          </p:nvSpPr>
          <p:spPr>
            <a:xfrm>
              <a:off x="8014354" y="4284056"/>
              <a:ext cx="272280" cy="6789"/>
            </a:xfrm>
            <a:custGeom>
              <a:avLst/>
              <a:gdLst/>
              <a:ahLst/>
              <a:cxnLst/>
              <a:rect l="l" t="t" r="r" b="b"/>
              <a:pathLst>
                <a:path w="5535" h="138" extrusionOk="0">
                  <a:moveTo>
                    <a:pt x="69" y="0"/>
                  </a:moveTo>
                  <a:cubicBezTo>
                    <a:pt x="28" y="0"/>
                    <a:pt x="0" y="28"/>
                    <a:pt x="0" y="69"/>
                  </a:cubicBezTo>
                  <a:cubicBezTo>
                    <a:pt x="0" y="110"/>
                    <a:pt x="28" y="138"/>
                    <a:pt x="69" y="138"/>
                  </a:cubicBezTo>
                  <a:lnTo>
                    <a:pt x="5480" y="138"/>
                  </a:lnTo>
                  <a:cubicBezTo>
                    <a:pt x="5507" y="138"/>
                    <a:pt x="5535" y="110"/>
                    <a:pt x="5535" y="69"/>
                  </a:cubicBezTo>
                  <a:cubicBezTo>
                    <a:pt x="5535" y="28"/>
                    <a:pt x="5507" y="0"/>
                    <a:pt x="5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97;p46">
              <a:extLst>
                <a:ext uri="{FF2B5EF4-FFF2-40B4-BE49-F238E27FC236}">
                  <a16:creationId xmlns:a16="http://schemas.microsoft.com/office/drawing/2014/main" id="{F536F05D-02C8-6BB1-4EDE-3BD7CD67C857}"/>
                </a:ext>
              </a:extLst>
            </p:cNvPr>
            <p:cNvSpPr/>
            <p:nvPr/>
          </p:nvSpPr>
          <p:spPr>
            <a:xfrm>
              <a:off x="7531333" y="4337430"/>
              <a:ext cx="187817" cy="270903"/>
            </a:xfrm>
            <a:custGeom>
              <a:avLst/>
              <a:gdLst/>
              <a:ahLst/>
              <a:cxnLst/>
              <a:rect l="l" t="t" r="r" b="b"/>
              <a:pathLst>
                <a:path w="3818" h="5507" extrusionOk="0">
                  <a:moveTo>
                    <a:pt x="343" y="0"/>
                  </a:moveTo>
                  <a:lnTo>
                    <a:pt x="0" y="5507"/>
                  </a:lnTo>
                  <a:lnTo>
                    <a:pt x="3543" y="5150"/>
                  </a:lnTo>
                  <a:lnTo>
                    <a:pt x="3818" y="41"/>
                  </a:lnTo>
                  <a:lnTo>
                    <a:pt x="3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98;p46">
              <a:extLst>
                <a:ext uri="{FF2B5EF4-FFF2-40B4-BE49-F238E27FC236}">
                  <a16:creationId xmlns:a16="http://schemas.microsoft.com/office/drawing/2014/main" id="{AB6B6934-AF44-A8FA-C1E9-3D40131B53F3}"/>
                </a:ext>
              </a:extLst>
            </p:cNvPr>
            <p:cNvSpPr/>
            <p:nvPr/>
          </p:nvSpPr>
          <p:spPr>
            <a:xfrm>
              <a:off x="7527938" y="4334036"/>
              <a:ext cx="194606" cy="277692"/>
            </a:xfrm>
            <a:custGeom>
              <a:avLst/>
              <a:gdLst/>
              <a:ahLst/>
              <a:cxnLst/>
              <a:rect l="l" t="t" r="r" b="b"/>
              <a:pathLst>
                <a:path w="3956" h="5645" extrusionOk="0">
                  <a:moveTo>
                    <a:pt x="467" y="138"/>
                  </a:moveTo>
                  <a:lnTo>
                    <a:pt x="3818" y="179"/>
                  </a:lnTo>
                  <a:lnTo>
                    <a:pt x="3557" y="5164"/>
                  </a:lnTo>
                  <a:lnTo>
                    <a:pt x="138" y="5494"/>
                  </a:lnTo>
                  <a:lnTo>
                    <a:pt x="467" y="138"/>
                  </a:lnTo>
                  <a:close/>
                  <a:moveTo>
                    <a:pt x="344" y="0"/>
                  </a:moveTo>
                  <a:lnTo>
                    <a:pt x="0" y="5645"/>
                  </a:lnTo>
                  <a:lnTo>
                    <a:pt x="3681" y="5274"/>
                  </a:lnTo>
                  <a:lnTo>
                    <a:pt x="3956" y="55"/>
                  </a:lnTo>
                  <a:lnTo>
                    <a:pt x="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99;p46">
              <a:extLst>
                <a:ext uri="{FF2B5EF4-FFF2-40B4-BE49-F238E27FC236}">
                  <a16:creationId xmlns:a16="http://schemas.microsoft.com/office/drawing/2014/main" id="{12F830FE-3A7B-73CE-4BFB-5391641913B4}"/>
                </a:ext>
              </a:extLst>
            </p:cNvPr>
            <p:cNvSpPr/>
            <p:nvPr/>
          </p:nvSpPr>
          <p:spPr>
            <a:xfrm>
              <a:off x="7669810" y="4338759"/>
              <a:ext cx="21645" cy="256785"/>
            </a:xfrm>
            <a:custGeom>
              <a:avLst/>
              <a:gdLst/>
              <a:ahLst/>
              <a:cxnLst/>
              <a:rect l="l" t="t" r="r" b="b"/>
              <a:pathLst>
                <a:path w="440" h="5220" extrusionOk="0">
                  <a:moveTo>
                    <a:pt x="303" y="1"/>
                  </a:moveTo>
                  <a:lnTo>
                    <a:pt x="0" y="5219"/>
                  </a:lnTo>
                  <a:lnTo>
                    <a:pt x="138" y="5219"/>
                  </a:lnTo>
                  <a:lnTo>
                    <a:pt x="440" y="14"/>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00;p46">
              <a:extLst>
                <a:ext uri="{FF2B5EF4-FFF2-40B4-BE49-F238E27FC236}">
                  <a16:creationId xmlns:a16="http://schemas.microsoft.com/office/drawing/2014/main" id="{841CE5EF-AE39-9631-B862-C1A11D99765E}"/>
                </a:ext>
              </a:extLst>
            </p:cNvPr>
            <p:cNvSpPr/>
            <p:nvPr/>
          </p:nvSpPr>
          <p:spPr>
            <a:xfrm>
              <a:off x="7629275" y="4339447"/>
              <a:ext cx="21005" cy="256736"/>
            </a:xfrm>
            <a:custGeom>
              <a:avLst/>
              <a:gdLst/>
              <a:ahLst/>
              <a:cxnLst/>
              <a:rect l="l" t="t" r="r" b="b"/>
              <a:pathLst>
                <a:path w="427" h="5219" extrusionOk="0">
                  <a:moveTo>
                    <a:pt x="289" y="0"/>
                  </a:moveTo>
                  <a:lnTo>
                    <a:pt x="0" y="5219"/>
                  </a:lnTo>
                  <a:lnTo>
                    <a:pt x="138" y="5219"/>
                  </a:lnTo>
                  <a:lnTo>
                    <a:pt x="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01;p46">
              <a:extLst>
                <a:ext uri="{FF2B5EF4-FFF2-40B4-BE49-F238E27FC236}">
                  <a16:creationId xmlns:a16="http://schemas.microsoft.com/office/drawing/2014/main" id="{C1EA1DD7-AFDC-EC56-853C-375DD5171D4A}"/>
                </a:ext>
              </a:extLst>
            </p:cNvPr>
            <p:cNvSpPr/>
            <p:nvPr/>
          </p:nvSpPr>
          <p:spPr>
            <a:xfrm>
              <a:off x="7598185" y="4339447"/>
              <a:ext cx="18988" cy="257424"/>
            </a:xfrm>
            <a:custGeom>
              <a:avLst/>
              <a:gdLst/>
              <a:ahLst/>
              <a:cxnLst/>
              <a:rect l="l" t="t" r="r" b="b"/>
              <a:pathLst>
                <a:path w="386" h="5233" extrusionOk="0">
                  <a:moveTo>
                    <a:pt x="248" y="0"/>
                  </a:moveTo>
                  <a:lnTo>
                    <a:pt x="1" y="5219"/>
                  </a:lnTo>
                  <a:lnTo>
                    <a:pt x="124" y="5233"/>
                  </a:lnTo>
                  <a:lnTo>
                    <a:pt x="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02;p46">
              <a:extLst>
                <a:ext uri="{FF2B5EF4-FFF2-40B4-BE49-F238E27FC236}">
                  <a16:creationId xmlns:a16="http://schemas.microsoft.com/office/drawing/2014/main" id="{9C85486A-83A5-4A07-9AF7-13500E19B802}"/>
                </a:ext>
              </a:extLst>
            </p:cNvPr>
            <p:cNvSpPr/>
            <p:nvPr/>
          </p:nvSpPr>
          <p:spPr>
            <a:xfrm>
              <a:off x="7563062" y="4340136"/>
              <a:ext cx="23022" cy="260769"/>
            </a:xfrm>
            <a:custGeom>
              <a:avLst/>
              <a:gdLst/>
              <a:ahLst/>
              <a:cxnLst/>
              <a:rect l="l" t="t" r="r" b="b"/>
              <a:pathLst>
                <a:path w="468" h="5301" extrusionOk="0">
                  <a:moveTo>
                    <a:pt x="330" y="0"/>
                  </a:moveTo>
                  <a:lnTo>
                    <a:pt x="1" y="5287"/>
                  </a:lnTo>
                  <a:lnTo>
                    <a:pt x="138" y="5301"/>
                  </a:lnTo>
                  <a:lnTo>
                    <a:pt x="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03;p46">
              <a:extLst>
                <a:ext uri="{FF2B5EF4-FFF2-40B4-BE49-F238E27FC236}">
                  <a16:creationId xmlns:a16="http://schemas.microsoft.com/office/drawing/2014/main" id="{52562E1C-C9FD-AEAD-D4C7-884D6083B1FB}"/>
                </a:ext>
              </a:extLst>
            </p:cNvPr>
            <p:cNvSpPr/>
            <p:nvPr/>
          </p:nvSpPr>
          <p:spPr>
            <a:xfrm>
              <a:off x="7476581" y="4567799"/>
              <a:ext cx="449324" cy="275675"/>
            </a:xfrm>
            <a:custGeom>
              <a:avLst/>
              <a:gdLst/>
              <a:ahLst/>
              <a:cxnLst/>
              <a:rect l="l" t="t" r="r" b="b"/>
              <a:pathLst>
                <a:path w="9134" h="5604" extrusionOk="0">
                  <a:moveTo>
                    <a:pt x="5508" y="0"/>
                  </a:moveTo>
                  <a:lnTo>
                    <a:pt x="385" y="41"/>
                  </a:lnTo>
                  <a:lnTo>
                    <a:pt x="1" y="5521"/>
                  </a:lnTo>
                  <a:lnTo>
                    <a:pt x="9133" y="5603"/>
                  </a:lnTo>
                  <a:lnTo>
                    <a:pt x="5494" y="2376"/>
                  </a:lnTo>
                  <a:lnTo>
                    <a:pt x="55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04;p46">
              <a:extLst>
                <a:ext uri="{FF2B5EF4-FFF2-40B4-BE49-F238E27FC236}">
                  <a16:creationId xmlns:a16="http://schemas.microsoft.com/office/drawing/2014/main" id="{E0BCA0F3-9094-E974-6057-D9EEDEBB36C9}"/>
                </a:ext>
              </a:extLst>
            </p:cNvPr>
            <p:cNvSpPr/>
            <p:nvPr/>
          </p:nvSpPr>
          <p:spPr>
            <a:xfrm>
              <a:off x="7476581" y="4676465"/>
              <a:ext cx="146003" cy="164303"/>
            </a:xfrm>
            <a:custGeom>
              <a:avLst/>
              <a:gdLst/>
              <a:ahLst/>
              <a:cxnLst/>
              <a:rect l="l" t="t" r="r" b="b"/>
              <a:pathLst>
                <a:path w="2968" h="3340" extrusionOk="0">
                  <a:moveTo>
                    <a:pt x="505" y="0"/>
                  </a:moveTo>
                  <a:cubicBezTo>
                    <a:pt x="415" y="0"/>
                    <a:pt x="325" y="5"/>
                    <a:pt x="234" y="16"/>
                  </a:cubicBezTo>
                  <a:lnTo>
                    <a:pt x="221" y="181"/>
                  </a:lnTo>
                  <a:cubicBezTo>
                    <a:pt x="1" y="2556"/>
                    <a:pt x="1" y="3312"/>
                    <a:pt x="1" y="3312"/>
                  </a:cubicBezTo>
                  <a:cubicBezTo>
                    <a:pt x="1" y="3312"/>
                    <a:pt x="893" y="3339"/>
                    <a:pt x="2541" y="3339"/>
                  </a:cubicBezTo>
                  <a:lnTo>
                    <a:pt x="2706" y="3339"/>
                  </a:lnTo>
                  <a:cubicBezTo>
                    <a:pt x="2898" y="2900"/>
                    <a:pt x="2967" y="2392"/>
                    <a:pt x="2857" y="1883"/>
                  </a:cubicBezTo>
                  <a:cubicBezTo>
                    <a:pt x="2616" y="766"/>
                    <a:pt x="1611" y="0"/>
                    <a:pt x="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05;p46">
              <a:extLst>
                <a:ext uri="{FF2B5EF4-FFF2-40B4-BE49-F238E27FC236}">
                  <a16:creationId xmlns:a16="http://schemas.microsoft.com/office/drawing/2014/main" id="{D2B532BD-0208-EC52-A47D-D6EEF5E06944}"/>
                </a:ext>
              </a:extLst>
            </p:cNvPr>
            <p:cNvSpPr/>
            <p:nvPr/>
          </p:nvSpPr>
          <p:spPr>
            <a:xfrm>
              <a:off x="7473236" y="4565093"/>
              <a:ext cx="456014" cy="281725"/>
            </a:xfrm>
            <a:custGeom>
              <a:avLst/>
              <a:gdLst/>
              <a:ahLst/>
              <a:cxnLst/>
              <a:rect l="l" t="t" r="r" b="b"/>
              <a:pathLst>
                <a:path w="9270" h="5727" extrusionOk="0">
                  <a:moveTo>
                    <a:pt x="5521" y="124"/>
                  </a:moveTo>
                  <a:lnTo>
                    <a:pt x="5493" y="2431"/>
                  </a:lnTo>
                  <a:cubicBezTo>
                    <a:pt x="5493" y="2445"/>
                    <a:pt x="5507" y="2458"/>
                    <a:pt x="5521" y="2472"/>
                  </a:cubicBezTo>
                  <a:lnTo>
                    <a:pt x="9023" y="5589"/>
                  </a:lnTo>
                  <a:lnTo>
                    <a:pt x="9023" y="5589"/>
                  </a:lnTo>
                  <a:lnTo>
                    <a:pt x="137" y="5507"/>
                  </a:lnTo>
                  <a:lnTo>
                    <a:pt x="522" y="165"/>
                  </a:lnTo>
                  <a:lnTo>
                    <a:pt x="5521" y="124"/>
                  </a:lnTo>
                  <a:close/>
                  <a:moveTo>
                    <a:pt x="5576" y="0"/>
                  </a:moveTo>
                  <a:lnTo>
                    <a:pt x="453" y="41"/>
                  </a:lnTo>
                  <a:cubicBezTo>
                    <a:pt x="426" y="41"/>
                    <a:pt x="398" y="55"/>
                    <a:pt x="385" y="96"/>
                  </a:cubicBezTo>
                  <a:lnTo>
                    <a:pt x="0" y="5576"/>
                  </a:lnTo>
                  <a:cubicBezTo>
                    <a:pt x="0" y="5589"/>
                    <a:pt x="0" y="5603"/>
                    <a:pt x="14" y="5617"/>
                  </a:cubicBezTo>
                  <a:cubicBezTo>
                    <a:pt x="28" y="5631"/>
                    <a:pt x="41" y="5644"/>
                    <a:pt x="69" y="5644"/>
                  </a:cubicBezTo>
                  <a:lnTo>
                    <a:pt x="9201" y="5727"/>
                  </a:lnTo>
                  <a:cubicBezTo>
                    <a:pt x="9229" y="5727"/>
                    <a:pt x="9256" y="5699"/>
                    <a:pt x="9256" y="5672"/>
                  </a:cubicBezTo>
                  <a:cubicBezTo>
                    <a:pt x="9270" y="5658"/>
                    <a:pt x="9270" y="5631"/>
                    <a:pt x="9242" y="5603"/>
                  </a:cubicBezTo>
                  <a:lnTo>
                    <a:pt x="5631" y="2403"/>
                  </a:lnTo>
                  <a:lnTo>
                    <a:pt x="5644" y="55"/>
                  </a:lnTo>
                  <a:cubicBezTo>
                    <a:pt x="5644" y="41"/>
                    <a:pt x="5631" y="28"/>
                    <a:pt x="5631" y="14"/>
                  </a:cubicBezTo>
                  <a:cubicBezTo>
                    <a:pt x="5617" y="0"/>
                    <a:pt x="5603" y="0"/>
                    <a:pt x="5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06;p46">
              <a:extLst>
                <a:ext uri="{FF2B5EF4-FFF2-40B4-BE49-F238E27FC236}">
                  <a16:creationId xmlns:a16="http://schemas.microsoft.com/office/drawing/2014/main" id="{4DB95F7C-4436-6D4F-CF7D-83A146302422}"/>
                </a:ext>
              </a:extLst>
            </p:cNvPr>
            <p:cNvSpPr/>
            <p:nvPr/>
          </p:nvSpPr>
          <p:spPr>
            <a:xfrm>
              <a:off x="7744384" y="4575178"/>
              <a:ext cx="99320" cy="162876"/>
            </a:xfrm>
            <a:custGeom>
              <a:avLst/>
              <a:gdLst/>
              <a:ahLst/>
              <a:cxnLst/>
              <a:rect l="l" t="t" r="r" b="b"/>
              <a:pathLst>
                <a:path w="2019" h="3311" extrusionOk="0">
                  <a:moveTo>
                    <a:pt x="1126" y="125"/>
                  </a:moveTo>
                  <a:cubicBezTo>
                    <a:pt x="1209" y="125"/>
                    <a:pt x="1277" y="152"/>
                    <a:pt x="1360" y="207"/>
                  </a:cubicBezTo>
                  <a:cubicBezTo>
                    <a:pt x="1428" y="235"/>
                    <a:pt x="1456" y="289"/>
                    <a:pt x="1456" y="344"/>
                  </a:cubicBezTo>
                  <a:cubicBezTo>
                    <a:pt x="1483" y="729"/>
                    <a:pt x="632" y="1512"/>
                    <a:pt x="165" y="1896"/>
                  </a:cubicBezTo>
                  <a:cubicBezTo>
                    <a:pt x="247" y="1471"/>
                    <a:pt x="508" y="372"/>
                    <a:pt x="975" y="152"/>
                  </a:cubicBezTo>
                  <a:cubicBezTo>
                    <a:pt x="1030" y="138"/>
                    <a:pt x="1071" y="125"/>
                    <a:pt x="1126" y="125"/>
                  </a:cubicBezTo>
                  <a:close/>
                  <a:moveTo>
                    <a:pt x="1121" y="0"/>
                  </a:moveTo>
                  <a:cubicBezTo>
                    <a:pt x="1053" y="0"/>
                    <a:pt x="987" y="15"/>
                    <a:pt x="920" y="42"/>
                  </a:cubicBezTo>
                  <a:cubicBezTo>
                    <a:pt x="289" y="331"/>
                    <a:pt x="14" y="1979"/>
                    <a:pt x="14" y="2047"/>
                  </a:cubicBezTo>
                  <a:cubicBezTo>
                    <a:pt x="0" y="2061"/>
                    <a:pt x="14" y="2088"/>
                    <a:pt x="14" y="2102"/>
                  </a:cubicBezTo>
                  <a:lnTo>
                    <a:pt x="28" y="2102"/>
                  </a:lnTo>
                  <a:cubicBezTo>
                    <a:pt x="28" y="2102"/>
                    <a:pt x="28" y="2116"/>
                    <a:pt x="41" y="2116"/>
                  </a:cubicBezTo>
                  <a:lnTo>
                    <a:pt x="1923" y="3297"/>
                  </a:lnTo>
                  <a:cubicBezTo>
                    <a:pt x="1923" y="3311"/>
                    <a:pt x="1937" y="3311"/>
                    <a:pt x="1950" y="3311"/>
                  </a:cubicBezTo>
                  <a:cubicBezTo>
                    <a:pt x="1978" y="3311"/>
                    <a:pt x="1991" y="3297"/>
                    <a:pt x="2005" y="3283"/>
                  </a:cubicBezTo>
                  <a:cubicBezTo>
                    <a:pt x="2019" y="3256"/>
                    <a:pt x="2019" y="3215"/>
                    <a:pt x="1991" y="3187"/>
                  </a:cubicBezTo>
                  <a:lnTo>
                    <a:pt x="179" y="2061"/>
                  </a:lnTo>
                  <a:cubicBezTo>
                    <a:pt x="508" y="1800"/>
                    <a:pt x="1621" y="853"/>
                    <a:pt x="1579" y="344"/>
                  </a:cubicBezTo>
                  <a:cubicBezTo>
                    <a:pt x="1579" y="235"/>
                    <a:pt x="1525" y="152"/>
                    <a:pt x="1428" y="97"/>
                  </a:cubicBezTo>
                  <a:cubicBezTo>
                    <a:pt x="1322" y="32"/>
                    <a:pt x="1220" y="0"/>
                    <a:pt x="1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07;p46">
              <a:extLst>
                <a:ext uri="{FF2B5EF4-FFF2-40B4-BE49-F238E27FC236}">
                  <a16:creationId xmlns:a16="http://schemas.microsoft.com/office/drawing/2014/main" id="{5634A0A3-2D21-2475-B3CB-8C11E0D06CCB}"/>
                </a:ext>
              </a:extLst>
            </p:cNvPr>
            <p:cNvSpPr/>
            <p:nvPr/>
          </p:nvSpPr>
          <p:spPr>
            <a:xfrm>
              <a:off x="7496209" y="2897812"/>
              <a:ext cx="505355" cy="1470069"/>
            </a:xfrm>
            <a:custGeom>
              <a:avLst/>
              <a:gdLst/>
              <a:ahLst/>
              <a:cxnLst/>
              <a:rect l="l" t="t" r="r" b="b"/>
              <a:pathLst>
                <a:path w="10273" h="29884" extrusionOk="0">
                  <a:moveTo>
                    <a:pt x="10272" y="0"/>
                  </a:moveTo>
                  <a:lnTo>
                    <a:pt x="1758" y="728"/>
                  </a:lnTo>
                  <a:lnTo>
                    <a:pt x="0" y="29842"/>
                  </a:lnTo>
                  <a:lnTo>
                    <a:pt x="7004" y="29883"/>
                  </a:lnTo>
                  <a:lnTo>
                    <a:pt x="9270" y="3928"/>
                  </a:lnTo>
                  <a:lnTo>
                    <a:pt x="10272" y="3832"/>
                  </a:lnTo>
                  <a:lnTo>
                    <a:pt x="10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08;p46">
              <a:extLst>
                <a:ext uri="{FF2B5EF4-FFF2-40B4-BE49-F238E27FC236}">
                  <a16:creationId xmlns:a16="http://schemas.microsoft.com/office/drawing/2014/main" id="{65E20045-5C44-7AB5-4896-33815421B471}"/>
                </a:ext>
              </a:extLst>
            </p:cNvPr>
            <p:cNvSpPr/>
            <p:nvPr/>
          </p:nvSpPr>
          <p:spPr>
            <a:xfrm>
              <a:off x="7493504" y="2930230"/>
              <a:ext cx="511405" cy="1440356"/>
            </a:xfrm>
            <a:custGeom>
              <a:avLst/>
              <a:gdLst/>
              <a:ahLst/>
              <a:cxnLst/>
              <a:rect l="l" t="t" r="r" b="b"/>
              <a:pathLst>
                <a:path w="10396" h="29280" extrusionOk="0">
                  <a:moveTo>
                    <a:pt x="1813" y="1"/>
                  </a:moveTo>
                  <a:cubicBezTo>
                    <a:pt x="1785" y="1"/>
                    <a:pt x="1744" y="28"/>
                    <a:pt x="1744" y="69"/>
                  </a:cubicBezTo>
                  <a:lnTo>
                    <a:pt x="0" y="29169"/>
                  </a:lnTo>
                  <a:cubicBezTo>
                    <a:pt x="0" y="29197"/>
                    <a:pt x="0" y="29210"/>
                    <a:pt x="14" y="29224"/>
                  </a:cubicBezTo>
                  <a:cubicBezTo>
                    <a:pt x="28" y="29238"/>
                    <a:pt x="41" y="29238"/>
                    <a:pt x="55" y="29238"/>
                  </a:cubicBezTo>
                  <a:lnTo>
                    <a:pt x="7059" y="29279"/>
                  </a:lnTo>
                  <a:cubicBezTo>
                    <a:pt x="7086" y="29279"/>
                    <a:pt x="7114" y="29252"/>
                    <a:pt x="7127" y="29224"/>
                  </a:cubicBezTo>
                  <a:lnTo>
                    <a:pt x="9380" y="3338"/>
                  </a:lnTo>
                  <a:lnTo>
                    <a:pt x="10327" y="3241"/>
                  </a:lnTo>
                  <a:cubicBezTo>
                    <a:pt x="10368" y="3241"/>
                    <a:pt x="10396" y="3200"/>
                    <a:pt x="10396" y="3173"/>
                  </a:cubicBezTo>
                  <a:cubicBezTo>
                    <a:pt x="10385" y="3139"/>
                    <a:pt x="10364" y="3114"/>
                    <a:pt x="10342" y="3114"/>
                  </a:cubicBezTo>
                  <a:cubicBezTo>
                    <a:pt x="10337" y="3114"/>
                    <a:pt x="10332" y="3115"/>
                    <a:pt x="10327" y="3118"/>
                  </a:cubicBezTo>
                  <a:lnTo>
                    <a:pt x="9311" y="3214"/>
                  </a:lnTo>
                  <a:cubicBezTo>
                    <a:pt x="9284" y="3214"/>
                    <a:pt x="9256" y="3241"/>
                    <a:pt x="9256" y="3269"/>
                  </a:cubicBezTo>
                  <a:lnTo>
                    <a:pt x="7004" y="29155"/>
                  </a:lnTo>
                  <a:lnTo>
                    <a:pt x="124" y="29114"/>
                  </a:lnTo>
                  <a:lnTo>
                    <a:pt x="1882" y="69"/>
                  </a:lnTo>
                  <a:cubicBezTo>
                    <a:pt x="1882" y="42"/>
                    <a:pt x="1854" y="14"/>
                    <a:pt x="1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09;p46">
              <a:extLst>
                <a:ext uri="{FF2B5EF4-FFF2-40B4-BE49-F238E27FC236}">
                  <a16:creationId xmlns:a16="http://schemas.microsoft.com/office/drawing/2014/main" id="{A266181B-B97F-8247-F044-9C493E824F4F}"/>
                </a:ext>
              </a:extLst>
            </p:cNvPr>
            <p:cNvSpPr/>
            <p:nvPr/>
          </p:nvSpPr>
          <p:spPr>
            <a:xfrm>
              <a:off x="7587363" y="2945775"/>
              <a:ext cx="103452" cy="143937"/>
            </a:xfrm>
            <a:custGeom>
              <a:avLst/>
              <a:gdLst/>
              <a:ahLst/>
              <a:cxnLst/>
              <a:rect l="l" t="t" r="r" b="b"/>
              <a:pathLst>
                <a:path w="2103" h="2926" extrusionOk="0">
                  <a:moveTo>
                    <a:pt x="2033" y="0"/>
                  </a:moveTo>
                  <a:cubicBezTo>
                    <a:pt x="1992" y="0"/>
                    <a:pt x="1979" y="28"/>
                    <a:pt x="1965" y="69"/>
                  </a:cubicBezTo>
                  <a:cubicBezTo>
                    <a:pt x="1896" y="2102"/>
                    <a:pt x="70" y="2788"/>
                    <a:pt x="56" y="2802"/>
                  </a:cubicBezTo>
                  <a:cubicBezTo>
                    <a:pt x="15" y="2816"/>
                    <a:pt x="1" y="2857"/>
                    <a:pt x="15" y="2884"/>
                  </a:cubicBezTo>
                  <a:cubicBezTo>
                    <a:pt x="28" y="2912"/>
                    <a:pt x="56" y="2925"/>
                    <a:pt x="83" y="2925"/>
                  </a:cubicBezTo>
                  <a:lnTo>
                    <a:pt x="97" y="2925"/>
                  </a:lnTo>
                  <a:cubicBezTo>
                    <a:pt x="125" y="2912"/>
                    <a:pt x="2033" y="2184"/>
                    <a:pt x="2102" y="69"/>
                  </a:cubicBezTo>
                  <a:cubicBezTo>
                    <a:pt x="2102" y="28"/>
                    <a:pt x="2075" y="0"/>
                    <a:pt x="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10;p46">
              <a:extLst>
                <a:ext uri="{FF2B5EF4-FFF2-40B4-BE49-F238E27FC236}">
                  <a16:creationId xmlns:a16="http://schemas.microsoft.com/office/drawing/2014/main" id="{158185A6-BAA1-FCC9-C1B6-4BBAEF701250}"/>
                </a:ext>
              </a:extLst>
            </p:cNvPr>
            <p:cNvSpPr/>
            <p:nvPr/>
          </p:nvSpPr>
          <p:spPr>
            <a:xfrm>
              <a:off x="7527938" y="4284056"/>
              <a:ext cx="299976" cy="6789"/>
            </a:xfrm>
            <a:custGeom>
              <a:avLst/>
              <a:gdLst/>
              <a:ahLst/>
              <a:cxnLst/>
              <a:rect l="l" t="t" r="r" b="b"/>
              <a:pathLst>
                <a:path w="6098" h="138" extrusionOk="0">
                  <a:moveTo>
                    <a:pt x="69" y="0"/>
                  </a:moveTo>
                  <a:cubicBezTo>
                    <a:pt x="28" y="0"/>
                    <a:pt x="0" y="28"/>
                    <a:pt x="0" y="69"/>
                  </a:cubicBezTo>
                  <a:cubicBezTo>
                    <a:pt x="0" y="110"/>
                    <a:pt x="28" y="138"/>
                    <a:pt x="69" y="138"/>
                  </a:cubicBezTo>
                  <a:lnTo>
                    <a:pt x="6043" y="138"/>
                  </a:lnTo>
                  <a:cubicBezTo>
                    <a:pt x="6070" y="138"/>
                    <a:pt x="6098" y="110"/>
                    <a:pt x="6098" y="69"/>
                  </a:cubicBezTo>
                  <a:cubicBezTo>
                    <a:pt x="6098" y="28"/>
                    <a:pt x="6070" y="0"/>
                    <a:pt x="6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111;p46">
              <a:extLst>
                <a:ext uri="{FF2B5EF4-FFF2-40B4-BE49-F238E27FC236}">
                  <a16:creationId xmlns:a16="http://schemas.microsoft.com/office/drawing/2014/main" id="{046A9E4E-291C-0DF4-B1B2-748A060E87F4}"/>
                </a:ext>
              </a:extLst>
            </p:cNvPr>
            <p:cNvSpPr/>
            <p:nvPr/>
          </p:nvSpPr>
          <p:spPr>
            <a:xfrm>
              <a:off x="7529267" y="2193867"/>
              <a:ext cx="675610" cy="795197"/>
            </a:xfrm>
            <a:custGeom>
              <a:avLst/>
              <a:gdLst/>
              <a:ahLst/>
              <a:cxnLst/>
              <a:rect l="l" t="t" r="r" b="b"/>
              <a:pathLst>
                <a:path w="13734" h="16165" extrusionOk="0">
                  <a:moveTo>
                    <a:pt x="6922" y="1"/>
                  </a:moveTo>
                  <a:cubicBezTo>
                    <a:pt x="3613" y="1"/>
                    <a:pt x="949" y="2679"/>
                    <a:pt x="949" y="5974"/>
                  </a:cubicBezTo>
                  <a:lnTo>
                    <a:pt x="1" y="16164"/>
                  </a:lnTo>
                  <a:lnTo>
                    <a:pt x="13734" y="16164"/>
                  </a:lnTo>
                  <a:lnTo>
                    <a:pt x="12896" y="5974"/>
                  </a:lnTo>
                  <a:cubicBezTo>
                    <a:pt x="12896" y="2679"/>
                    <a:pt x="10218" y="1"/>
                    <a:pt x="6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112;p46">
              <a:extLst>
                <a:ext uri="{FF2B5EF4-FFF2-40B4-BE49-F238E27FC236}">
                  <a16:creationId xmlns:a16="http://schemas.microsoft.com/office/drawing/2014/main" id="{EBCBC833-E002-845F-2CFB-5F7EF1292FD5}"/>
                </a:ext>
              </a:extLst>
            </p:cNvPr>
            <p:cNvSpPr/>
            <p:nvPr/>
          </p:nvSpPr>
          <p:spPr>
            <a:xfrm>
              <a:off x="7933285" y="2438403"/>
              <a:ext cx="10183" cy="554695"/>
            </a:xfrm>
            <a:custGeom>
              <a:avLst/>
              <a:gdLst/>
              <a:ahLst/>
              <a:cxnLst/>
              <a:rect l="l" t="t" r="r" b="b"/>
              <a:pathLst>
                <a:path w="207" h="11276" extrusionOk="0">
                  <a:moveTo>
                    <a:pt x="138" y="1"/>
                  </a:moveTo>
                  <a:cubicBezTo>
                    <a:pt x="110" y="1"/>
                    <a:pt x="83" y="28"/>
                    <a:pt x="83" y="70"/>
                  </a:cubicBezTo>
                  <a:lnTo>
                    <a:pt x="0" y="11221"/>
                  </a:lnTo>
                  <a:cubicBezTo>
                    <a:pt x="0" y="11248"/>
                    <a:pt x="28" y="11276"/>
                    <a:pt x="69" y="11276"/>
                  </a:cubicBezTo>
                  <a:cubicBezTo>
                    <a:pt x="110" y="11276"/>
                    <a:pt x="138" y="11248"/>
                    <a:pt x="138" y="11221"/>
                  </a:cubicBezTo>
                  <a:lnTo>
                    <a:pt x="206" y="70"/>
                  </a:lnTo>
                  <a:cubicBezTo>
                    <a:pt x="206" y="28"/>
                    <a:pt x="179"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113;p46">
              <a:extLst>
                <a:ext uri="{FF2B5EF4-FFF2-40B4-BE49-F238E27FC236}">
                  <a16:creationId xmlns:a16="http://schemas.microsoft.com/office/drawing/2014/main" id="{0618EFC8-9731-EA53-9DA9-5E0020BD9128}"/>
                </a:ext>
              </a:extLst>
            </p:cNvPr>
            <p:cNvSpPr/>
            <p:nvPr/>
          </p:nvSpPr>
          <p:spPr>
            <a:xfrm>
              <a:off x="7875828" y="2608658"/>
              <a:ext cx="40584" cy="40584"/>
            </a:xfrm>
            <a:custGeom>
              <a:avLst/>
              <a:gdLst/>
              <a:ahLst/>
              <a:cxnLst/>
              <a:rect l="l" t="t" r="r" b="b"/>
              <a:pathLst>
                <a:path w="825" h="825" extrusionOk="0">
                  <a:moveTo>
                    <a:pt x="413" y="1"/>
                  </a:moveTo>
                  <a:cubicBezTo>
                    <a:pt x="179" y="1"/>
                    <a:pt x="1" y="193"/>
                    <a:pt x="1" y="413"/>
                  </a:cubicBezTo>
                  <a:cubicBezTo>
                    <a:pt x="1" y="646"/>
                    <a:pt x="179" y="825"/>
                    <a:pt x="413" y="825"/>
                  </a:cubicBezTo>
                  <a:cubicBezTo>
                    <a:pt x="633" y="825"/>
                    <a:pt x="825" y="646"/>
                    <a:pt x="825" y="413"/>
                  </a:cubicBezTo>
                  <a:cubicBezTo>
                    <a:pt x="825" y="193"/>
                    <a:pt x="633"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114;p46">
              <a:extLst>
                <a:ext uri="{FF2B5EF4-FFF2-40B4-BE49-F238E27FC236}">
                  <a16:creationId xmlns:a16="http://schemas.microsoft.com/office/drawing/2014/main" id="{BD279EB7-4116-C1D0-1468-82AA85E8E64B}"/>
                </a:ext>
              </a:extLst>
            </p:cNvPr>
            <p:cNvSpPr/>
            <p:nvPr/>
          </p:nvSpPr>
          <p:spPr>
            <a:xfrm>
              <a:off x="7875828" y="2816743"/>
              <a:ext cx="40584" cy="40584"/>
            </a:xfrm>
            <a:custGeom>
              <a:avLst/>
              <a:gdLst/>
              <a:ahLst/>
              <a:cxnLst/>
              <a:rect l="l" t="t" r="r" b="b"/>
              <a:pathLst>
                <a:path w="825" h="825" extrusionOk="0">
                  <a:moveTo>
                    <a:pt x="413" y="0"/>
                  </a:moveTo>
                  <a:cubicBezTo>
                    <a:pt x="179" y="0"/>
                    <a:pt x="1" y="193"/>
                    <a:pt x="1" y="412"/>
                  </a:cubicBezTo>
                  <a:cubicBezTo>
                    <a:pt x="1" y="646"/>
                    <a:pt x="179" y="824"/>
                    <a:pt x="413" y="824"/>
                  </a:cubicBezTo>
                  <a:cubicBezTo>
                    <a:pt x="633" y="824"/>
                    <a:pt x="825" y="646"/>
                    <a:pt x="825" y="412"/>
                  </a:cubicBezTo>
                  <a:cubicBezTo>
                    <a:pt x="825" y="193"/>
                    <a:pt x="63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115;p46">
              <a:extLst>
                <a:ext uri="{FF2B5EF4-FFF2-40B4-BE49-F238E27FC236}">
                  <a16:creationId xmlns:a16="http://schemas.microsoft.com/office/drawing/2014/main" id="{8FD0D94E-B4CF-33B2-5DDE-AE625A4DA5EC}"/>
                </a:ext>
              </a:extLst>
            </p:cNvPr>
            <p:cNvSpPr/>
            <p:nvPr/>
          </p:nvSpPr>
          <p:spPr>
            <a:xfrm>
              <a:off x="7525922" y="2484841"/>
              <a:ext cx="682349" cy="507568"/>
            </a:xfrm>
            <a:custGeom>
              <a:avLst/>
              <a:gdLst/>
              <a:ahLst/>
              <a:cxnLst/>
              <a:rect l="l" t="t" r="r" b="b"/>
              <a:pathLst>
                <a:path w="13871" h="10318" extrusionOk="0">
                  <a:moveTo>
                    <a:pt x="12985" y="1"/>
                  </a:moveTo>
                  <a:cubicBezTo>
                    <a:pt x="12978" y="1"/>
                    <a:pt x="12971" y="2"/>
                    <a:pt x="12964" y="5"/>
                  </a:cubicBezTo>
                  <a:cubicBezTo>
                    <a:pt x="12923" y="5"/>
                    <a:pt x="12909" y="32"/>
                    <a:pt x="12909" y="73"/>
                  </a:cubicBezTo>
                  <a:lnTo>
                    <a:pt x="13733" y="10194"/>
                  </a:lnTo>
                  <a:lnTo>
                    <a:pt x="138" y="10194"/>
                  </a:lnTo>
                  <a:lnTo>
                    <a:pt x="440" y="6967"/>
                  </a:lnTo>
                  <a:cubicBezTo>
                    <a:pt x="440" y="6926"/>
                    <a:pt x="412" y="6898"/>
                    <a:pt x="385" y="6898"/>
                  </a:cubicBezTo>
                  <a:cubicBezTo>
                    <a:pt x="378" y="6896"/>
                    <a:pt x="371" y="6895"/>
                    <a:pt x="364" y="6895"/>
                  </a:cubicBezTo>
                  <a:cubicBezTo>
                    <a:pt x="334" y="6895"/>
                    <a:pt x="314" y="6919"/>
                    <a:pt x="302" y="6953"/>
                  </a:cubicBezTo>
                  <a:lnTo>
                    <a:pt x="0" y="10249"/>
                  </a:lnTo>
                  <a:cubicBezTo>
                    <a:pt x="0" y="10263"/>
                    <a:pt x="14" y="10290"/>
                    <a:pt x="14" y="10304"/>
                  </a:cubicBezTo>
                  <a:cubicBezTo>
                    <a:pt x="28" y="10318"/>
                    <a:pt x="55" y="10318"/>
                    <a:pt x="69" y="10318"/>
                  </a:cubicBezTo>
                  <a:lnTo>
                    <a:pt x="13802" y="10318"/>
                  </a:lnTo>
                  <a:cubicBezTo>
                    <a:pt x="13816" y="10318"/>
                    <a:pt x="13829" y="10318"/>
                    <a:pt x="13843" y="10304"/>
                  </a:cubicBezTo>
                  <a:cubicBezTo>
                    <a:pt x="13857" y="10290"/>
                    <a:pt x="13870" y="10263"/>
                    <a:pt x="13857" y="10249"/>
                  </a:cubicBezTo>
                  <a:lnTo>
                    <a:pt x="13033" y="59"/>
                  </a:lnTo>
                  <a:cubicBezTo>
                    <a:pt x="13033" y="26"/>
                    <a:pt x="13014" y="1"/>
                    <a:pt x="12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116;p46">
              <a:extLst>
                <a:ext uri="{FF2B5EF4-FFF2-40B4-BE49-F238E27FC236}">
                  <a16:creationId xmlns:a16="http://schemas.microsoft.com/office/drawing/2014/main" id="{CDB23AD6-7254-4216-557D-16D7FB3C8D31}"/>
                </a:ext>
              </a:extLst>
            </p:cNvPr>
            <p:cNvSpPr/>
            <p:nvPr/>
          </p:nvSpPr>
          <p:spPr>
            <a:xfrm>
              <a:off x="6931775" y="2161941"/>
              <a:ext cx="369878" cy="398115"/>
            </a:xfrm>
            <a:custGeom>
              <a:avLst/>
              <a:gdLst/>
              <a:ahLst/>
              <a:cxnLst/>
              <a:rect l="l" t="t" r="r" b="b"/>
              <a:pathLst>
                <a:path w="7519" h="8093" extrusionOk="0">
                  <a:moveTo>
                    <a:pt x="1829" y="0"/>
                  </a:moveTo>
                  <a:cubicBezTo>
                    <a:pt x="651" y="0"/>
                    <a:pt x="0" y="1485"/>
                    <a:pt x="488" y="2298"/>
                  </a:cubicBezTo>
                  <a:cubicBezTo>
                    <a:pt x="1023" y="3204"/>
                    <a:pt x="5184" y="8093"/>
                    <a:pt x="5184" y="8093"/>
                  </a:cubicBezTo>
                  <a:lnTo>
                    <a:pt x="7519" y="5168"/>
                  </a:lnTo>
                  <a:cubicBezTo>
                    <a:pt x="6008" y="3012"/>
                    <a:pt x="3578" y="375"/>
                    <a:pt x="2191" y="45"/>
                  </a:cubicBezTo>
                  <a:cubicBezTo>
                    <a:pt x="2065" y="15"/>
                    <a:pt x="1944" y="0"/>
                    <a:pt x="1829"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117;p46">
              <a:extLst>
                <a:ext uri="{FF2B5EF4-FFF2-40B4-BE49-F238E27FC236}">
                  <a16:creationId xmlns:a16="http://schemas.microsoft.com/office/drawing/2014/main" id="{4817414E-71CF-12B0-6E85-635D2D789AE7}"/>
                </a:ext>
              </a:extLst>
            </p:cNvPr>
            <p:cNvSpPr/>
            <p:nvPr/>
          </p:nvSpPr>
          <p:spPr>
            <a:xfrm>
              <a:off x="6938858" y="2158498"/>
              <a:ext cx="366878" cy="406970"/>
            </a:xfrm>
            <a:custGeom>
              <a:avLst/>
              <a:gdLst/>
              <a:ahLst/>
              <a:cxnLst/>
              <a:rect l="l" t="t" r="r" b="b"/>
              <a:pathLst>
                <a:path w="7458" h="8273" extrusionOk="0">
                  <a:moveTo>
                    <a:pt x="1690" y="129"/>
                  </a:moveTo>
                  <a:cubicBezTo>
                    <a:pt x="1799" y="129"/>
                    <a:pt x="1909" y="143"/>
                    <a:pt x="2019" y="170"/>
                  </a:cubicBezTo>
                  <a:cubicBezTo>
                    <a:pt x="3365" y="500"/>
                    <a:pt x="5727" y="3013"/>
                    <a:pt x="7293" y="5238"/>
                  </a:cubicBezTo>
                  <a:lnTo>
                    <a:pt x="5040" y="8067"/>
                  </a:lnTo>
                  <a:cubicBezTo>
                    <a:pt x="4560" y="7504"/>
                    <a:pt x="893" y="3164"/>
                    <a:pt x="399" y="2340"/>
                  </a:cubicBezTo>
                  <a:cubicBezTo>
                    <a:pt x="138" y="1901"/>
                    <a:pt x="206" y="1228"/>
                    <a:pt x="577" y="720"/>
                  </a:cubicBezTo>
                  <a:cubicBezTo>
                    <a:pt x="866" y="335"/>
                    <a:pt x="1250" y="129"/>
                    <a:pt x="1690" y="129"/>
                  </a:cubicBezTo>
                  <a:close/>
                  <a:moveTo>
                    <a:pt x="1683" y="0"/>
                  </a:moveTo>
                  <a:cubicBezTo>
                    <a:pt x="1212" y="0"/>
                    <a:pt x="786" y="226"/>
                    <a:pt x="481" y="651"/>
                  </a:cubicBezTo>
                  <a:cubicBezTo>
                    <a:pt x="69" y="1200"/>
                    <a:pt x="0" y="1928"/>
                    <a:pt x="289" y="2409"/>
                  </a:cubicBezTo>
                  <a:cubicBezTo>
                    <a:pt x="824" y="3301"/>
                    <a:pt x="4821" y="8012"/>
                    <a:pt x="4985" y="8204"/>
                  </a:cubicBezTo>
                  <a:lnTo>
                    <a:pt x="5040" y="8273"/>
                  </a:lnTo>
                  <a:lnTo>
                    <a:pt x="7457" y="5252"/>
                  </a:lnTo>
                  <a:lnTo>
                    <a:pt x="7430" y="5210"/>
                  </a:lnTo>
                  <a:cubicBezTo>
                    <a:pt x="5851" y="2958"/>
                    <a:pt x="3434" y="376"/>
                    <a:pt x="2060" y="47"/>
                  </a:cubicBezTo>
                  <a:cubicBezTo>
                    <a:pt x="1933" y="16"/>
                    <a:pt x="1806" y="0"/>
                    <a:pt x="1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118;p46">
              <a:extLst>
                <a:ext uri="{FF2B5EF4-FFF2-40B4-BE49-F238E27FC236}">
                  <a16:creationId xmlns:a16="http://schemas.microsoft.com/office/drawing/2014/main" id="{31C281CE-8AE2-9F26-C208-DD4395A4D963}"/>
                </a:ext>
              </a:extLst>
            </p:cNvPr>
            <p:cNvSpPr/>
            <p:nvPr/>
          </p:nvSpPr>
          <p:spPr>
            <a:xfrm>
              <a:off x="6870776" y="2194703"/>
              <a:ext cx="91105" cy="62032"/>
            </a:xfrm>
            <a:custGeom>
              <a:avLst/>
              <a:gdLst/>
              <a:ahLst/>
              <a:cxnLst/>
              <a:rect l="l" t="t" r="r" b="b"/>
              <a:pathLst>
                <a:path w="1852" h="1261" extrusionOk="0">
                  <a:moveTo>
                    <a:pt x="467" y="0"/>
                  </a:moveTo>
                  <a:cubicBezTo>
                    <a:pt x="129" y="0"/>
                    <a:pt x="0" y="239"/>
                    <a:pt x="94" y="547"/>
                  </a:cubicBezTo>
                  <a:cubicBezTo>
                    <a:pt x="245" y="1000"/>
                    <a:pt x="780" y="1261"/>
                    <a:pt x="780" y="1261"/>
                  </a:cubicBezTo>
                  <a:cubicBezTo>
                    <a:pt x="780" y="1261"/>
                    <a:pt x="1851" y="560"/>
                    <a:pt x="1082" y="176"/>
                  </a:cubicBezTo>
                  <a:cubicBezTo>
                    <a:pt x="832" y="53"/>
                    <a:pt x="626" y="0"/>
                    <a:pt x="46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119;p46">
              <a:extLst>
                <a:ext uri="{FF2B5EF4-FFF2-40B4-BE49-F238E27FC236}">
                  <a16:creationId xmlns:a16="http://schemas.microsoft.com/office/drawing/2014/main" id="{AF6E6FA7-5E3A-C4EB-AF13-E9BC5FDD9D51}"/>
                </a:ext>
              </a:extLst>
            </p:cNvPr>
            <p:cNvSpPr/>
            <p:nvPr/>
          </p:nvSpPr>
          <p:spPr>
            <a:xfrm>
              <a:off x="6869251" y="2191506"/>
              <a:ext cx="73051" cy="68624"/>
            </a:xfrm>
            <a:custGeom>
              <a:avLst/>
              <a:gdLst/>
              <a:ahLst/>
              <a:cxnLst/>
              <a:rect l="l" t="t" r="r" b="b"/>
              <a:pathLst>
                <a:path w="1485" h="1395" extrusionOk="0">
                  <a:moveTo>
                    <a:pt x="495" y="131"/>
                  </a:moveTo>
                  <a:cubicBezTo>
                    <a:pt x="660" y="131"/>
                    <a:pt x="852" y="186"/>
                    <a:pt x="1086" y="296"/>
                  </a:cubicBezTo>
                  <a:cubicBezTo>
                    <a:pt x="1237" y="378"/>
                    <a:pt x="1319" y="461"/>
                    <a:pt x="1319" y="571"/>
                  </a:cubicBezTo>
                  <a:cubicBezTo>
                    <a:pt x="1333" y="818"/>
                    <a:pt x="976" y="1134"/>
                    <a:pt x="811" y="1257"/>
                  </a:cubicBezTo>
                  <a:cubicBezTo>
                    <a:pt x="688" y="1189"/>
                    <a:pt x="303" y="955"/>
                    <a:pt x="193" y="598"/>
                  </a:cubicBezTo>
                  <a:cubicBezTo>
                    <a:pt x="138" y="419"/>
                    <a:pt x="166" y="282"/>
                    <a:pt x="262" y="200"/>
                  </a:cubicBezTo>
                  <a:cubicBezTo>
                    <a:pt x="317" y="145"/>
                    <a:pt x="399" y="131"/>
                    <a:pt x="495" y="131"/>
                  </a:cubicBezTo>
                  <a:close/>
                  <a:moveTo>
                    <a:pt x="500" y="0"/>
                  </a:moveTo>
                  <a:cubicBezTo>
                    <a:pt x="334" y="0"/>
                    <a:pt x="230" y="54"/>
                    <a:pt x="166" y="104"/>
                  </a:cubicBezTo>
                  <a:cubicBezTo>
                    <a:pt x="42" y="213"/>
                    <a:pt x="1" y="406"/>
                    <a:pt x="70" y="625"/>
                  </a:cubicBezTo>
                  <a:cubicBezTo>
                    <a:pt x="221" y="1106"/>
                    <a:pt x="756" y="1381"/>
                    <a:pt x="784" y="1381"/>
                  </a:cubicBezTo>
                  <a:cubicBezTo>
                    <a:pt x="797" y="1395"/>
                    <a:pt x="797" y="1395"/>
                    <a:pt x="811" y="1395"/>
                  </a:cubicBezTo>
                  <a:cubicBezTo>
                    <a:pt x="825" y="1395"/>
                    <a:pt x="839" y="1395"/>
                    <a:pt x="852" y="1381"/>
                  </a:cubicBezTo>
                  <a:cubicBezTo>
                    <a:pt x="866" y="1367"/>
                    <a:pt x="1484" y="955"/>
                    <a:pt x="1457" y="571"/>
                  </a:cubicBezTo>
                  <a:cubicBezTo>
                    <a:pt x="1443" y="406"/>
                    <a:pt x="1333" y="282"/>
                    <a:pt x="1141" y="186"/>
                  </a:cubicBezTo>
                  <a:cubicBezTo>
                    <a:pt x="863" y="47"/>
                    <a:pt x="65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120;p46">
              <a:extLst>
                <a:ext uri="{FF2B5EF4-FFF2-40B4-BE49-F238E27FC236}">
                  <a16:creationId xmlns:a16="http://schemas.microsoft.com/office/drawing/2014/main" id="{7CC1BC07-AC1B-0B4F-0119-39B11AE72DFB}"/>
                </a:ext>
              </a:extLst>
            </p:cNvPr>
            <p:cNvSpPr/>
            <p:nvPr/>
          </p:nvSpPr>
          <p:spPr>
            <a:xfrm>
              <a:off x="6871956" y="2151365"/>
              <a:ext cx="95335" cy="81758"/>
            </a:xfrm>
            <a:custGeom>
              <a:avLst/>
              <a:gdLst/>
              <a:ahLst/>
              <a:cxnLst/>
              <a:rect l="l" t="t" r="r" b="b"/>
              <a:pathLst>
                <a:path w="1938" h="1662" extrusionOk="0">
                  <a:moveTo>
                    <a:pt x="439" y="1"/>
                  </a:moveTo>
                  <a:cubicBezTo>
                    <a:pt x="195" y="1"/>
                    <a:pt x="66" y="179"/>
                    <a:pt x="42" y="398"/>
                  </a:cubicBezTo>
                  <a:cubicBezTo>
                    <a:pt x="1" y="782"/>
                    <a:pt x="344" y="1057"/>
                    <a:pt x="344" y="1057"/>
                  </a:cubicBezTo>
                  <a:lnTo>
                    <a:pt x="1251" y="1661"/>
                  </a:lnTo>
                  <a:cubicBezTo>
                    <a:pt x="1251" y="1661"/>
                    <a:pt x="1937" y="975"/>
                    <a:pt x="1196" y="370"/>
                  </a:cubicBezTo>
                  <a:cubicBezTo>
                    <a:pt x="876" y="104"/>
                    <a:pt x="625" y="1"/>
                    <a:pt x="439"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121;p46">
              <a:extLst>
                <a:ext uri="{FF2B5EF4-FFF2-40B4-BE49-F238E27FC236}">
                  <a16:creationId xmlns:a16="http://schemas.microsoft.com/office/drawing/2014/main" id="{DB54DB3A-2F38-64AB-B88A-9AB62D7AC9B9}"/>
                </a:ext>
              </a:extLst>
            </p:cNvPr>
            <p:cNvSpPr/>
            <p:nvPr/>
          </p:nvSpPr>
          <p:spPr>
            <a:xfrm>
              <a:off x="6868611" y="2148315"/>
              <a:ext cx="83135" cy="88153"/>
            </a:xfrm>
            <a:custGeom>
              <a:avLst/>
              <a:gdLst/>
              <a:ahLst/>
              <a:cxnLst/>
              <a:rect l="l" t="t" r="r" b="b"/>
              <a:pathLst>
                <a:path w="1690" h="1792" extrusionOk="0">
                  <a:moveTo>
                    <a:pt x="510" y="131"/>
                  </a:moveTo>
                  <a:cubicBezTo>
                    <a:pt x="696" y="131"/>
                    <a:pt x="943" y="247"/>
                    <a:pt x="1222" y="474"/>
                  </a:cubicBezTo>
                  <a:cubicBezTo>
                    <a:pt x="1428" y="638"/>
                    <a:pt x="1538" y="831"/>
                    <a:pt x="1538" y="1023"/>
                  </a:cubicBezTo>
                  <a:cubicBezTo>
                    <a:pt x="1552" y="1311"/>
                    <a:pt x="1387" y="1545"/>
                    <a:pt x="1305" y="1641"/>
                  </a:cubicBezTo>
                  <a:lnTo>
                    <a:pt x="453" y="1064"/>
                  </a:lnTo>
                  <a:cubicBezTo>
                    <a:pt x="440" y="1050"/>
                    <a:pt x="138" y="803"/>
                    <a:pt x="179" y="474"/>
                  </a:cubicBezTo>
                  <a:cubicBezTo>
                    <a:pt x="192" y="322"/>
                    <a:pt x="261" y="199"/>
                    <a:pt x="371" y="158"/>
                  </a:cubicBezTo>
                  <a:cubicBezTo>
                    <a:pt x="413" y="140"/>
                    <a:pt x="459" y="131"/>
                    <a:pt x="510" y="131"/>
                  </a:cubicBezTo>
                  <a:close/>
                  <a:moveTo>
                    <a:pt x="509" y="0"/>
                  </a:moveTo>
                  <a:cubicBezTo>
                    <a:pt x="437" y="0"/>
                    <a:pt x="378" y="14"/>
                    <a:pt x="330" y="34"/>
                  </a:cubicBezTo>
                  <a:cubicBezTo>
                    <a:pt x="165" y="103"/>
                    <a:pt x="69" y="254"/>
                    <a:pt x="55" y="460"/>
                  </a:cubicBezTo>
                  <a:cubicBezTo>
                    <a:pt x="0" y="872"/>
                    <a:pt x="357" y="1160"/>
                    <a:pt x="385" y="1160"/>
                  </a:cubicBezTo>
                  <a:cubicBezTo>
                    <a:pt x="385" y="1160"/>
                    <a:pt x="385" y="1174"/>
                    <a:pt x="385" y="1174"/>
                  </a:cubicBezTo>
                  <a:lnTo>
                    <a:pt x="1277" y="1778"/>
                  </a:lnTo>
                  <a:cubicBezTo>
                    <a:pt x="1291" y="1792"/>
                    <a:pt x="1305" y="1792"/>
                    <a:pt x="1319" y="1792"/>
                  </a:cubicBezTo>
                  <a:cubicBezTo>
                    <a:pt x="1332" y="1792"/>
                    <a:pt x="1346" y="1778"/>
                    <a:pt x="1360" y="1764"/>
                  </a:cubicBezTo>
                  <a:cubicBezTo>
                    <a:pt x="1374" y="1751"/>
                    <a:pt x="1689" y="1435"/>
                    <a:pt x="1676" y="1023"/>
                  </a:cubicBezTo>
                  <a:cubicBezTo>
                    <a:pt x="1662" y="789"/>
                    <a:pt x="1538" y="570"/>
                    <a:pt x="1305" y="377"/>
                  </a:cubicBezTo>
                  <a:cubicBezTo>
                    <a:pt x="944" y="85"/>
                    <a:pt x="687"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122;p46">
              <a:extLst>
                <a:ext uri="{FF2B5EF4-FFF2-40B4-BE49-F238E27FC236}">
                  <a16:creationId xmlns:a16="http://schemas.microsoft.com/office/drawing/2014/main" id="{FFFF57B7-D5E4-2344-3F8F-1CA57FDEE461}"/>
                </a:ext>
              </a:extLst>
            </p:cNvPr>
            <p:cNvSpPr/>
            <p:nvPr/>
          </p:nvSpPr>
          <p:spPr>
            <a:xfrm>
              <a:off x="6809826" y="2109453"/>
              <a:ext cx="165582" cy="184472"/>
            </a:xfrm>
            <a:custGeom>
              <a:avLst/>
              <a:gdLst/>
              <a:ahLst/>
              <a:cxnLst/>
              <a:rect l="l" t="t" r="r" b="b"/>
              <a:pathLst>
                <a:path w="3366" h="3750" extrusionOk="0">
                  <a:moveTo>
                    <a:pt x="1690" y="687"/>
                  </a:moveTo>
                  <a:cubicBezTo>
                    <a:pt x="2266" y="687"/>
                    <a:pt x="2747" y="1222"/>
                    <a:pt x="2747" y="1868"/>
                  </a:cubicBezTo>
                  <a:cubicBezTo>
                    <a:pt x="2747" y="2527"/>
                    <a:pt x="2266" y="3049"/>
                    <a:pt x="1690" y="3049"/>
                  </a:cubicBezTo>
                  <a:cubicBezTo>
                    <a:pt x="1099" y="3049"/>
                    <a:pt x="618" y="2527"/>
                    <a:pt x="618" y="1868"/>
                  </a:cubicBezTo>
                  <a:cubicBezTo>
                    <a:pt x="618" y="1222"/>
                    <a:pt x="1099" y="687"/>
                    <a:pt x="1690" y="687"/>
                  </a:cubicBezTo>
                  <a:close/>
                  <a:moveTo>
                    <a:pt x="1690" y="0"/>
                  </a:moveTo>
                  <a:cubicBezTo>
                    <a:pt x="756" y="0"/>
                    <a:pt x="0" y="838"/>
                    <a:pt x="0" y="1868"/>
                  </a:cubicBezTo>
                  <a:cubicBezTo>
                    <a:pt x="0" y="2911"/>
                    <a:pt x="756" y="3749"/>
                    <a:pt x="1690" y="3749"/>
                  </a:cubicBezTo>
                  <a:cubicBezTo>
                    <a:pt x="2610" y="3749"/>
                    <a:pt x="3365" y="2911"/>
                    <a:pt x="3365" y="1868"/>
                  </a:cubicBezTo>
                  <a:cubicBezTo>
                    <a:pt x="3365" y="838"/>
                    <a:pt x="2610" y="0"/>
                    <a:pt x="16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123;p46">
              <a:extLst>
                <a:ext uri="{FF2B5EF4-FFF2-40B4-BE49-F238E27FC236}">
                  <a16:creationId xmlns:a16="http://schemas.microsoft.com/office/drawing/2014/main" id="{3A2A03F3-5FD2-F911-D9CE-40F2B85EC186}"/>
                </a:ext>
              </a:extLst>
            </p:cNvPr>
            <p:cNvSpPr/>
            <p:nvPr/>
          </p:nvSpPr>
          <p:spPr>
            <a:xfrm>
              <a:off x="6806432" y="2106059"/>
              <a:ext cx="172321" cy="190572"/>
            </a:xfrm>
            <a:custGeom>
              <a:avLst/>
              <a:gdLst/>
              <a:ahLst/>
              <a:cxnLst/>
              <a:rect l="l" t="t" r="r" b="b"/>
              <a:pathLst>
                <a:path w="3503" h="3874" extrusionOk="0">
                  <a:moveTo>
                    <a:pt x="1759" y="824"/>
                  </a:moveTo>
                  <a:cubicBezTo>
                    <a:pt x="2308" y="824"/>
                    <a:pt x="2761" y="1319"/>
                    <a:pt x="2761" y="1937"/>
                  </a:cubicBezTo>
                  <a:cubicBezTo>
                    <a:pt x="2761" y="2555"/>
                    <a:pt x="2308" y="3063"/>
                    <a:pt x="1759" y="3063"/>
                  </a:cubicBezTo>
                  <a:cubicBezTo>
                    <a:pt x="1196" y="3063"/>
                    <a:pt x="756" y="2555"/>
                    <a:pt x="756" y="1937"/>
                  </a:cubicBezTo>
                  <a:cubicBezTo>
                    <a:pt x="756" y="1319"/>
                    <a:pt x="1196" y="824"/>
                    <a:pt x="1759" y="824"/>
                  </a:cubicBezTo>
                  <a:close/>
                  <a:moveTo>
                    <a:pt x="1759" y="687"/>
                  </a:moveTo>
                  <a:cubicBezTo>
                    <a:pt x="1127" y="687"/>
                    <a:pt x="619" y="1250"/>
                    <a:pt x="619" y="1937"/>
                  </a:cubicBezTo>
                  <a:cubicBezTo>
                    <a:pt x="619" y="2623"/>
                    <a:pt x="1127" y="3186"/>
                    <a:pt x="1759" y="3186"/>
                  </a:cubicBezTo>
                  <a:cubicBezTo>
                    <a:pt x="2377" y="3186"/>
                    <a:pt x="2885" y="2623"/>
                    <a:pt x="2885" y="1937"/>
                  </a:cubicBezTo>
                  <a:cubicBezTo>
                    <a:pt x="2885" y="1250"/>
                    <a:pt x="2377" y="687"/>
                    <a:pt x="1759" y="687"/>
                  </a:cubicBezTo>
                  <a:close/>
                  <a:moveTo>
                    <a:pt x="1759" y="138"/>
                  </a:moveTo>
                  <a:cubicBezTo>
                    <a:pt x="2651" y="138"/>
                    <a:pt x="3379" y="948"/>
                    <a:pt x="3379" y="1937"/>
                  </a:cubicBezTo>
                  <a:cubicBezTo>
                    <a:pt x="3379" y="2939"/>
                    <a:pt x="2651" y="3749"/>
                    <a:pt x="1759" y="3749"/>
                  </a:cubicBezTo>
                  <a:cubicBezTo>
                    <a:pt x="852" y="3749"/>
                    <a:pt x="124" y="2939"/>
                    <a:pt x="124" y="1937"/>
                  </a:cubicBezTo>
                  <a:cubicBezTo>
                    <a:pt x="124" y="948"/>
                    <a:pt x="852" y="138"/>
                    <a:pt x="1759" y="138"/>
                  </a:cubicBezTo>
                  <a:close/>
                  <a:moveTo>
                    <a:pt x="1759" y="0"/>
                  </a:moveTo>
                  <a:cubicBezTo>
                    <a:pt x="784" y="0"/>
                    <a:pt x="1" y="879"/>
                    <a:pt x="1" y="1937"/>
                  </a:cubicBezTo>
                  <a:cubicBezTo>
                    <a:pt x="1" y="3008"/>
                    <a:pt x="784" y="3873"/>
                    <a:pt x="1759" y="3873"/>
                  </a:cubicBezTo>
                  <a:cubicBezTo>
                    <a:pt x="2720" y="3873"/>
                    <a:pt x="3503" y="3008"/>
                    <a:pt x="3503" y="1937"/>
                  </a:cubicBezTo>
                  <a:cubicBezTo>
                    <a:pt x="3503" y="879"/>
                    <a:pt x="2720" y="0"/>
                    <a:pt x="1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124;p46">
              <a:extLst>
                <a:ext uri="{FF2B5EF4-FFF2-40B4-BE49-F238E27FC236}">
                  <a16:creationId xmlns:a16="http://schemas.microsoft.com/office/drawing/2014/main" id="{9A46E7D0-854A-34A3-8DD5-93B492999143}"/>
                </a:ext>
              </a:extLst>
            </p:cNvPr>
            <p:cNvSpPr/>
            <p:nvPr/>
          </p:nvSpPr>
          <p:spPr>
            <a:xfrm>
              <a:off x="6888879" y="2056718"/>
              <a:ext cx="229040" cy="292597"/>
            </a:xfrm>
            <a:custGeom>
              <a:avLst/>
              <a:gdLst/>
              <a:ahLst/>
              <a:cxnLst/>
              <a:rect l="l" t="t" r="r" b="b"/>
              <a:pathLst>
                <a:path w="4656" h="5948" extrusionOk="0">
                  <a:moveTo>
                    <a:pt x="1016" y="1"/>
                  </a:moveTo>
                  <a:cubicBezTo>
                    <a:pt x="453" y="1"/>
                    <a:pt x="0" y="454"/>
                    <a:pt x="0" y="1017"/>
                  </a:cubicBezTo>
                  <a:lnTo>
                    <a:pt x="0" y="4945"/>
                  </a:lnTo>
                  <a:cubicBezTo>
                    <a:pt x="0" y="5494"/>
                    <a:pt x="453" y="5947"/>
                    <a:pt x="1016" y="5947"/>
                  </a:cubicBezTo>
                  <a:lnTo>
                    <a:pt x="3639" y="5947"/>
                  </a:lnTo>
                  <a:cubicBezTo>
                    <a:pt x="4202" y="5947"/>
                    <a:pt x="4656" y="5494"/>
                    <a:pt x="4656" y="4945"/>
                  </a:cubicBezTo>
                  <a:lnTo>
                    <a:pt x="4656" y="1017"/>
                  </a:lnTo>
                  <a:cubicBezTo>
                    <a:pt x="4656" y="454"/>
                    <a:pt x="4202" y="1"/>
                    <a:pt x="3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125;p46">
              <a:extLst>
                <a:ext uri="{FF2B5EF4-FFF2-40B4-BE49-F238E27FC236}">
                  <a16:creationId xmlns:a16="http://schemas.microsoft.com/office/drawing/2014/main" id="{D5B89DCD-5A0E-DF85-EF13-9D461863AE8F}"/>
                </a:ext>
              </a:extLst>
            </p:cNvPr>
            <p:cNvSpPr/>
            <p:nvPr/>
          </p:nvSpPr>
          <p:spPr>
            <a:xfrm>
              <a:off x="6886173" y="2054013"/>
              <a:ext cx="235140" cy="298648"/>
            </a:xfrm>
            <a:custGeom>
              <a:avLst/>
              <a:gdLst/>
              <a:ahLst/>
              <a:cxnLst/>
              <a:rect l="l" t="t" r="r" b="b"/>
              <a:pathLst>
                <a:path w="4780" h="6071" extrusionOk="0">
                  <a:moveTo>
                    <a:pt x="3694" y="125"/>
                  </a:moveTo>
                  <a:cubicBezTo>
                    <a:pt x="4216" y="125"/>
                    <a:pt x="4642" y="550"/>
                    <a:pt x="4642" y="1072"/>
                  </a:cubicBezTo>
                  <a:lnTo>
                    <a:pt x="4642" y="5000"/>
                  </a:lnTo>
                  <a:cubicBezTo>
                    <a:pt x="4642" y="5522"/>
                    <a:pt x="4216" y="5934"/>
                    <a:pt x="3694" y="5934"/>
                  </a:cubicBezTo>
                  <a:lnTo>
                    <a:pt x="1071" y="5934"/>
                  </a:lnTo>
                  <a:cubicBezTo>
                    <a:pt x="550" y="5934"/>
                    <a:pt x="124" y="5522"/>
                    <a:pt x="124" y="5000"/>
                  </a:cubicBezTo>
                  <a:lnTo>
                    <a:pt x="124" y="1072"/>
                  </a:lnTo>
                  <a:cubicBezTo>
                    <a:pt x="124" y="550"/>
                    <a:pt x="550" y="125"/>
                    <a:pt x="1071" y="125"/>
                  </a:cubicBezTo>
                  <a:close/>
                  <a:moveTo>
                    <a:pt x="1071" y="1"/>
                  </a:moveTo>
                  <a:cubicBezTo>
                    <a:pt x="481" y="1"/>
                    <a:pt x="0" y="482"/>
                    <a:pt x="0" y="1072"/>
                  </a:cubicBezTo>
                  <a:lnTo>
                    <a:pt x="0" y="5000"/>
                  </a:lnTo>
                  <a:cubicBezTo>
                    <a:pt x="0" y="5590"/>
                    <a:pt x="481" y="6071"/>
                    <a:pt x="1071" y="6071"/>
                  </a:cubicBezTo>
                  <a:lnTo>
                    <a:pt x="3694" y="6071"/>
                  </a:lnTo>
                  <a:cubicBezTo>
                    <a:pt x="4299" y="6071"/>
                    <a:pt x="4779" y="5590"/>
                    <a:pt x="4779" y="5000"/>
                  </a:cubicBezTo>
                  <a:lnTo>
                    <a:pt x="4779" y="1072"/>
                  </a:lnTo>
                  <a:cubicBezTo>
                    <a:pt x="4779" y="482"/>
                    <a:pt x="4299" y="1"/>
                    <a:pt x="3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126;p46">
              <a:extLst>
                <a:ext uri="{FF2B5EF4-FFF2-40B4-BE49-F238E27FC236}">
                  <a16:creationId xmlns:a16="http://schemas.microsoft.com/office/drawing/2014/main" id="{5C56CBB8-F1D4-A74F-57DB-DD1CF79FDBF9}"/>
                </a:ext>
              </a:extLst>
            </p:cNvPr>
            <p:cNvSpPr/>
            <p:nvPr/>
          </p:nvSpPr>
          <p:spPr>
            <a:xfrm>
              <a:off x="7043983" y="2170993"/>
              <a:ext cx="130016" cy="189785"/>
            </a:xfrm>
            <a:custGeom>
              <a:avLst/>
              <a:gdLst/>
              <a:ahLst/>
              <a:cxnLst/>
              <a:rect l="l" t="t" r="r" b="b"/>
              <a:pathLst>
                <a:path w="2643" h="3858" extrusionOk="0">
                  <a:moveTo>
                    <a:pt x="560" y="0"/>
                  </a:moveTo>
                  <a:cubicBezTo>
                    <a:pt x="235" y="0"/>
                    <a:pt x="1" y="481"/>
                    <a:pt x="377" y="1111"/>
                  </a:cubicBezTo>
                  <a:cubicBezTo>
                    <a:pt x="1077" y="2237"/>
                    <a:pt x="335" y="2773"/>
                    <a:pt x="1764" y="3858"/>
                  </a:cubicBezTo>
                  <a:lnTo>
                    <a:pt x="2642" y="1866"/>
                  </a:lnTo>
                  <a:cubicBezTo>
                    <a:pt x="2642" y="1866"/>
                    <a:pt x="1091" y="191"/>
                    <a:pt x="692" y="26"/>
                  </a:cubicBezTo>
                  <a:cubicBezTo>
                    <a:pt x="647" y="9"/>
                    <a:pt x="603" y="0"/>
                    <a:pt x="560"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127;p46">
              <a:extLst>
                <a:ext uri="{FF2B5EF4-FFF2-40B4-BE49-F238E27FC236}">
                  <a16:creationId xmlns:a16="http://schemas.microsoft.com/office/drawing/2014/main" id="{021FC1D6-7DC0-265F-4248-29177A06C989}"/>
                </a:ext>
              </a:extLst>
            </p:cNvPr>
            <p:cNvSpPr/>
            <p:nvPr/>
          </p:nvSpPr>
          <p:spPr>
            <a:xfrm>
              <a:off x="7044917" y="2167992"/>
              <a:ext cx="133115" cy="196180"/>
            </a:xfrm>
            <a:custGeom>
              <a:avLst/>
              <a:gdLst/>
              <a:ahLst/>
              <a:cxnLst/>
              <a:rect l="l" t="t" r="r" b="b"/>
              <a:pathLst>
                <a:path w="2706" h="3988" extrusionOk="0">
                  <a:moveTo>
                    <a:pt x="542" y="0"/>
                  </a:moveTo>
                  <a:cubicBezTo>
                    <a:pt x="424" y="0"/>
                    <a:pt x="309" y="52"/>
                    <a:pt x="234" y="156"/>
                  </a:cubicBezTo>
                  <a:cubicBezTo>
                    <a:pt x="83" y="334"/>
                    <a:pt x="1" y="719"/>
                    <a:pt x="303" y="1200"/>
                  </a:cubicBezTo>
                  <a:cubicBezTo>
                    <a:pt x="564" y="1639"/>
                    <a:pt x="618" y="1969"/>
                    <a:pt x="673" y="2298"/>
                  </a:cubicBezTo>
                  <a:cubicBezTo>
                    <a:pt x="742" y="2806"/>
                    <a:pt x="811" y="3301"/>
                    <a:pt x="1703" y="3974"/>
                  </a:cubicBezTo>
                  <a:cubicBezTo>
                    <a:pt x="1717" y="3987"/>
                    <a:pt x="1731" y="3987"/>
                    <a:pt x="1745" y="3987"/>
                  </a:cubicBezTo>
                  <a:cubicBezTo>
                    <a:pt x="1758" y="3987"/>
                    <a:pt x="1786" y="3974"/>
                    <a:pt x="1800" y="3960"/>
                  </a:cubicBezTo>
                  <a:cubicBezTo>
                    <a:pt x="1813" y="3932"/>
                    <a:pt x="1813" y="3891"/>
                    <a:pt x="1786" y="3878"/>
                  </a:cubicBezTo>
                  <a:cubicBezTo>
                    <a:pt x="934" y="3218"/>
                    <a:pt x="866" y="2793"/>
                    <a:pt x="797" y="2284"/>
                  </a:cubicBezTo>
                  <a:cubicBezTo>
                    <a:pt x="742" y="1955"/>
                    <a:pt x="687" y="1584"/>
                    <a:pt x="412" y="1131"/>
                  </a:cubicBezTo>
                  <a:cubicBezTo>
                    <a:pt x="152" y="705"/>
                    <a:pt x="206" y="389"/>
                    <a:pt x="330" y="238"/>
                  </a:cubicBezTo>
                  <a:cubicBezTo>
                    <a:pt x="385" y="165"/>
                    <a:pt x="458" y="128"/>
                    <a:pt x="538" y="128"/>
                  </a:cubicBezTo>
                  <a:cubicBezTo>
                    <a:pt x="577" y="128"/>
                    <a:pt x="618" y="138"/>
                    <a:pt x="660" y="156"/>
                  </a:cubicBezTo>
                  <a:cubicBezTo>
                    <a:pt x="962" y="279"/>
                    <a:pt x="2157" y="1502"/>
                    <a:pt x="2582" y="1969"/>
                  </a:cubicBezTo>
                  <a:cubicBezTo>
                    <a:pt x="2596" y="1982"/>
                    <a:pt x="2613" y="1989"/>
                    <a:pt x="2630" y="1989"/>
                  </a:cubicBezTo>
                  <a:cubicBezTo>
                    <a:pt x="2648" y="1989"/>
                    <a:pt x="2665" y="1982"/>
                    <a:pt x="2678" y="1969"/>
                  </a:cubicBezTo>
                  <a:cubicBezTo>
                    <a:pt x="2692" y="1941"/>
                    <a:pt x="2706" y="1900"/>
                    <a:pt x="2678" y="1873"/>
                  </a:cubicBezTo>
                  <a:cubicBezTo>
                    <a:pt x="2610" y="1804"/>
                    <a:pt x="1099" y="183"/>
                    <a:pt x="701" y="32"/>
                  </a:cubicBezTo>
                  <a:cubicBezTo>
                    <a:pt x="649" y="11"/>
                    <a:pt x="595"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128;p46">
              <a:extLst>
                <a:ext uri="{FF2B5EF4-FFF2-40B4-BE49-F238E27FC236}">
                  <a16:creationId xmlns:a16="http://schemas.microsoft.com/office/drawing/2014/main" id="{EF2C9E2C-6733-055B-8FD0-1C0F815DC367}"/>
                </a:ext>
              </a:extLst>
            </p:cNvPr>
            <p:cNvSpPr/>
            <p:nvPr/>
          </p:nvSpPr>
          <p:spPr>
            <a:xfrm>
              <a:off x="7096914" y="2178322"/>
              <a:ext cx="744528" cy="704830"/>
            </a:xfrm>
            <a:custGeom>
              <a:avLst/>
              <a:gdLst/>
              <a:ahLst/>
              <a:cxnLst/>
              <a:rect l="l" t="t" r="r" b="b"/>
              <a:pathLst>
                <a:path w="15135" h="14328" extrusionOk="0">
                  <a:moveTo>
                    <a:pt x="15135" y="1"/>
                  </a:moveTo>
                  <a:cubicBezTo>
                    <a:pt x="15134" y="1"/>
                    <a:pt x="11056" y="344"/>
                    <a:pt x="8570" y="4079"/>
                  </a:cubicBezTo>
                  <a:cubicBezTo>
                    <a:pt x="8066" y="4842"/>
                    <a:pt x="7616" y="5564"/>
                    <a:pt x="7207" y="6246"/>
                  </a:cubicBezTo>
                  <a:lnTo>
                    <a:pt x="7207" y="6246"/>
                  </a:lnTo>
                  <a:lnTo>
                    <a:pt x="4066" y="3297"/>
                  </a:lnTo>
                  <a:lnTo>
                    <a:pt x="1" y="7623"/>
                  </a:lnTo>
                  <a:cubicBezTo>
                    <a:pt x="1938" y="12334"/>
                    <a:pt x="5148" y="14327"/>
                    <a:pt x="7656" y="14327"/>
                  </a:cubicBezTo>
                  <a:cubicBezTo>
                    <a:pt x="7904" y="14327"/>
                    <a:pt x="8146" y="14308"/>
                    <a:pt x="8378" y="14269"/>
                  </a:cubicBezTo>
                  <a:cubicBezTo>
                    <a:pt x="10960" y="13830"/>
                    <a:pt x="12333" y="9916"/>
                    <a:pt x="12333" y="9916"/>
                  </a:cubicBezTo>
                  <a:lnTo>
                    <a:pt x="15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129;p46">
              <a:extLst>
                <a:ext uri="{FF2B5EF4-FFF2-40B4-BE49-F238E27FC236}">
                  <a16:creationId xmlns:a16="http://schemas.microsoft.com/office/drawing/2014/main" id="{BE7AB55E-8A6C-FB45-94E2-F3194EF5686A}"/>
                </a:ext>
              </a:extLst>
            </p:cNvPr>
            <p:cNvSpPr/>
            <p:nvPr/>
          </p:nvSpPr>
          <p:spPr>
            <a:xfrm>
              <a:off x="7124609" y="2371550"/>
              <a:ext cx="246651" cy="277692"/>
            </a:xfrm>
            <a:custGeom>
              <a:avLst/>
              <a:gdLst/>
              <a:ahLst/>
              <a:cxnLst/>
              <a:rect l="l" t="t" r="r" b="b"/>
              <a:pathLst>
                <a:path w="5014" h="5645" extrusionOk="0">
                  <a:moveTo>
                    <a:pt x="2912" y="0"/>
                  </a:moveTo>
                  <a:lnTo>
                    <a:pt x="2789" y="124"/>
                  </a:lnTo>
                  <a:lnTo>
                    <a:pt x="4080" y="1525"/>
                  </a:lnTo>
                  <a:lnTo>
                    <a:pt x="3173" y="2459"/>
                  </a:lnTo>
                  <a:lnTo>
                    <a:pt x="1924" y="1058"/>
                  </a:lnTo>
                  <a:lnTo>
                    <a:pt x="1800" y="1181"/>
                  </a:lnTo>
                  <a:lnTo>
                    <a:pt x="3063" y="2582"/>
                  </a:lnTo>
                  <a:lnTo>
                    <a:pt x="2308" y="3392"/>
                  </a:lnTo>
                  <a:lnTo>
                    <a:pt x="1100" y="1923"/>
                  </a:lnTo>
                  <a:lnTo>
                    <a:pt x="990" y="2047"/>
                  </a:lnTo>
                  <a:lnTo>
                    <a:pt x="2185" y="3516"/>
                  </a:lnTo>
                  <a:lnTo>
                    <a:pt x="1209" y="4532"/>
                  </a:lnTo>
                  <a:lnTo>
                    <a:pt x="125" y="2967"/>
                  </a:lnTo>
                  <a:lnTo>
                    <a:pt x="1" y="3090"/>
                  </a:lnTo>
                  <a:lnTo>
                    <a:pt x="1086" y="4670"/>
                  </a:lnTo>
                  <a:lnTo>
                    <a:pt x="303" y="5494"/>
                  </a:lnTo>
                  <a:cubicBezTo>
                    <a:pt x="331" y="5549"/>
                    <a:pt x="358" y="5590"/>
                    <a:pt x="385" y="5645"/>
                  </a:cubicBezTo>
                  <a:lnTo>
                    <a:pt x="5013" y="783"/>
                  </a:lnTo>
                  <a:lnTo>
                    <a:pt x="4890" y="673"/>
                  </a:lnTo>
                  <a:lnTo>
                    <a:pt x="4190" y="1401"/>
                  </a:lnTo>
                  <a:lnTo>
                    <a:pt x="2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130;p46">
              <a:extLst>
                <a:ext uri="{FF2B5EF4-FFF2-40B4-BE49-F238E27FC236}">
                  <a16:creationId xmlns:a16="http://schemas.microsoft.com/office/drawing/2014/main" id="{9E2C8D87-8690-9ACA-264E-1DA8EDF9BF1E}"/>
                </a:ext>
              </a:extLst>
            </p:cNvPr>
            <p:cNvSpPr/>
            <p:nvPr/>
          </p:nvSpPr>
          <p:spPr>
            <a:xfrm>
              <a:off x="7092880" y="2550316"/>
              <a:ext cx="614808" cy="336034"/>
            </a:xfrm>
            <a:custGeom>
              <a:avLst/>
              <a:gdLst/>
              <a:ahLst/>
              <a:cxnLst/>
              <a:rect l="l" t="t" r="r" b="b"/>
              <a:pathLst>
                <a:path w="12498" h="6831" extrusionOk="0">
                  <a:moveTo>
                    <a:pt x="80" y="0"/>
                  </a:moveTo>
                  <a:cubicBezTo>
                    <a:pt x="71" y="0"/>
                    <a:pt x="63" y="2"/>
                    <a:pt x="55" y="6"/>
                  </a:cubicBezTo>
                  <a:cubicBezTo>
                    <a:pt x="14" y="19"/>
                    <a:pt x="1" y="47"/>
                    <a:pt x="14" y="88"/>
                  </a:cubicBezTo>
                  <a:cubicBezTo>
                    <a:pt x="1003" y="2478"/>
                    <a:pt x="2404" y="4359"/>
                    <a:pt x="4065" y="5540"/>
                  </a:cubicBezTo>
                  <a:cubicBezTo>
                    <a:pt x="5260" y="6378"/>
                    <a:pt x="6524" y="6831"/>
                    <a:pt x="7718" y="6831"/>
                  </a:cubicBezTo>
                  <a:cubicBezTo>
                    <a:pt x="7979" y="6831"/>
                    <a:pt x="8227" y="6803"/>
                    <a:pt x="8474" y="6762"/>
                  </a:cubicBezTo>
                  <a:cubicBezTo>
                    <a:pt x="9545" y="6584"/>
                    <a:pt x="10575" y="5773"/>
                    <a:pt x="11467" y="4400"/>
                  </a:cubicBezTo>
                  <a:cubicBezTo>
                    <a:pt x="12127" y="3370"/>
                    <a:pt x="12484" y="2395"/>
                    <a:pt x="12484" y="2381"/>
                  </a:cubicBezTo>
                  <a:cubicBezTo>
                    <a:pt x="12497" y="2340"/>
                    <a:pt x="12470" y="2313"/>
                    <a:pt x="12443" y="2299"/>
                  </a:cubicBezTo>
                  <a:cubicBezTo>
                    <a:pt x="12432" y="2296"/>
                    <a:pt x="12423" y="2294"/>
                    <a:pt x="12414" y="2294"/>
                  </a:cubicBezTo>
                  <a:cubicBezTo>
                    <a:pt x="12388" y="2294"/>
                    <a:pt x="12370" y="2309"/>
                    <a:pt x="12360" y="2340"/>
                  </a:cubicBezTo>
                  <a:cubicBezTo>
                    <a:pt x="12346" y="2381"/>
                    <a:pt x="10959" y="6227"/>
                    <a:pt x="8446" y="6639"/>
                  </a:cubicBezTo>
                  <a:cubicBezTo>
                    <a:pt x="8178" y="6684"/>
                    <a:pt x="7913" y="6705"/>
                    <a:pt x="7649" y="6705"/>
                  </a:cubicBezTo>
                  <a:cubicBezTo>
                    <a:pt x="4377" y="6705"/>
                    <a:pt x="1511" y="3363"/>
                    <a:pt x="138" y="33"/>
                  </a:cubicBezTo>
                  <a:cubicBezTo>
                    <a:pt x="128" y="13"/>
                    <a:pt x="103"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131;p46">
              <a:extLst>
                <a:ext uri="{FF2B5EF4-FFF2-40B4-BE49-F238E27FC236}">
                  <a16:creationId xmlns:a16="http://schemas.microsoft.com/office/drawing/2014/main" id="{5B600AE8-2755-E0E9-42F3-0E3BB30E1838}"/>
                </a:ext>
              </a:extLst>
            </p:cNvPr>
            <p:cNvSpPr/>
            <p:nvPr/>
          </p:nvSpPr>
          <p:spPr>
            <a:xfrm>
              <a:off x="7402301" y="2482086"/>
              <a:ext cx="52734" cy="86087"/>
            </a:xfrm>
            <a:custGeom>
              <a:avLst/>
              <a:gdLst/>
              <a:ahLst/>
              <a:cxnLst/>
              <a:rect l="l" t="t" r="r" b="b"/>
              <a:pathLst>
                <a:path w="1072" h="1750" extrusionOk="0">
                  <a:moveTo>
                    <a:pt x="1006" y="0"/>
                  </a:moveTo>
                  <a:cubicBezTo>
                    <a:pt x="983" y="0"/>
                    <a:pt x="958" y="13"/>
                    <a:pt x="948" y="33"/>
                  </a:cubicBezTo>
                  <a:cubicBezTo>
                    <a:pt x="618" y="569"/>
                    <a:pt x="289" y="1145"/>
                    <a:pt x="14" y="1654"/>
                  </a:cubicBezTo>
                  <a:cubicBezTo>
                    <a:pt x="0" y="1695"/>
                    <a:pt x="14" y="1736"/>
                    <a:pt x="41" y="1750"/>
                  </a:cubicBezTo>
                  <a:lnTo>
                    <a:pt x="69" y="1750"/>
                  </a:lnTo>
                  <a:cubicBezTo>
                    <a:pt x="96" y="1750"/>
                    <a:pt x="124" y="1736"/>
                    <a:pt x="124" y="1722"/>
                  </a:cubicBezTo>
                  <a:cubicBezTo>
                    <a:pt x="412" y="1214"/>
                    <a:pt x="742" y="637"/>
                    <a:pt x="1058" y="102"/>
                  </a:cubicBezTo>
                  <a:cubicBezTo>
                    <a:pt x="1071" y="74"/>
                    <a:pt x="1071" y="33"/>
                    <a:pt x="1030" y="6"/>
                  </a:cubicBezTo>
                  <a:cubicBezTo>
                    <a:pt x="1023" y="2"/>
                    <a:pt x="1014"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132;p46">
              <a:extLst>
                <a:ext uri="{FF2B5EF4-FFF2-40B4-BE49-F238E27FC236}">
                  <a16:creationId xmlns:a16="http://schemas.microsoft.com/office/drawing/2014/main" id="{83A2275B-16AE-8505-51B5-E9AF5DEA3EF9}"/>
                </a:ext>
              </a:extLst>
            </p:cNvPr>
            <p:cNvSpPr/>
            <p:nvPr/>
          </p:nvSpPr>
          <p:spPr>
            <a:xfrm>
              <a:off x="7419567" y="2208084"/>
              <a:ext cx="367812" cy="820088"/>
            </a:xfrm>
            <a:custGeom>
              <a:avLst/>
              <a:gdLst/>
              <a:ahLst/>
              <a:cxnLst/>
              <a:rect l="l" t="t" r="r" b="b"/>
              <a:pathLst>
                <a:path w="7477" h="16671" extrusionOk="0">
                  <a:moveTo>
                    <a:pt x="6323" y="0"/>
                  </a:moveTo>
                  <a:cubicBezTo>
                    <a:pt x="6104" y="28"/>
                    <a:pt x="5884" y="69"/>
                    <a:pt x="5678" y="179"/>
                  </a:cubicBezTo>
                  <a:cubicBezTo>
                    <a:pt x="5513" y="247"/>
                    <a:pt x="5348" y="371"/>
                    <a:pt x="5225" y="522"/>
                  </a:cubicBezTo>
                  <a:cubicBezTo>
                    <a:pt x="5911" y="2829"/>
                    <a:pt x="6625" y="8734"/>
                    <a:pt x="4799" y="11618"/>
                  </a:cubicBezTo>
                  <a:cubicBezTo>
                    <a:pt x="3135" y="14261"/>
                    <a:pt x="1885" y="14500"/>
                    <a:pt x="1487" y="14500"/>
                  </a:cubicBezTo>
                  <a:cubicBezTo>
                    <a:pt x="1398" y="14500"/>
                    <a:pt x="1352" y="14488"/>
                    <a:pt x="1352" y="14488"/>
                  </a:cubicBezTo>
                  <a:cubicBezTo>
                    <a:pt x="1352" y="14488"/>
                    <a:pt x="0" y="16671"/>
                    <a:pt x="1046" y="16671"/>
                  </a:cubicBezTo>
                  <a:cubicBezTo>
                    <a:pt x="1247" y="16671"/>
                    <a:pt x="1537" y="16590"/>
                    <a:pt x="1943" y="16397"/>
                  </a:cubicBezTo>
                  <a:cubicBezTo>
                    <a:pt x="4456" y="15202"/>
                    <a:pt x="7065" y="12030"/>
                    <a:pt x="7298" y="7828"/>
                  </a:cubicBezTo>
                  <a:cubicBezTo>
                    <a:pt x="7477" y="4628"/>
                    <a:pt x="6708" y="1360"/>
                    <a:pt x="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133;p46">
              <a:extLst>
                <a:ext uri="{FF2B5EF4-FFF2-40B4-BE49-F238E27FC236}">
                  <a16:creationId xmlns:a16="http://schemas.microsoft.com/office/drawing/2014/main" id="{9B6E6853-8F7E-0B15-0F22-0C7ECDE7D1D9}"/>
                </a:ext>
              </a:extLst>
            </p:cNvPr>
            <p:cNvSpPr/>
            <p:nvPr/>
          </p:nvSpPr>
          <p:spPr>
            <a:xfrm>
              <a:off x="7804892" y="2169369"/>
              <a:ext cx="265541" cy="279217"/>
            </a:xfrm>
            <a:custGeom>
              <a:avLst/>
              <a:gdLst/>
              <a:ahLst/>
              <a:cxnLst/>
              <a:rect l="l" t="t" r="r" b="b"/>
              <a:pathLst>
                <a:path w="5398" h="5676" extrusionOk="0">
                  <a:moveTo>
                    <a:pt x="2123" y="1"/>
                  </a:moveTo>
                  <a:cubicBezTo>
                    <a:pt x="2029" y="1"/>
                    <a:pt x="1979" y="4"/>
                    <a:pt x="1979" y="4"/>
                  </a:cubicBezTo>
                  <a:lnTo>
                    <a:pt x="743" y="183"/>
                  </a:lnTo>
                  <a:cubicBezTo>
                    <a:pt x="509" y="224"/>
                    <a:pt x="276" y="293"/>
                    <a:pt x="1" y="375"/>
                  </a:cubicBezTo>
                  <a:lnTo>
                    <a:pt x="2761" y="5676"/>
                  </a:lnTo>
                  <a:lnTo>
                    <a:pt x="5398" y="883"/>
                  </a:lnTo>
                  <a:cubicBezTo>
                    <a:pt x="3847" y="74"/>
                    <a:pt x="2545" y="1"/>
                    <a:pt x="2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134;p46">
              <a:extLst>
                <a:ext uri="{FF2B5EF4-FFF2-40B4-BE49-F238E27FC236}">
                  <a16:creationId xmlns:a16="http://schemas.microsoft.com/office/drawing/2014/main" id="{FC21F93A-2E57-B435-1610-04EF4F8AAABC}"/>
                </a:ext>
              </a:extLst>
            </p:cNvPr>
            <p:cNvSpPr/>
            <p:nvPr/>
          </p:nvSpPr>
          <p:spPr>
            <a:xfrm>
              <a:off x="7801547" y="2166073"/>
              <a:ext cx="272280" cy="285218"/>
            </a:xfrm>
            <a:custGeom>
              <a:avLst/>
              <a:gdLst/>
              <a:ahLst/>
              <a:cxnLst/>
              <a:rect l="l" t="t" r="r" b="b"/>
              <a:pathLst>
                <a:path w="5535" h="5798" extrusionOk="0">
                  <a:moveTo>
                    <a:pt x="2209" y="133"/>
                  </a:moveTo>
                  <a:cubicBezTo>
                    <a:pt x="2647" y="133"/>
                    <a:pt x="3909" y="221"/>
                    <a:pt x="5384" y="964"/>
                  </a:cubicBezTo>
                  <a:lnTo>
                    <a:pt x="2829" y="5606"/>
                  </a:lnTo>
                  <a:lnTo>
                    <a:pt x="165" y="483"/>
                  </a:lnTo>
                  <a:cubicBezTo>
                    <a:pt x="385" y="415"/>
                    <a:pt x="605" y="360"/>
                    <a:pt x="811" y="305"/>
                  </a:cubicBezTo>
                  <a:lnTo>
                    <a:pt x="2047" y="140"/>
                  </a:lnTo>
                  <a:cubicBezTo>
                    <a:pt x="2056" y="137"/>
                    <a:pt x="2113" y="133"/>
                    <a:pt x="2209" y="133"/>
                  </a:cubicBezTo>
                  <a:close/>
                  <a:moveTo>
                    <a:pt x="2160" y="0"/>
                  </a:moveTo>
                  <a:cubicBezTo>
                    <a:pt x="2079" y="0"/>
                    <a:pt x="2035" y="3"/>
                    <a:pt x="2033" y="3"/>
                  </a:cubicBezTo>
                  <a:lnTo>
                    <a:pt x="783" y="181"/>
                  </a:lnTo>
                  <a:cubicBezTo>
                    <a:pt x="550" y="236"/>
                    <a:pt x="302" y="305"/>
                    <a:pt x="55" y="387"/>
                  </a:cubicBezTo>
                  <a:cubicBezTo>
                    <a:pt x="42" y="387"/>
                    <a:pt x="28" y="401"/>
                    <a:pt x="14" y="428"/>
                  </a:cubicBezTo>
                  <a:cubicBezTo>
                    <a:pt x="0" y="442"/>
                    <a:pt x="14" y="456"/>
                    <a:pt x="14" y="483"/>
                  </a:cubicBezTo>
                  <a:lnTo>
                    <a:pt x="2761" y="5770"/>
                  </a:lnTo>
                  <a:cubicBezTo>
                    <a:pt x="2774" y="5784"/>
                    <a:pt x="2802" y="5798"/>
                    <a:pt x="2816" y="5798"/>
                  </a:cubicBezTo>
                  <a:lnTo>
                    <a:pt x="2829" y="5798"/>
                  </a:lnTo>
                  <a:cubicBezTo>
                    <a:pt x="2843" y="5798"/>
                    <a:pt x="2870" y="5798"/>
                    <a:pt x="2884" y="5770"/>
                  </a:cubicBezTo>
                  <a:lnTo>
                    <a:pt x="5521" y="978"/>
                  </a:lnTo>
                  <a:cubicBezTo>
                    <a:pt x="5535" y="964"/>
                    <a:pt x="5535" y="936"/>
                    <a:pt x="5535" y="923"/>
                  </a:cubicBezTo>
                  <a:cubicBezTo>
                    <a:pt x="5521" y="909"/>
                    <a:pt x="5507" y="895"/>
                    <a:pt x="5493" y="882"/>
                  </a:cubicBezTo>
                  <a:cubicBezTo>
                    <a:pt x="3922" y="67"/>
                    <a:pt x="2571" y="0"/>
                    <a:pt x="2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135;p46">
              <a:extLst>
                <a:ext uri="{FF2B5EF4-FFF2-40B4-BE49-F238E27FC236}">
                  <a16:creationId xmlns:a16="http://schemas.microsoft.com/office/drawing/2014/main" id="{0E9717CE-E2D8-178B-3EF8-D62B9860FF4A}"/>
                </a:ext>
              </a:extLst>
            </p:cNvPr>
            <p:cNvSpPr/>
            <p:nvPr/>
          </p:nvSpPr>
          <p:spPr>
            <a:xfrm>
              <a:off x="7755601" y="1814888"/>
              <a:ext cx="310110" cy="381734"/>
            </a:xfrm>
            <a:custGeom>
              <a:avLst/>
              <a:gdLst/>
              <a:ahLst/>
              <a:cxnLst/>
              <a:rect l="l" t="t" r="r" b="b"/>
              <a:pathLst>
                <a:path w="6304" h="7760" extrusionOk="0">
                  <a:moveTo>
                    <a:pt x="1635" y="1"/>
                  </a:moveTo>
                  <a:cubicBezTo>
                    <a:pt x="742" y="1"/>
                    <a:pt x="0" y="825"/>
                    <a:pt x="0" y="1854"/>
                  </a:cubicBezTo>
                  <a:lnTo>
                    <a:pt x="0" y="3942"/>
                  </a:lnTo>
                  <a:cubicBezTo>
                    <a:pt x="0" y="4958"/>
                    <a:pt x="742" y="5796"/>
                    <a:pt x="1635" y="5796"/>
                  </a:cubicBezTo>
                  <a:lnTo>
                    <a:pt x="2417" y="5796"/>
                  </a:lnTo>
                  <a:lnTo>
                    <a:pt x="2417" y="6922"/>
                  </a:lnTo>
                  <a:cubicBezTo>
                    <a:pt x="2417" y="7375"/>
                    <a:pt x="2788" y="7760"/>
                    <a:pt x="3255" y="7760"/>
                  </a:cubicBezTo>
                  <a:lnTo>
                    <a:pt x="3791" y="7760"/>
                  </a:lnTo>
                  <a:cubicBezTo>
                    <a:pt x="4244" y="7760"/>
                    <a:pt x="4628" y="7375"/>
                    <a:pt x="4628" y="6922"/>
                  </a:cubicBezTo>
                  <a:lnTo>
                    <a:pt x="4628" y="5645"/>
                  </a:lnTo>
                  <a:lnTo>
                    <a:pt x="4628" y="5576"/>
                  </a:lnTo>
                  <a:lnTo>
                    <a:pt x="4628" y="4299"/>
                  </a:lnTo>
                  <a:cubicBezTo>
                    <a:pt x="4628" y="4271"/>
                    <a:pt x="4615" y="4258"/>
                    <a:pt x="4615" y="4230"/>
                  </a:cubicBezTo>
                  <a:lnTo>
                    <a:pt x="4615" y="4230"/>
                  </a:lnTo>
                  <a:cubicBezTo>
                    <a:pt x="4793" y="4354"/>
                    <a:pt x="4999" y="4423"/>
                    <a:pt x="5233" y="4423"/>
                  </a:cubicBezTo>
                  <a:cubicBezTo>
                    <a:pt x="5823" y="4423"/>
                    <a:pt x="6304" y="3942"/>
                    <a:pt x="6304" y="3351"/>
                  </a:cubicBezTo>
                  <a:cubicBezTo>
                    <a:pt x="6304" y="2775"/>
                    <a:pt x="5823" y="2294"/>
                    <a:pt x="5233" y="2294"/>
                  </a:cubicBezTo>
                  <a:cubicBezTo>
                    <a:pt x="4999" y="2294"/>
                    <a:pt x="4780" y="2363"/>
                    <a:pt x="4615" y="2486"/>
                  </a:cubicBezTo>
                  <a:lnTo>
                    <a:pt x="4615" y="1854"/>
                  </a:lnTo>
                  <a:cubicBezTo>
                    <a:pt x="4615" y="825"/>
                    <a:pt x="3873" y="1"/>
                    <a:pt x="2981"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136;p46">
              <a:extLst>
                <a:ext uri="{FF2B5EF4-FFF2-40B4-BE49-F238E27FC236}">
                  <a16:creationId xmlns:a16="http://schemas.microsoft.com/office/drawing/2014/main" id="{DE9F07EA-8DBD-FE8D-6963-B92811CD0F12}"/>
                </a:ext>
              </a:extLst>
            </p:cNvPr>
            <p:cNvSpPr/>
            <p:nvPr/>
          </p:nvSpPr>
          <p:spPr>
            <a:xfrm>
              <a:off x="7752896" y="1811494"/>
              <a:ext cx="316209" cy="387834"/>
            </a:xfrm>
            <a:custGeom>
              <a:avLst/>
              <a:gdLst/>
              <a:ahLst/>
              <a:cxnLst/>
              <a:rect l="l" t="t" r="r" b="b"/>
              <a:pathLst>
                <a:path w="6428" h="7884" extrusionOk="0">
                  <a:moveTo>
                    <a:pt x="3036" y="124"/>
                  </a:moveTo>
                  <a:cubicBezTo>
                    <a:pt x="3901" y="124"/>
                    <a:pt x="4601" y="935"/>
                    <a:pt x="4601" y="1923"/>
                  </a:cubicBezTo>
                  <a:lnTo>
                    <a:pt x="4601" y="2555"/>
                  </a:lnTo>
                  <a:cubicBezTo>
                    <a:pt x="4601" y="2583"/>
                    <a:pt x="4615" y="2610"/>
                    <a:pt x="4629" y="2624"/>
                  </a:cubicBezTo>
                  <a:cubicBezTo>
                    <a:pt x="4656" y="2624"/>
                    <a:pt x="4683" y="2624"/>
                    <a:pt x="4697" y="2610"/>
                  </a:cubicBezTo>
                  <a:cubicBezTo>
                    <a:pt x="4876" y="2487"/>
                    <a:pt x="5082" y="2432"/>
                    <a:pt x="5288" y="2432"/>
                  </a:cubicBezTo>
                  <a:cubicBezTo>
                    <a:pt x="5851" y="2432"/>
                    <a:pt x="6290" y="2871"/>
                    <a:pt x="6290" y="3420"/>
                  </a:cubicBezTo>
                  <a:cubicBezTo>
                    <a:pt x="6290" y="3970"/>
                    <a:pt x="5851" y="4423"/>
                    <a:pt x="5288" y="4423"/>
                  </a:cubicBezTo>
                  <a:cubicBezTo>
                    <a:pt x="5082" y="4423"/>
                    <a:pt x="4876" y="4368"/>
                    <a:pt x="4711" y="4244"/>
                  </a:cubicBezTo>
                  <a:cubicBezTo>
                    <a:pt x="4704" y="4237"/>
                    <a:pt x="4694" y="4234"/>
                    <a:pt x="4682" y="4234"/>
                  </a:cubicBezTo>
                  <a:cubicBezTo>
                    <a:pt x="4670" y="4234"/>
                    <a:pt x="4656" y="4237"/>
                    <a:pt x="4642" y="4244"/>
                  </a:cubicBezTo>
                  <a:cubicBezTo>
                    <a:pt x="4615" y="4258"/>
                    <a:pt x="4601" y="4272"/>
                    <a:pt x="4615" y="4299"/>
                  </a:cubicBezTo>
                  <a:cubicBezTo>
                    <a:pt x="4615" y="4327"/>
                    <a:pt x="4615" y="4354"/>
                    <a:pt x="4615" y="4368"/>
                  </a:cubicBezTo>
                  <a:lnTo>
                    <a:pt x="4615" y="6991"/>
                  </a:lnTo>
                  <a:cubicBezTo>
                    <a:pt x="4615" y="7417"/>
                    <a:pt x="4271" y="7760"/>
                    <a:pt x="3846" y="7760"/>
                  </a:cubicBezTo>
                  <a:lnTo>
                    <a:pt x="3310" y="7760"/>
                  </a:lnTo>
                  <a:cubicBezTo>
                    <a:pt x="2884" y="7760"/>
                    <a:pt x="2527" y="7417"/>
                    <a:pt x="2527" y="6991"/>
                  </a:cubicBezTo>
                  <a:lnTo>
                    <a:pt x="2527" y="5865"/>
                  </a:lnTo>
                  <a:cubicBezTo>
                    <a:pt x="2527" y="5824"/>
                    <a:pt x="2500" y="5796"/>
                    <a:pt x="2472" y="5796"/>
                  </a:cubicBezTo>
                  <a:lnTo>
                    <a:pt x="1690" y="5796"/>
                  </a:lnTo>
                  <a:cubicBezTo>
                    <a:pt x="825" y="5796"/>
                    <a:pt x="124" y="5000"/>
                    <a:pt x="124" y="4011"/>
                  </a:cubicBezTo>
                  <a:lnTo>
                    <a:pt x="124" y="1923"/>
                  </a:lnTo>
                  <a:cubicBezTo>
                    <a:pt x="124" y="935"/>
                    <a:pt x="825" y="124"/>
                    <a:pt x="1690" y="124"/>
                  </a:cubicBezTo>
                  <a:close/>
                  <a:moveTo>
                    <a:pt x="1690" y="1"/>
                  </a:moveTo>
                  <a:cubicBezTo>
                    <a:pt x="756" y="1"/>
                    <a:pt x="1" y="866"/>
                    <a:pt x="1" y="1923"/>
                  </a:cubicBezTo>
                  <a:lnTo>
                    <a:pt x="1" y="4011"/>
                  </a:lnTo>
                  <a:cubicBezTo>
                    <a:pt x="1" y="5068"/>
                    <a:pt x="756" y="5920"/>
                    <a:pt x="1690" y="5920"/>
                  </a:cubicBezTo>
                  <a:lnTo>
                    <a:pt x="2404" y="5920"/>
                  </a:lnTo>
                  <a:lnTo>
                    <a:pt x="2404" y="6991"/>
                  </a:lnTo>
                  <a:cubicBezTo>
                    <a:pt x="2404" y="7485"/>
                    <a:pt x="2802" y="7884"/>
                    <a:pt x="3310" y="7884"/>
                  </a:cubicBezTo>
                  <a:lnTo>
                    <a:pt x="3846" y="7884"/>
                  </a:lnTo>
                  <a:cubicBezTo>
                    <a:pt x="4340" y="7884"/>
                    <a:pt x="4738" y="7485"/>
                    <a:pt x="4738" y="6991"/>
                  </a:cubicBezTo>
                  <a:lnTo>
                    <a:pt x="4738" y="4409"/>
                  </a:lnTo>
                  <a:cubicBezTo>
                    <a:pt x="4903" y="4505"/>
                    <a:pt x="5095" y="4546"/>
                    <a:pt x="5288" y="4546"/>
                  </a:cubicBezTo>
                  <a:cubicBezTo>
                    <a:pt x="5919" y="4546"/>
                    <a:pt x="6428" y="4052"/>
                    <a:pt x="6428" y="3420"/>
                  </a:cubicBezTo>
                  <a:cubicBezTo>
                    <a:pt x="6428" y="2802"/>
                    <a:pt x="5919" y="2294"/>
                    <a:pt x="5288" y="2294"/>
                  </a:cubicBezTo>
                  <a:cubicBezTo>
                    <a:pt x="5095" y="2294"/>
                    <a:pt x="4903" y="2349"/>
                    <a:pt x="4725" y="2445"/>
                  </a:cubicBezTo>
                  <a:lnTo>
                    <a:pt x="4725" y="1923"/>
                  </a:lnTo>
                  <a:cubicBezTo>
                    <a:pt x="4725" y="866"/>
                    <a:pt x="3969"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137;p46">
              <a:extLst>
                <a:ext uri="{FF2B5EF4-FFF2-40B4-BE49-F238E27FC236}">
                  <a16:creationId xmlns:a16="http://schemas.microsoft.com/office/drawing/2014/main" id="{7C9A6416-EFC5-1F2C-7FDB-CBD2772A1762}"/>
                </a:ext>
              </a:extLst>
            </p:cNvPr>
            <p:cNvSpPr/>
            <p:nvPr/>
          </p:nvSpPr>
          <p:spPr>
            <a:xfrm>
              <a:off x="7980559" y="1951692"/>
              <a:ext cx="41273" cy="38223"/>
            </a:xfrm>
            <a:custGeom>
              <a:avLst/>
              <a:gdLst/>
              <a:ahLst/>
              <a:cxnLst/>
              <a:rect l="l" t="t" r="r" b="b"/>
              <a:pathLst>
                <a:path w="839" h="777" extrusionOk="0">
                  <a:moveTo>
                    <a:pt x="663" y="0"/>
                  </a:moveTo>
                  <a:cubicBezTo>
                    <a:pt x="473" y="0"/>
                    <a:pt x="323" y="56"/>
                    <a:pt x="220" y="158"/>
                  </a:cubicBezTo>
                  <a:cubicBezTo>
                    <a:pt x="1" y="378"/>
                    <a:pt x="14" y="708"/>
                    <a:pt x="14" y="721"/>
                  </a:cubicBezTo>
                  <a:cubicBezTo>
                    <a:pt x="14" y="749"/>
                    <a:pt x="42" y="776"/>
                    <a:pt x="83" y="776"/>
                  </a:cubicBezTo>
                  <a:cubicBezTo>
                    <a:pt x="124" y="776"/>
                    <a:pt x="152" y="749"/>
                    <a:pt x="138" y="708"/>
                  </a:cubicBezTo>
                  <a:cubicBezTo>
                    <a:pt x="138" y="708"/>
                    <a:pt x="124" y="419"/>
                    <a:pt x="303" y="255"/>
                  </a:cubicBezTo>
                  <a:cubicBezTo>
                    <a:pt x="399" y="170"/>
                    <a:pt x="526" y="128"/>
                    <a:pt x="695" y="128"/>
                  </a:cubicBezTo>
                  <a:cubicBezTo>
                    <a:pt x="719" y="128"/>
                    <a:pt x="744" y="129"/>
                    <a:pt x="770" y="131"/>
                  </a:cubicBezTo>
                  <a:cubicBezTo>
                    <a:pt x="774" y="133"/>
                    <a:pt x="780" y="134"/>
                    <a:pt x="785" y="134"/>
                  </a:cubicBezTo>
                  <a:cubicBezTo>
                    <a:pt x="810" y="134"/>
                    <a:pt x="838" y="110"/>
                    <a:pt x="838" y="76"/>
                  </a:cubicBezTo>
                  <a:cubicBezTo>
                    <a:pt x="838" y="49"/>
                    <a:pt x="811" y="7"/>
                    <a:pt x="783" y="7"/>
                  </a:cubicBezTo>
                  <a:cubicBezTo>
                    <a:pt x="741" y="3"/>
                    <a:pt x="701" y="0"/>
                    <a:pt x="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138;p46">
              <a:extLst>
                <a:ext uri="{FF2B5EF4-FFF2-40B4-BE49-F238E27FC236}">
                  <a16:creationId xmlns:a16="http://schemas.microsoft.com/office/drawing/2014/main" id="{1C5CB395-1834-FB1E-77D0-E4670DA9FB54}"/>
                </a:ext>
              </a:extLst>
            </p:cNvPr>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139;p46">
              <a:extLst>
                <a:ext uri="{FF2B5EF4-FFF2-40B4-BE49-F238E27FC236}">
                  <a16:creationId xmlns:a16="http://schemas.microsoft.com/office/drawing/2014/main" id="{6CDA203A-2C2D-0B04-D119-6A9350FB67A6}"/>
                </a:ext>
              </a:extLst>
            </p:cNvPr>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140;p46">
              <a:extLst>
                <a:ext uri="{FF2B5EF4-FFF2-40B4-BE49-F238E27FC236}">
                  <a16:creationId xmlns:a16="http://schemas.microsoft.com/office/drawing/2014/main" id="{C20B5F01-E215-71FE-DC1C-3DDDBBD677E6}"/>
                </a:ext>
              </a:extLst>
            </p:cNvPr>
            <p:cNvSpPr/>
            <p:nvPr/>
          </p:nvSpPr>
          <p:spPr>
            <a:xfrm>
              <a:off x="7736023" y="1737951"/>
              <a:ext cx="326343" cy="209412"/>
            </a:xfrm>
            <a:custGeom>
              <a:avLst/>
              <a:gdLst/>
              <a:ahLst/>
              <a:cxnLst/>
              <a:rect l="l" t="t" r="r" b="b"/>
              <a:pathLst>
                <a:path w="6634" h="4257" extrusionOk="0">
                  <a:moveTo>
                    <a:pt x="3480" y="0"/>
                  </a:moveTo>
                  <a:cubicBezTo>
                    <a:pt x="2828" y="0"/>
                    <a:pt x="2145" y="202"/>
                    <a:pt x="1483" y="603"/>
                  </a:cubicBezTo>
                  <a:cubicBezTo>
                    <a:pt x="0" y="1482"/>
                    <a:pt x="41" y="2938"/>
                    <a:pt x="124" y="3144"/>
                  </a:cubicBezTo>
                  <a:cubicBezTo>
                    <a:pt x="179" y="3267"/>
                    <a:pt x="247" y="3364"/>
                    <a:pt x="398" y="3391"/>
                  </a:cubicBezTo>
                  <a:cubicBezTo>
                    <a:pt x="421" y="3393"/>
                    <a:pt x="446" y="3394"/>
                    <a:pt x="473" y="3394"/>
                  </a:cubicBezTo>
                  <a:cubicBezTo>
                    <a:pt x="616" y="3394"/>
                    <a:pt x="836" y="3364"/>
                    <a:pt x="1181" y="3295"/>
                  </a:cubicBezTo>
                  <a:cubicBezTo>
                    <a:pt x="2348" y="3048"/>
                    <a:pt x="3103" y="2032"/>
                    <a:pt x="3104" y="2031"/>
                  </a:cubicBezTo>
                  <a:lnTo>
                    <a:pt x="3104" y="2031"/>
                  </a:lnTo>
                  <a:cubicBezTo>
                    <a:pt x="3104" y="2032"/>
                    <a:pt x="2994" y="2211"/>
                    <a:pt x="3406" y="3061"/>
                  </a:cubicBezTo>
                  <a:cubicBezTo>
                    <a:pt x="3694" y="3693"/>
                    <a:pt x="4463" y="4091"/>
                    <a:pt x="4848" y="4256"/>
                  </a:cubicBezTo>
                  <a:cubicBezTo>
                    <a:pt x="4999" y="4146"/>
                    <a:pt x="5026" y="4119"/>
                    <a:pt x="5095" y="4064"/>
                  </a:cubicBezTo>
                  <a:cubicBezTo>
                    <a:pt x="5095" y="4064"/>
                    <a:pt x="5342" y="3858"/>
                    <a:pt x="5617" y="3858"/>
                  </a:cubicBezTo>
                  <a:cubicBezTo>
                    <a:pt x="5878" y="3858"/>
                    <a:pt x="6125" y="3954"/>
                    <a:pt x="6304" y="4091"/>
                  </a:cubicBezTo>
                  <a:cubicBezTo>
                    <a:pt x="6606" y="3515"/>
                    <a:pt x="6633" y="1922"/>
                    <a:pt x="5631" y="905"/>
                  </a:cubicBezTo>
                  <a:cubicBezTo>
                    <a:pt x="5026" y="301"/>
                    <a:pt x="4277" y="0"/>
                    <a:pt x="348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41;p46">
              <a:extLst>
                <a:ext uri="{FF2B5EF4-FFF2-40B4-BE49-F238E27FC236}">
                  <a16:creationId xmlns:a16="http://schemas.microsoft.com/office/drawing/2014/main" id="{3638F459-A09C-CE7B-6CAC-C5E39B50EFAD}"/>
                </a:ext>
              </a:extLst>
            </p:cNvPr>
            <p:cNvSpPr/>
            <p:nvPr/>
          </p:nvSpPr>
          <p:spPr>
            <a:xfrm>
              <a:off x="7729923" y="1735000"/>
              <a:ext cx="335788" cy="215709"/>
            </a:xfrm>
            <a:custGeom>
              <a:avLst/>
              <a:gdLst/>
              <a:ahLst/>
              <a:cxnLst/>
              <a:rect l="l" t="t" r="r" b="b"/>
              <a:pathLst>
                <a:path w="6826" h="4385" extrusionOk="0">
                  <a:moveTo>
                    <a:pt x="3605" y="129"/>
                  </a:moveTo>
                  <a:cubicBezTo>
                    <a:pt x="4393" y="129"/>
                    <a:pt x="5130" y="424"/>
                    <a:pt x="5713" y="1007"/>
                  </a:cubicBezTo>
                  <a:cubicBezTo>
                    <a:pt x="6647" y="1968"/>
                    <a:pt x="6661" y="3451"/>
                    <a:pt x="6400" y="4055"/>
                  </a:cubicBezTo>
                  <a:cubicBezTo>
                    <a:pt x="6208" y="3932"/>
                    <a:pt x="5974" y="3849"/>
                    <a:pt x="5741" y="3849"/>
                  </a:cubicBezTo>
                  <a:cubicBezTo>
                    <a:pt x="5453" y="3849"/>
                    <a:pt x="5192" y="4069"/>
                    <a:pt x="5192" y="4083"/>
                  </a:cubicBezTo>
                  <a:cubicBezTo>
                    <a:pt x="5123" y="4124"/>
                    <a:pt x="5082" y="4151"/>
                    <a:pt x="4972" y="4248"/>
                  </a:cubicBezTo>
                  <a:cubicBezTo>
                    <a:pt x="4629" y="4096"/>
                    <a:pt x="3873" y="3712"/>
                    <a:pt x="3585" y="3094"/>
                  </a:cubicBezTo>
                  <a:cubicBezTo>
                    <a:pt x="3214" y="2311"/>
                    <a:pt x="3283" y="2119"/>
                    <a:pt x="3283" y="2119"/>
                  </a:cubicBezTo>
                  <a:cubicBezTo>
                    <a:pt x="3297" y="2091"/>
                    <a:pt x="3283" y="2050"/>
                    <a:pt x="3255" y="2037"/>
                  </a:cubicBezTo>
                  <a:cubicBezTo>
                    <a:pt x="3245" y="2026"/>
                    <a:pt x="3232" y="2022"/>
                    <a:pt x="3220" y="2022"/>
                  </a:cubicBezTo>
                  <a:cubicBezTo>
                    <a:pt x="3200" y="2022"/>
                    <a:pt x="3181" y="2033"/>
                    <a:pt x="3173" y="2050"/>
                  </a:cubicBezTo>
                  <a:cubicBezTo>
                    <a:pt x="3159" y="2050"/>
                    <a:pt x="2431" y="3053"/>
                    <a:pt x="1292" y="3286"/>
                  </a:cubicBezTo>
                  <a:cubicBezTo>
                    <a:pt x="969" y="3355"/>
                    <a:pt x="753" y="3386"/>
                    <a:pt x="611" y="3386"/>
                  </a:cubicBezTo>
                  <a:cubicBezTo>
                    <a:pt x="583" y="3386"/>
                    <a:pt x="558" y="3385"/>
                    <a:pt x="536" y="3382"/>
                  </a:cubicBezTo>
                  <a:cubicBezTo>
                    <a:pt x="413" y="3355"/>
                    <a:pt x="358" y="3286"/>
                    <a:pt x="303" y="3176"/>
                  </a:cubicBezTo>
                  <a:cubicBezTo>
                    <a:pt x="248" y="3039"/>
                    <a:pt x="152" y="1611"/>
                    <a:pt x="1635" y="718"/>
                  </a:cubicBezTo>
                  <a:cubicBezTo>
                    <a:pt x="2288" y="324"/>
                    <a:pt x="2963" y="129"/>
                    <a:pt x="3605" y="129"/>
                  </a:cubicBezTo>
                  <a:close/>
                  <a:moveTo>
                    <a:pt x="3613" y="1"/>
                  </a:moveTo>
                  <a:cubicBezTo>
                    <a:pt x="2949" y="1"/>
                    <a:pt x="2248" y="203"/>
                    <a:pt x="1566" y="608"/>
                  </a:cubicBezTo>
                  <a:cubicBezTo>
                    <a:pt x="1" y="1542"/>
                    <a:pt x="110" y="3053"/>
                    <a:pt x="193" y="3231"/>
                  </a:cubicBezTo>
                  <a:cubicBezTo>
                    <a:pt x="234" y="3341"/>
                    <a:pt x="316" y="3478"/>
                    <a:pt x="522" y="3520"/>
                  </a:cubicBezTo>
                  <a:cubicBezTo>
                    <a:pt x="547" y="3522"/>
                    <a:pt x="574" y="3523"/>
                    <a:pt x="604" y="3523"/>
                  </a:cubicBezTo>
                  <a:cubicBezTo>
                    <a:pt x="758" y="3523"/>
                    <a:pt x="985" y="3493"/>
                    <a:pt x="1319" y="3424"/>
                  </a:cubicBezTo>
                  <a:cubicBezTo>
                    <a:pt x="2239" y="3218"/>
                    <a:pt x="2898" y="2572"/>
                    <a:pt x="3159" y="2270"/>
                  </a:cubicBezTo>
                  <a:cubicBezTo>
                    <a:pt x="3173" y="2435"/>
                    <a:pt x="3255" y="2696"/>
                    <a:pt x="3461" y="3149"/>
                  </a:cubicBezTo>
                  <a:cubicBezTo>
                    <a:pt x="3791" y="3836"/>
                    <a:pt x="4615" y="4234"/>
                    <a:pt x="4958" y="4371"/>
                  </a:cubicBezTo>
                  <a:cubicBezTo>
                    <a:pt x="4958" y="4385"/>
                    <a:pt x="4972" y="4385"/>
                    <a:pt x="4972" y="4385"/>
                  </a:cubicBezTo>
                  <a:cubicBezTo>
                    <a:pt x="4986" y="4385"/>
                    <a:pt x="4999" y="4371"/>
                    <a:pt x="5013" y="4371"/>
                  </a:cubicBezTo>
                  <a:cubicBezTo>
                    <a:pt x="5150" y="4261"/>
                    <a:pt x="5192" y="4234"/>
                    <a:pt x="5260" y="4179"/>
                  </a:cubicBezTo>
                  <a:cubicBezTo>
                    <a:pt x="5260" y="4179"/>
                    <a:pt x="5494" y="3987"/>
                    <a:pt x="5741" y="3987"/>
                  </a:cubicBezTo>
                  <a:cubicBezTo>
                    <a:pt x="5755" y="3986"/>
                    <a:pt x="5769" y="3985"/>
                    <a:pt x="5783" y="3985"/>
                  </a:cubicBezTo>
                  <a:cubicBezTo>
                    <a:pt x="5992" y="3985"/>
                    <a:pt x="6219" y="4078"/>
                    <a:pt x="6386" y="4206"/>
                  </a:cubicBezTo>
                  <a:cubicBezTo>
                    <a:pt x="6414" y="4220"/>
                    <a:pt x="6428" y="4220"/>
                    <a:pt x="6441" y="4220"/>
                  </a:cubicBezTo>
                  <a:cubicBezTo>
                    <a:pt x="6469" y="4220"/>
                    <a:pt x="6483" y="4206"/>
                    <a:pt x="6483" y="4179"/>
                  </a:cubicBezTo>
                  <a:cubicBezTo>
                    <a:pt x="6798" y="3588"/>
                    <a:pt x="6826" y="1954"/>
                    <a:pt x="5796" y="924"/>
                  </a:cubicBezTo>
                  <a:cubicBezTo>
                    <a:pt x="5196" y="309"/>
                    <a:pt x="4433" y="1"/>
                    <a:pt x="3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42;p46">
              <a:extLst>
                <a:ext uri="{FF2B5EF4-FFF2-40B4-BE49-F238E27FC236}">
                  <a16:creationId xmlns:a16="http://schemas.microsoft.com/office/drawing/2014/main" id="{5AE111E1-E269-1187-42B7-FD27FCB622E5}"/>
                </a:ext>
              </a:extLst>
            </p:cNvPr>
            <p:cNvSpPr/>
            <p:nvPr/>
          </p:nvSpPr>
          <p:spPr>
            <a:xfrm>
              <a:off x="7834654" y="2118898"/>
              <a:ext cx="185161" cy="91252"/>
            </a:xfrm>
            <a:custGeom>
              <a:avLst/>
              <a:gdLst/>
              <a:ahLst/>
              <a:cxnLst/>
              <a:rect l="l" t="t" r="r" b="b"/>
              <a:pathLst>
                <a:path w="3764" h="1855" extrusionOk="0">
                  <a:moveTo>
                    <a:pt x="728" y="0"/>
                  </a:moveTo>
                  <a:cubicBezTo>
                    <a:pt x="344" y="0"/>
                    <a:pt x="14" y="316"/>
                    <a:pt x="14" y="714"/>
                  </a:cubicBezTo>
                  <a:lnTo>
                    <a:pt x="14" y="1113"/>
                  </a:lnTo>
                  <a:cubicBezTo>
                    <a:pt x="0" y="1497"/>
                    <a:pt x="316" y="1827"/>
                    <a:pt x="714" y="1827"/>
                  </a:cubicBezTo>
                  <a:lnTo>
                    <a:pt x="3035" y="1854"/>
                  </a:lnTo>
                  <a:cubicBezTo>
                    <a:pt x="3420" y="1854"/>
                    <a:pt x="3749" y="1538"/>
                    <a:pt x="3749" y="1154"/>
                  </a:cubicBezTo>
                  <a:lnTo>
                    <a:pt x="3749" y="756"/>
                  </a:lnTo>
                  <a:cubicBezTo>
                    <a:pt x="3763" y="357"/>
                    <a:pt x="3447" y="42"/>
                    <a:pt x="3049" y="28"/>
                  </a:cubicBezTo>
                  <a:lnTo>
                    <a:pt x="7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43;p46">
              <a:extLst>
                <a:ext uri="{FF2B5EF4-FFF2-40B4-BE49-F238E27FC236}">
                  <a16:creationId xmlns:a16="http://schemas.microsoft.com/office/drawing/2014/main" id="{73C974C0-DBAB-FFC7-0C95-162F6F71AEDD}"/>
                </a:ext>
              </a:extLst>
            </p:cNvPr>
            <p:cNvSpPr/>
            <p:nvPr/>
          </p:nvSpPr>
          <p:spPr>
            <a:xfrm>
              <a:off x="7831948" y="2116192"/>
              <a:ext cx="190523" cy="97303"/>
            </a:xfrm>
            <a:custGeom>
              <a:avLst/>
              <a:gdLst/>
              <a:ahLst/>
              <a:cxnLst/>
              <a:rect l="l" t="t" r="r" b="b"/>
              <a:pathLst>
                <a:path w="3873" h="1978" extrusionOk="0">
                  <a:moveTo>
                    <a:pt x="783" y="124"/>
                  </a:moveTo>
                  <a:lnTo>
                    <a:pt x="3104" y="151"/>
                  </a:lnTo>
                  <a:cubicBezTo>
                    <a:pt x="3282" y="151"/>
                    <a:pt x="3447" y="220"/>
                    <a:pt x="3557" y="344"/>
                  </a:cubicBezTo>
                  <a:cubicBezTo>
                    <a:pt x="3681" y="467"/>
                    <a:pt x="3749" y="632"/>
                    <a:pt x="3749" y="811"/>
                  </a:cubicBezTo>
                  <a:lnTo>
                    <a:pt x="3736" y="1209"/>
                  </a:lnTo>
                  <a:cubicBezTo>
                    <a:pt x="3736" y="1374"/>
                    <a:pt x="3667" y="1538"/>
                    <a:pt x="3543" y="1662"/>
                  </a:cubicBezTo>
                  <a:cubicBezTo>
                    <a:pt x="3420" y="1786"/>
                    <a:pt x="3269" y="1841"/>
                    <a:pt x="3090" y="1841"/>
                  </a:cubicBezTo>
                  <a:lnTo>
                    <a:pt x="769" y="1813"/>
                  </a:lnTo>
                  <a:cubicBezTo>
                    <a:pt x="591" y="1813"/>
                    <a:pt x="440" y="1744"/>
                    <a:pt x="316" y="1621"/>
                  </a:cubicBezTo>
                  <a:cubicBezTo>
                    <a:pt x="193" y="1497"/>
                    <a:pt x="124" y="1332"/>
                    <a:pt x="124" y="1168"/>
                  </a:cubicBezTo>
                  <a:lnTo>
                    <a:pt x="138" y="769"/>
                  </a:lnTo>
                  <a:cubicBezTo>
                    <a:pt x="138" y="412"/>
                    <a:pt x="426" y="124"/>
                    <a:pt x="783" y="124"/>
                  </a:cubicBezTo>
                  <a:close/>
                  <a:moveTo>
                    <a:pt x="783" y="0"/>
                  </a:moveTo>
                  <a:cubicBezTo>
                    <a:pt x="357" y="0"/>
                    <a:pt x="14" y="344"/>
                    <a:pt x="0" y="769"/>
                  </a:cubicBezTo>
                  <a:lnTo>
                    <a:pt x="0" y="1168"/>
                  </a:lnTo>
                  <a:cubicBezTo>
                    <a:pt x="0" y="1374"/>
                    <a:pt x="83" y="1566"/>
                    <a:pt x="220" y="1717"/>
                  </a:cubicBezTo>
                  <a:cubicBezTo>
                    <a:pt x="371" y="1868"/>
                    <a:pt x="563" y="1950"/>
                    <a:pt x="769" y="1950"/>
                  </a:cubicBezTo>
                  <a:lnTo>
                    <a:pt x="3090" y="1978"/>
                  </a:lnTo>
                  <a:cubicBezTo>
                    <a:pt x="3296" y="1978"/>
                    <a:pt x="3488" y="1896"/>
                    <a:pt x="3639" y="1758"/>
                  </a:cubicBezTo>
                  <a:cubicBezTo>
                    <a:pt x="3791" y="1607"/>
                    <a:pt x="3873" y="1415"/>
                    <a:pt x="3873" y="1209"/>
                  </a:cubicBezTo>
                  <a:lnTo>
                    <a:pt x="3873" y="811"/>
                  </a:lnTo>
                  <a:cubicBezTo>
                    <a:pt x="3873" y="385"/>
                    <a:pt x="3530" y="28"/>
                    <a:pt x="3104" y="28"/>
                  </a:cubicBez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44;p46">
              <a:extLst>
                <a:ext uri="{FF2B5EF4-FFF2-40B4-BE49-F238E27FC236}">
                  <a16:creationId xmlns:a16="http://schemas.microsoft.com/office/drawing/2014/main" id="{1DF0BA60-187D-E348-7BBE-22AC054ECC1D}"/>
                </a:ext>
              </a:extLst>
            </p:cNvPr>
            <p:cNvSpPr/>
            <p:nvPr/>
          </p:nvSpPr>
          <p:spPr>
            <a:xfrm>
              <a:off x="8001515" y="1999311"/>
              <a:ext cx="20956" cy="21694"/>
            </a:xfrm>
            <a:custGeom>
              <a:avLst/>
              <a:gdLst/>
              <a:ahLst/>
              <a:cxnLst/>
              <a:rect l="l" t="t" r="r" b="b"/>
              <a:pathLst>
                <a:path w="426" h="441" extrusionOk="0">
                  <a:moveTo>
                    <a:pt x="220" y="1"/>
                  </a:moveTo>
                  <a:cubicBezTo>
                    <a:pt x="96" y="1"/>
                    <a:pt x="0" y="97"/>
                    <a:pt x="0" y="220"/>
                  </a:cubicBezTo>
                  <a:cubicBezTo>
                    <a:pt x="0" y="344"/>
                    <a:pt x="96" y="440"/>
                    <a:pt x="220" y="440"/>
                  </a:cubicBezTo>
                  <a:cubicBezTo>
                    <a:pt x="330" y="440"/>
                    <a:pt x="426" y="344"/>
                    <a:pt x="426" y="220"/>
                  </a:cubicBezTo>
                  <a:cubicBezTo>
                    <a:pt x="426" y="97"/>
                    <a:pt x="33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45;p46">
              <a:extLst>
                <a:ext uri="{FF2B5EF4-FFF2-40B4-BE49-F238E27FC236}">
                  <a16:creationId xmlns:a16="http://schemas.microsoft.com/office/drawing/2014/main" id="{17003C2C-5DF8-8159-E5EC-1C6118E737B4}"/>
                </a:ext>
              </a:extLst>
            </p:cNvPr>
            <p:cNvSpPr/>
            <p:nvPr/>
          </p:nvSpPr>
          <p:spPr>
            <a:xfrm>
              <a:off x="7855561" y="1920947"/>
              <a:ext cx="35861" cy="34484"/>
            </a:xfrm>
            <a:custGeom>
              <a:avLst/>
              <a:gdLst/>
              <a:ahLst/>
              <a:cxnLst/>
              <a:rect l="l" t="t" r="r" b="b"/>
              <a:pathLst>
                <a:path w="729" h="701" extrusionOk="0">
                  <a:moveTo>
                    <a:pt x="358" y="1"/>
                  </a:moveTo>
                  <a:cubicBezTo>
                    <a:pt x="152" y="1"/>
                    <a:pt x="1" y="289"/>
                    <a:pt x="1" y="632"/>
                  </a:cubicBezTo>
                  <a:cubicBezTo>
                    <a:pt x="1" y="674"/>
                    <a:pt x="28" y="701"/>
                    <a:pt x="56" y="701"/>
                  </a:cubicBezTo>
                  <a:cubicBezTo>
                    <a:pt x="97" y="701"/>
                    <a:pt x="125" y="674"/>
                    <a:pt x="125" y="632"/>
                  </a:cubicBezTo>
                  <a:cubicBezTo>
                    <a:pt x="125" y="344"/>
                    <a:pt x="248" y="138"/>
                    <a:pt x="358" y="138"/>
                  </a:cubicBezTo>
                  <a:cubicBezTo>
                    <a:pt x="482" y="138"/>
                    <a:pt x="605" y="344"/>
                    <a:pt x="605" y="632"/>
                  </a:cubicBezTo>
                  <a:cubicBezTo>
                    <a:pt x="605" y="674"/>
                    <a:pt x="633" y="701"/>
                    <a:pt x="674" y="701"/>
                  </a:cubicBezTo>
                  <a:cubicBezTo>
                    <a:pt x="701" y="701"/>
                    <a:pt x="729" y="674"/>
                    <a:pt x="729" y="632"/>
                  </a:cubicBezTo>
                  <a:cubicBezTo>
                    <a:pt x="729" y="289"/>
                    <a:pt x="578" y="1"/>
                    <a:pt x="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46;p46">
              <a:extLst>
                <a:ext uri="{FF2B5EF4-FFF2-40B4-BE49-F238E27FC236}">
                  <a16:creationId xmlns:a16="http://schemas.microsoft.com/office/drawing/2014/main" id="{9113901E-054E-E1CF-157F-F6293226F59B}"/>
                </a:ext>
              </a:extLst>
            </p:cNvPr>
            <p:cNvSpPr/>
            <p:nvPr/>
          </p:nvSpPr>
          <p:spPr>
            <a:xfrm>
              <a:off x="7761701" y="1920947"/>
              <a:ext cx="32467" cy="30450"/>
            </a:xfrm>
            <a:custGeom>
              <a:avLst/>
              <a:gdLst/>
              <a:ahLst/>
              <a:cxnLst/>
              <a:rect l="l" t="t" r="r" b="b"/>
              <a:pathLst>
                <a:path w="660" h="619" extrusionOk="0">
                  <a:moveTo>
                    <a:pt x="330" y="1"/>
                  </a:moveTo>
                  <a:cubicBezTo>
                    <a:pt x="151" y="1"/>
                    <a:pt x="0" y="248"/>
                    <a:pt x="0" y="550"/>
                  </a:cubicBezTo>
                  <a:cubicBezTo>
                    <a:pt x="0" y="591"/>
                    <a:pt x="28" y="619"/>
                    <a:pt x="69" y="619"/>
                  </a:cubicBezTo>
                  <a:cubicBezTo>
                    <a:pt x="110" y="619"/>
                    <a:pt x="137" y="591"/>
                    <a:pt x="137" y="550"/>
                  </a:cubicBezTo>
                  <a:cubicBezTo>
                    <a:pt x="137" y="303"/>
                    <a:pt x="234" y="138"/>
                    <a:pt x="330" y="138"/>
                  </a:cubicBezTo>
                  <a:cubicBezTo>
                    <a:pt x="426" y="138"/>
                    <a:pt x="522" y="303"/>
                    <a:pt x="522" y="550"/>
                  </a:cubicBezTo>
                  <a:cubicBezTo>
                    <a:pt x="522" y="591"/>
                    <a:pt x="549" y="619"/>
                    <a:pt x="591" y="619"/>
                  </a:cubicBezTo>
                  <a:cubicBezTo>
                    <a:pt x="618" y="619"/>
                    <a:pt x="659" y="591"/>
                    <a:pt x="659" y="550"/>
                  </a:cubicBezTo>
                  <a:cubicBezTo>
                    <a:pt x="659" y="248"/>
                    <a:pt x="508"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47;p46">
              <a:extLst>
                <a:ext uri="{FF2B5EF4-FFF2-40B4-BE49-F238E27FC236}">
                  <a16:creationId xmlns:a16="http://schemas.microsoft.com/office/drawing/2014/main" id="{003D5987-C378-CBE2-A767-6B8470DC42D1}"/>
                </a:ext>
              </a:extLst>
            </p:cNvPr>
            <p:cNvSpPr/>
            <p:nvPr/>
          </p:nvSpPr>
          <p:spPr>
            <a:xfrm>
              <a:off x="7796825" y="1921341"/>
              <a:ext cx="33795" cy="61835"/>
            </a:xfrm>
            <a:custGeom>
              <a:avLst/>
              <a:gdLst/>
              <a:ahLst/>
              <a:cxnLst/>
              <a:rect l="l" t="t" r="r" b="b"/>
              <a:pathLst>
                <a:path w="687" h="1257" extrusionOk="0">
                  <a:moveTo>
                    <a:pt x="553" y="1"/>
                  </a:moveTo>
                  <a:cubicBezTo>
                    <a:pt x="529" y="1"/>
                    <a:pt x="505" y="14"/>
                    <a:pt x="495" y="34"/>
                  </a:cubicBezTo>
                  <a:lnTo>
                    <a:pt x="14" y="830"/>
                  </a:lnTo>
                  <a:cubicBezTo>
                    <a:pt x="0" y="858"/>
                    <a:pt x="14" y="899"/>
                    <a:pt x="41" y="913"/>
                  </a:cubicBezTo>
                  <a:lnTo>
                    <a:pt x="577" y="1242"/>
                  </a:lnTo>
                  <a:cubicBezTo>
                    <a:pt x="591" y="1256"/>
                    <a:pt x="604" y="1256"/>
                    <a:pt x="618" y="1256"/>
                  </a:cubicBezTo>
                  <a:cubicBezTo>
                    <a:pt x="632" y="1256"/>
                    <a:pt x="659" y="1242"/>
                    <a:pt x="673" y="1229"/>
                  </a:cubicBezTo>
                  <a:cubicBezTo>
                    <a:pt x="687" y="1201"/>
                    <a:pt x="673" y="1160"/>
                    <a:pt x="646" y="1132"/>
                  </a:cubicBezTo>
                  <a:lnTo>
                    <a:pt x="165" y="844"/>
                  </a:lnTo>
                  <a:lnTo>
                    <a:pt x="604" y="102"/>
                  </a:lnTo>
                  <a:cubicBezTo>
                    <a:pt x="618" y="61"/>
                    <a:pt x="604" y="20"/>
                    <a:pt x="577" y="6"/>
                  </a:cubicBezTo>
                  <a:cubicBezTo>
                    <a:pt x="570" y="3"/>
                    <a:pt x="5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48;p46">
              <a:extLst>
                <a:ext uri="{FF2B5EF4-FFF2-40B4-BE49-F238E27FC236}">
                  <a16:creationId xmlns:a16="http://schemas.microsoft.com/office/drawing/2014/main" id="{3BBE0873-E84D-EEF4-0A61-24513155557F}"/>
                </a:ext>
              </a:extLst>
            </p:cNvPr>
            <p:cNvSpPr/>
            <p:nvPr/>
          </p:nvSpPr>
          <p:spPr>
            <a:xfrm>
              <a:off x="7868400" y="1905156"/>
              <a:ext cx="33156" cy="16529"/>
            </a:xfrm>
            <a:custGeom>
              <a:avLst/>
              <a:gdLst/>
              <a:ahLst/>
              <a:cxnLst/>
              <a:rect l="l" t="t" r="r" b="b"/>
              <a:pathLst>
                <a:path w="674" h="336" extrusionOk="0">
                  <a:moveTo>
                    <a:pt x="74" y="1"/>
                  </a:moveTo>
                  <a:cubicBezTo>
                    <a:pt x="51" y="1"/>
                    <a:pt x="25" y="16"/>
                    <a:pt x="15" y="47"/>
                  </a:cubicBezTo>
                  <a:cubicBezTo>
                    <a:pt x="1" y="74"/>
                    <a:pt x="15" y="116"/>
                    <a:pt x="56" y="129"/>
                  </a:cubicBezTo>
                  <a:lnTo>
                    <a:pt x="578" y="335"/>
                  </a:lnTo>
                  <a:lnTo>
                    <a:pt x="605" y="335"/>
                  </a:lnTo>
                  <a:cubicBezTo>
                    <a:pt x="619" y="335"/>
                    <a:pt x="646" y="322"/>
                    <a:pt x="660" y="294"/>
                  </a:cubicBezTo>
                  <a:cubicBezTo>
                    <a:pt x="674" y="267"/>
                    <a:pt x="660" y="225"/>
                    <a:pt x="619" y="212"/>
                  </a:cubicBezTo>
                  <a:lnTo>
                    <a:pt x="97" y="6"/>
                  </a:lnTo>
                  <a:cubicBezTo>
                    <a:pt x="90" y="2"/>
                    <a:pt x="82"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49;p46">
              <a:extLst>
                <a:ext uri="{FF2B5EF4-FFF2-40B4-BE49-F238E27FC236}">
                  <a16:creationId xmlns:a16="http://schemas.microsoft.com/office/drawing/2014/main" id="{9F8CFBBF-5033-0CB3-9BE2-9E8EBAC48991}"/>
                </a:ext>
              </a:extLst>
            </p:cNvPr>
            <p:cNvSpPr/>
            <p:nvPr/>
          </p:nvSpPr>
          <p:spPr>
            <a:xfrm>
              <a:off x="7760324" y="1909485"/>
              <a:ext cx="31139" cy="10183"/>
            </a:xfrm>
            <a:custGeom>
              <a:avLst/>
              <a:gdLst/>
              <a:ahLst/>
              <a:cxnLst/>
              <a:rect l="l" t="t" r="r" b="b"/>
              <a:pathLst>
                <a:path w="633" h="207" extrusionOk="0">
                  <a:moveTo>
                    <a:pt x="564" y="0"/>
                  </a:moveTo>
                  <a:lnTo>
                    <a:pt x="56" y="69"/>
                  </a:lnTo>
                  <a:cubicBezTo>
                    <a:pt x="28" y="83"/>
                    <a:pt x="1" y="110"/>
                    <a:pt x="1" y="151"/>
                  </a:cubicBezTo>
                  <a:cubicBezTo>
                    <a:pt x="14" y="179"/>
                    <a:pt x="42" y="206"/>
                    <a:pt x="69" y="206"/>
                  </a:cubicBezTo>
                  <a:lnTo>
                    <a:pt x="83" y="206"/>
                  </a:lnTo>
                  <a:lnTo>
                    <a:pt x="577" y="124"/>
                  </a:lnTo>
                  <a:cubicBezTo>
                    <a:pt x="619" y="124"/>
                    <a:pt x="632" y="96"/>
                    <a:pt x="632" y="55"/>
                  </a:cubicBezTo>
                  <a:cubicBezTo>
                    <a:pt x="632" y="14"/>
                    <a:pt x="591"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50;p46">
              <a:extLst>
                <a:ext uri="{FF2B5EF4-FFF2-40B4-BE49-F238E27FC236}">
                  <a16:creationId xmlns:a16="http://schemas.microsoft.com/office/drawing/2014/main" id="{32B31081-E516-8EF8-7A63-9BDF8AB3E724}"/>
                </a:ext>
              </a:extLst>
            </p:cNvPr>
            <p:cNvSpPr/>
            <p:nvPr/>
          </p:nvSpPr>
          <p:spPr>
            <a:xfrm>
              <a:off x="7795447" y="2013527"/>
              <a:ext cx="52095" cy="29761"/>
            </a:xfrm>
            <a:custGeom>
              <a:avLst/>
              <a:gdLst/>
              <a:ahLst/>
              <a:cxnLst/>
              <a:rect l="l" t="t" r="r" b="b"/>
              <a:pathLst>
                <a:path w="1059" h="605" extrusionOk="0">
                  <a:moveTo>
                    <a:pt x="69" y="0"/>
                  </a:moveTo>
                  <a:cubicBezTo>
                    <a:pt x="28" y="0"/>
                    <a:pt x="1" y="41"/>
                    <a:pt x="1" y="69"/>
                  </a:cubicBezTo>
                  <a:cubicBezTo>
                    <a:pt x="1" y="357"/>
                    <a:pt x="234" y="604"/>
                    <a:pt x="536" y="604"/>
                  </a:cubicBezTo>
                  <a:cubicBezTo>
                    <a:pt x="825" y="604"/>
                    <a:pt x="1058" y="357"/>
                    <a:pt x="1058" y="69"/>
                  </a:cubicBezTo>
                  <a:cubicBezTo>
                    <a:pt x="1058" y="41"/>
                    <a:pt x="1031" y="0"/>
                    <a:pt x="1003" y="0"/>
                  </a:cubicBezTo>
                  <a:cubicBezTo>
                    <a:pt x="962" y="0"/>
                    <a:pt x="935" y="41"/>
                    <a:pt x="935" y="69"/>
                  </a:cubicBezTo>
                  <a:cubicBezTo>
                    <a:pt x="935" y="288"/>
                    <a:pt x="756" y="467"/>
                    <a:pt x="536" y="467"/>
                  </a:cubicBezTo>
                  <a:cubicBezTo>
                    <a:pt x="303" y="467"/>
                    <a:pt x="124" y="288"/>
                    <a:pt x="124" y="69"/>
                  </a:cubicBezTo>
                  <a:cubicBezTo>
                    <a:pt x="124" y="41"/>
                    <a:pt x="9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8A441E20-AC9A-45AE-36D9-2F50F69A62B3}"/>
              </a:ext>
            </a:extLst>
          </p:cNvPr>
          <p:cNvSpPr>
            <a:spLocks noGrp="1"/>
          </p:cNvSpPr>
          <p:nvPr>
            <p:ph type="title"/>
          </p:nvPr>
        </p:nvSpPr>
        <p:spPr>
          <a:xfrm>
            <a:off x="438070" y="161662"/>
            <a:ext cx="8006038" cy="708626"/>
          </a:xfrm>
        </p:spPr>
        <p:txBody>
          <a:bodyPr/>
          <a:lstStyle/>
          <a:p>
            <a:r>
              <a:rPr lang="en-US" sz="1800" dirty="0"/>
              <a:t>Business Analysis and Hypothesis (Task 2) </a:t>
            </a:r>
            <a:endParaRPr lang="en-IN" sz="1800" dirty="0"/>
          </a:p>
        </p:txBody>
      </p:sp>
      <p:sp>
        <p:nvSpPr>
          <p:cNvPr id="4" name="Content Placeholder 2">
            <a:extLst>
              <a:ext uri="{FF2B5EF4-FFF2-40B4-BE49-F238E27FC236}">
                <a16:creationId xmlns:a16="http://schemas.microsoft.com/office/drawing/2014/main" id="{69D85CDA-73AB-4711-6B86-83BEBCD62116}"/>
              </a:ext>
            </a:extLst>
          </p:cNvPr>
          <p:cNvSpPr txBox="1">
            <a:spLocks/>
          </p:cNvSpPr>
          <p:nvPr/>
        </p:nvSpPr>
        <p:spPr>
          <a:xfrm>
            <a:off x="245201" y="1027871"/>
            <a:ext cx="6073530" cy="2326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Raleway"/>
              <a:buNone/>
              <a:defRPr sz="2000" b="0" i="0" u="none" strike="noStrike" cap="none">
                <a:solidFill>
                  <a:schemeClr val="dk1"/>
                </a:solidFill>
                <a:latin typeface="Raleway"/>
                <a:ea typeface="Raleway"/>
                <a:cs typeface="Raleway"/>
                <a:sym typeface="Raleway"/>
              </a:defRPr>
            </a:lvl1pPr>
            <a:lvl2pPr marL="914400" marR="0" lvl="1" indent="-304800" algn="l" rtl="0">
              <a:lnSpc>
                <a:spcPct val="100000"/>
              </a:lnSpc>
              <a:spcBef>
                <a:spcPts val="0"/>
              </a:spcBef>
              <a:spcAft>
                <a:spcPts val="0"/>
              </a:spcAft>
              <a:buClr>
                <a:schemeClr val="dk1"/>
              </a:buClr>
              <a:buSzPts val="2000"/>
              <a:buFont typeface="Raleway"/>
              <a:buNone/>
              <a:defRPr sz="20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000"/>
              <a:buFont typeface="Raleway"/>
              <a:buNone/>
              <a:defRPr sz="20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000"/>
              <a:buFont typeface="Raleway"/>
              <a:buNone/>
              <a:defRPr sz="20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000"/>
              <a:buFont typeface="Raleway"/>
              <a:buNone/>
              <a:defRPr sz="20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000"/>
              <a:buFont typeface="Raleway"/>
              <a:buNone/>
              <a:defRPr sz="20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000"/>
              <a:buFont typeface="Raleway"/>
              <a:buNone/>
              <a:defRPr sz="20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000"/>
              <a:buFont typeface="Raleway"/>
              <a:buNone/>
              <a:defRPr sz="20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000"/>
              <a:buFont typeface="Raleway"/>
              <a:buNone/>
              <a:defRPr sz="2000" b="0" i="0" u="none" strike="noStrike" cap="none">
                <a:solidFill>
                  <a:schemeClr val="dk1"/>
                </a:solidFill>
                <a:latin typeface="Raleway"/>
                <a:ea typeface="Raleway"/>
                <a:cs typeface="Raleway"/>
                <a:sym typeface="Raleway"/>
              </a:defRPr>
            </a:lvl9pPr>
          </a:lstStyle>
          <a:p>
            <a:r>
              <a:rPr lang="en-US" sz="1200" dirty="0"/>
              <a:t>Profile of people who respond vs. who don’t. </a:t>
            </a:r>
          </a:p>
          <a:p>
            <a:pPr marL="0" indent="0"/>
            <a:endParaRPr lang="en-US" sz="1200" dirty="0"/>
          </a:p>
          <a:p>
            <a:pPr>
              <a:buFont typeface="Wingdings" panose="05000000000000000000" pitchFamily="2" charset="2"/>
              <a:buChar char="Ø"/>
            </a:pPr>
            <a:r>
              <a:rPr lang="en-US" sz="1400" dirty="0"/>
              <a:t>The </a:t>
            </a:r>
            <a:r>
              <a:rPr lang="en-US" sz="1400" dirty="0" err="1"/>
              <a:t>DataFrame</a:t>
            </a:r>
            <a:r>
              <a:rPr lang="en-US" sz="1400" dirty="0"/>
              <a:t> was split up into people who responded as responders (1) and people who did not respond as </a:t>
            </a:r>
            <a:r>
              <a:rPr lang="en-US" sz="1400" dirty="0" err="1"/>
              <a:t>non_responders</a:t>
            </a:r>
            <a:r>
              <a:rPr lang="en-US" sz="1400" dirty="0"/>
              <a:t> (0).</a:t>
            </a:r>
          </a:p>
          <a:p>
            <a:pPr marL="0" indent="0"/>
            <a:r>
              <a:rPr lang="en-US" sz="1400" dirty="0"/>
              <a:t>                           </a:t>
            </a:r>
            <a:r>
              <a:rPr lang="en-US" sz="1050" dirty="0"/>
              <a:t>responders = marketing[marketing['Response'] == 1]</a:t>
            </a:r>
          </a:p>
          <a:p>
            <a:pPr marL="0" indent="0"/>
            <a:r>
              <a:rPr lang="en-US" sz="1050" dirty="0"/>
              <a:t>                                        </a:t>
            </a:r>
            <a:r>
              <a:rPr lang="en-US" sz="1050" dirty="0" err="1"/>
              <a:t>non_responders</a:t>
            </a:r>
            <a:r>
              <a:rPr lang="en-US" sz="1050" dirty="0"/>
              <a:t> = marketing[marketing['Response'] == 0]</a:t>
            </a:r>
          </a:p>
          <a:p>
            <a:pPr>
              <a:buFont typeface="Wingdings" panose="05000000000000000000" pitchFamily="2" charset="2"/>
              <a:buChar char="Ø"/>
            </a:pPr>
            <a:r>
              <a:rPr lang="en-US" sz="1400" dirty="0"/>
              <a:t>Two attributes “</a:t>
            </a:r>
            <a:r>
              <a:rPr lang="en-US" sz="1400" dirty="0" err="1"/>
              <a:t>Year_Birth</a:t>
            </a:r>
            <a:r>
              <a:rPr lang="en-US" sz="1400" dirty="0"/>
              <a:t>” &amp; “Income” were taken for analysis to those who responded and those who didn’t.</a:t>
            </a:r>
          </a:p>
          <a:p>
            <a:pPr>
              <a:buFont typeface="Wingdings" panose="05000000000000000000" pitchFamily="2" charset="2"/>
              <a:buChar char="Ø"/>
            </a:pPr>
            <a:r>
              <a:rPr lang="en-US" sz="1400" dirty="0"/>
              <a:t>Descriptive Statistics was done for the attributes as those who responded vs those who didn’t.</a:t>
            </a:r>
            <a:endParaRPr lang="en-IN" sz="1200" dirty="0"/>
          </a:p>
        </p:txBody>
      </p:sp>
    </p:spTree>
    <p:extLst>
      <p:ext uri="{BB962C8B-B14F-4D97-AF65-F5344CB8AC3E}">
        <p14:creationId xmlns:p14="http://schemas.microsoft.com/office/powerpoint/2010/main" val="2993739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grpSp>
        <p:nvGrpSpPr>
          <p:cNvPr id="6" name="Google Shape;1054;p46">
            <a:extLst>
              <a:ext uri="{FF2B5EF4-FFF2-40B4-BE49-F238E27FC236}">
                <a16:creationId xmlns:a16="http://schemas.microsoft.com/office/drawing/2014/main" id="{C32704F8-675C-BC9B-2796-DBD6FA85EB4F}"/>
              </a:ext>
            </a:extLst>
          </p:cNvPr>
          <p:cNvGrpSpPr/>
          <p:nvPr/>
        </p:nvGrpSpPr>
        <p:grpSpPr>
          <a:xfrm>
            <a:off x="8434427" y="2374045"/>
            <a:ext cx="444434" cy="706570"/>
            <a:chOff x="6334600" y="1372450"/>
            <a:chExt cx="204300" cy="324800"/>
          </a:xfrm>
        </p:grpSpPr>
        <p:sp>
          <p:nvSpPr>
            <p:cNvPr id="7" name="Google Shape;1055;p46">
              <a:extLst>
                <a:ext uri="{FF2B5EF4-FFF2-40B4-BE49-F238E27FC236}">
                  <a16:creationId xmlns:a16="http://schemas.microsoft.com/office/drawing/2014/main" id="{09704488-102B-50B8-7916-BC0C92B45F92}"/>
                </a:ext>
              </a:extLst>
            </p:cNvPr>
            <p:cNvSpPr/>
            <p:nvPr/>
          </p:nvSpPr>
          <p:spPr>
            <a:xfrm>
              <a:off x="6354850" y="1396825"/>
              <a:ext cx="163450" cy="274350"/>
            </a:xfrm>
            <a:custGeom>
              <a:avLst/>
              <a:gdLst/>
              <a:ahLst/>
              <a:cxnLst/>
              <a:rect l="l" t="t" r="r" b="b"/>
              <a:pathLst>
                <a:path w="6538" h="10974" extrusionOk="0">
                  <a:moveTo>
                    <a:pt x="0" y="0"/>
                  </a:moveTo>
                  <a:lnTo>
                    <a:pt x="0" y="10973"/>
                  </a:lnTo>
                  <a:lnTo>
                    <a:pt x="6537" y="10973"/>
                  </a:lnTo>
                  <a:lnTo>
                    <a:pt x="653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56;p46">
              <a:extLst>
                <a:ext uri="{FF2B5EF4-FFF2-40B4-BE49-F238E27FC236}">
                  <a16:creationId xmlns:a16="http://schemas.microsoft.com/office/drawing/2014/main" id="{5989A002-4A35-DAAD-8596-F3498BAFFD8B}"/>
                </a:ext>
              </a:extLst>
            </p:cNvPr>
            <p:cNvSpPr/>
            <p:nvPr/>
          </p:nvSpPr>
          <p:spPr>
            <a:xfrm>
              <a:off x="6335975" y="1574950"/>
              <a:ext cx="200525" cy="87275"/>
            </a:xfrm>
            <a:custGeom>
              <a:avLst/>
              <a:gdLst/>
              <a:ahLst/>
              <a:cxnLst/>
              <a:rect l="l" t="t" r="r" b="b"/>
              <a:pathLst>
                <a:path w="8021" h="3491" extrusionOk="0">
                  <a:moveTo>
                    <a:pt x="6267" y="1"/>
                  </a:moveTo>
                  <a:cubicBezTo>
                    <a:pt x="5898" y="1"/>
                    <a:pt x="5532" y="90"/>
                    <a:pt x="5219" y="264"/>
                  </a:cubicBezTo>
                  <a:cubicBezTo>
                    <a:pt x="4762" y="513"/>
                    <a:pt x="4391" y="628"/>
                    <a:pt x="3976" y="628"/>
                  </a:cubicBezTo>
                  <a:cubicBezTo>
                    <a:pt x="3454" y="628"/>
                    <a:pt x="2861" y="447"/>
                    <a:pt x="1936" y="126"/>
                  </a:cubicBezTo>
                  <a:cubicBezTo>
                    <a:pt x="1676" y="40"/>
                    <a:pt x="1442" y="3"/>
                    <a:pt x="1231" y="3"/>
                  </a:cubicBezTo>
                  <a:cubicBezTo>
                    <a:pt x="1075" y="3"/>
                    <a:pt x="931" y="23"/>
                    <a:pt x="797" y="58"/>
                  </a:cubicBezTo>
                  <a:cubicBezTo>
                    <a:pt x="769" y="99"/>
                    <a:pt x="742" y="154"/>
                    <a:pt x="728" y="195"/>
                  </a:cubicBezTo>
                  <a:cubicBezTo>
                    <a:pt x="0" y="1610"/>
                    <a:pt x="549" y="3491"/>
                    <a:pt x="549" y="3491"/>
                  </a:cubicBezTo>
                  <a:lnTo>
                    <a:pt x="7498" y="3491"/>
                  </a:lnTo>
                  <a:cubicBezTo>
                    <a:pt x="7498" y="3491"/>
                    <a:pt x="8020" y="1706"/>
                    <a:pt x="7388" y="305"/>
                  </a:cubicBezTo>
                  <a:cubicBezTo>
                    <a:pt x="7050" y="100"/>
                    <a:pt x="6657" y="1"/>
                    <a:pt x="6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7;p46">
              <a:extLst>
                <a:ext uri="{FF2B5EF4-FFF2-40B4-BE49-F238E27FC236}">
                  <a16:creationId xmlns:a16="http://schemas.microsoft.com/office/drawing/2014/main" id="{D9736EF0-DF31-2EC3-DCB0-E2CE16897F24}"/>
                </a:ext>
              </a:extLst>
            </p:cNvPr>
            <p:cNvSpPr/>
            <p:nvPr/>
          </p:nvSpPr>
          <p:spPr>
            <a:xfrm>
              <a:off x="6335975" y="1529000"/>
              <a:ext cx="201200" cy="133225"/>
            </a:xfrm>
            <a:custGeom>
              <a:avLst/>
              <a:gdLst/>
              <a:ahLst/>
              <a:cxnLst/>
              <a:rect l="l" t="t" r="r" b="b"/>
              <a:pathLst>
                <a:path w="8048" h="5329" fill="none" extrusionOk="0">
                  <a:moveTo>
                    <a:pt x="7333" y="2033"/>
                  </a:moveTo>
                  <a:cubicBezTo>
                    <a:pt x="6606" y="619"/>
                    <a:pt x="5768" y="1"/>
                    <a:pt x="5768" y="1"/>
                  </a:cubicBezTo>
                  <a:lnTo>
                    <a:pt x="4697" y="1"/>
                  </a:lnTo>
                  <a:lnTo>
                    <a:pt x="3365" y="1"/>
                  </a:lnTo>
                  <a:lnTo>
                    <a:pt x="2280" y="1"/>
                  </a:lnTo>
                  <a:cubicBezTo>
                    <a:pt x="2280" y="1"/>
                    <a:pt x="1442" y="619"/>
                    <a:pt x="728" y="2033"/>
                  </a:cubicBezTo>
                  <a:cubicBezTo>
                    <a:pt x="0" y="3448"/>
                    <a:pt x="549" y="5329"/>
                    <a:pt x="549" y="5329"/>
                  </a:cubicBezTo>
                  <a:lnTo>
                    <a:pt x="7498" y="5329"/>
                  </a:lnTo>
                  <a:cubicBezTo>
                    <a:pt x="7498" y="5329"/>
                    <a:pt x="8047" y="3448"/>
                    <a:pt x="7333" y="2033"/>
                  </a:cubicBezTo>
                  <a:close/>
                </a:path>
              </a:pathLst>
            </a:custGeom>
            <a:noFill/>
            <a:ln w="3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8;p46">
              <a:extLst>
                <a:ext uri="{FF2B5EF4-FFF2-40B4-BE49-F238E27FC236}">
                  <a16:creationId xmlns:a16="http://schemas.microsoft.com/office/drawing/2014/main" id="{9AD6D818-5DFF-F085-1D7E-E99BAE0E688B}"/>
                </a:ext>
              </a:extLst>
            </p:cNvPr>
            <p:cNvSpPr/>
            <p:nvPr/>
          </p:nvSpPr>
          <p:spPr>
            <a:xfrm>
              <a:off x="6334600" y="1527275"/>
              <a:ext cx="204300" cy="136675"/>
            </a:xfrm>
            <a:custGeom>
              <a:avLst/>
              <a:gdLst/>
              <a:ahLst/>
              <a:cxnLst/>
              <a:rect l="l" t="t" r="r" b="b"/>
              <a:pathLst>
                <a:path w="8172" h="5467" extrusionOk="0">
                  <a:moveTo>
                    <a:pt x="5809" y="138"/>
                  </a:moveTo>
                  <a:cubicBezTo>
                    <a:pt x="5919" y="221"/>
                    <a:pt x="6674" y="852"/>
                    <a:pt x="7333" y="2130"/>
                  </a:cubicBezTo>
                  <a:cubicBezTo>
                    <a:pt x="7965" y="3393"/>
                    <a:pt x="7581" y="5041"/>
                    <a:pt x="7498" y="5343"/>
                  </a:cubicBezTo>
                  <a:lnTo>
                    <a:pt x="659" y="5343"/>
                  </a:lnTo>
                  <a:cubicBezTo>
                    <a:pt x="577" y="5041"/>
                    <a:pt x="192" y="3393"/>
                    <a:pt x="838" y="2130"/>
                  </a:cubicBezTo>
                  <a:cubicBezTo>
                    <a:pt x="1483" y="852"/>
                    <a:pt x="2239" y="221"/>
                    <a:pt x="2362" y="138"/>
                  </a:cubicBezTo>
                  <a:close/>
                  <a:moveTo>
                    <a:pt x="2335" y="1"/>
                  </a:moveTo>
                  <a:cubicBezTo>
                    <a:pt x="2321" y="1"/>
                    <a:pt x="2307" y="1"/>
                    <a:pt x="2293" y="15"/>
                  </a:cubicBezTo>
                  <a:cubicBezTo>
                    <a:pt x="2266" y="42"/>
                    <a:pt x="1442" y="660"/>
                    <a:pt x="714" y="2075"/>
                  </a:cubicBezTo>
                  <a:cubicBezTo>
                    <a:pt x="0" y="3503"/>
                    <a:pt x="522" y="5343"/>
                    <a:pt x="549" y="5425"/>
                  </a:cubicBezTo>
                  <a:cubicBezTo>
                    <a:pt x="549" y="5453"/>
                    <a:pt x="577" y="5467"/>
                    <a:pt x="604" y="5467"/>
                  </a:cubicBezTo>
                  <a:lnTo>
                    <a:pt x="7553" y="5467"/>
                  </a:lnTo>
                  <a:cubicBezTo>
                    <a:pt x="7581" y="5467"/>
                    <a:pt x="7608" y="5453"/>
                    <a:pt x="7622" y="5425"/>
                  </a:cubicBezTo>
                  <a:cubicBezTo>
                    <a:pt x="7636" y="5343"/>
                    <a:pt x="8171" y="3503"/>
                    <a:pt x="7443" y="2075"/>
                  </a:cubicBezTo>
                  <a:cubicBezTo>
                    <a:pt x="6729" y="660"/>
                    <a:pt x="5891" y="42"/>
                    <a:pt x="5864" y="15"/>
                  </a:cubicBezTo>
                  <a:cubicBezTo>
                    <a:pt x="5850" y="1"/>
                    <a:pt x="5837" y="1"/>
                    <a:pt x="5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9;p46">
              <a:extLst>
                <a:ext uri="{FF2B5EF4-FFF2-40B4-BE49-F238E27FC236}">
                  <a16:creationId xmlns:a16="http://schemas.microsoft.com/office/drawing/2014/main" id="{23FAADFB-D919-9F05-3835-F3E10BB81608}"/>
                </a:ext>
              </a:extLst>
            </p:cNvPr>
            <p:cNvSpPr/>
            <p:nvPr/>
          </p:nvSpPr>
          <p:spPr>
            <a:xfrm>
              <a:off x="6358975" y="1402650"/>
              <a:ext cx="155200" cy="101650"/>
            </a:xfrm>
            <a:custGeom>
              <a:avLst/>
              <a:gdLst/>
              <a:ahLst/>
              <a:cxnLst/>
              <a:rect l="l" t="t" r="r" b="b"/>
              <a:pathLst>
                <a:path w="6208" h="4066" extrusionOk="0">
                  <a:moveTo>
                    <a:pt x="137" y="1"/>
                  </a:moveTo>
                  <a:cubicBezTo>
                    <a:pt x="137" y="1"/>
                    <a:pt x="0" y="2500"/>
                    <a:pt x="1058" y="4066"/>
                  </a:cubicBezTo>
                  <a:lnTo>
                    <a:pt x="5150" y="4066"/>
                  </a:lnTo>
                  <a:cubicBezTo>
                    <a:pt x="6207" y="2500"/>
                    <a:pt x="6070" y="1"/>
                    <a:pt x="6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0;p46">
              <a:extLst>
                <a:ext uri="{FF2B5EF4-FFF2-40B4-BE49-F238E27FC236}">
                  <a16:creationId xmlns:a16="http://schemas.microsoft.com/office/drawing/2014/main" id="{E2C2C125-A83A-7D13-BBE2-91AA90AB258D}"/>
                </a:ext>
              </a:extLst>
            </p:cNvPr>
            <p:cNvSpPr/>
            <p:nvPr/>
          </p:nvSpPr>
          <p:spPr>
            <a:xfrm>
              <a:off x="6348675" y="1372450"/>
              <a:ext cx="176150" cy="35375"/>
            </a:xfrm>
            <a:custGeom>
              <a:avLst/>
              <a:gdLst/>
              <a:ahLst/>
              <a:cxnLst/>
              <a:rect l="l" t="t" r="r" b="b"/>
              <a:pathLst>
                <a:path w="7046" h="1415" extrusionOk="0">
                  <a:moveTo>
                    <a:pt x="398" y="0"/>
                  </a:moveTo>
                  <a:cubicBezTo>
                    <a:pt x="179" y="0"/>
                    <a:pt x="0" y="179"/>
                    <a:pt x="0" y="399"/>
                  </a:cubicBezTo>
                  <a:lnTo>
                    <a:pt x="0" y="1017"/>
                  </a:lnTo>
                  <a:cubicBezTo>
                    <a:pt x="0" y="1236"/>
                    <a:pt x="179" y="1415"/>
                    <a:pt x="398" y="1415"/>
                  </a:cubicBezTo>
                  <a:lnTo>
                    <a:pt x="6647" y="1415"/>
                  </a:lnTo>
                  <a:cubicBezTo>
                    <a:pt x="6867" y="1415"/>
                    <a:pt x="7045" y="1236"/>
                    <a:pt x="7045" y="1017"/>
                  </a:cubicBezTo>
                  <a:lnTo>
                    <a:pt x="7045" y="399"/>
                  </a:lnTo>
                  <a:cubicBezTo>
                    <a:pt x="7045" y="179"/>
                    <a:pt x="6867" y="0"/>
                    <a:pt x="664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1;p46">
              <a:extLst>
                <a:ext uri="{FF2B5EF4-FFF2-40B4-BE49-F238E27FC236}">
                  <a16:creationId xmlns:a16="http://schemas.microsoft.com/office/drawing/2014/main" id="{88523CE5-B6D5-46B3-A3D0-3919BC89A763}"/>
                </a:ext>
              </a:extLst>
            </p:cNvPr>
            <p:cNvSpPr/>
            <p:nvPr/>
          </p:nvSpPr>
          <p:spPr>
            <a:xfrm>
              <a:off x="6352775" y="1385150"/>
              <a:ext cx="167575" cy="3450"/>
            </a:xfrm>
            <a:custGeom>
              <a:avLst/>
              <a:gdLst/>
              <a:ahLst/>
              <a:cxnLst/>
              <a:rect l="l" t="t" r="r" b="b"/>
              <a:pathLst>
                <a:path w="6703" h="138" extrusionOk="0">
                  <a:moveTo>
                    <a:pt x="70" y="1"/>
                  </a:moveTo>
                  <a:cubicBezTo>
                    <a:pt x="28" y="1"/>
                    <a:pt x="1" y="28"/>
                    <a:pt x="1" y="69"/>
                  </a:cubicBezTo>
                  <a:cubicBezTo>
                    <a:pt x="1" y="110"/>
                    <a:pt x="28" y="138"/>
                    <a:pt x="70" y="138"/>
                  </a:cubicBezTo>
                  <a:lnTo>
                    <a:pt x="6648" y="138"/>
                  </a:lnTo>
                  <a:cubicBezTo>
                    <a:pt x="6675" y="138"/>
                    <a:pt x="6703" y="110"/>
                    <a:pt x="6703" y="69"/>
                  </a:cubicBezTo>
                  <a:cubicBezTo>
                    <a:pt x="6703" y="28"/>
                    <a:pt x="6675" y="1"/>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2;p46">
              <a:extLst>
                <a:ext uri="{FF2B5EF4-FFF2-40B4-BE49-F238E27FC236}">
                  <a16:creationId xmlns:a16="http://schemas.microsoft.com/office/drawing/2014/main" id="{99B64232-5C3E-5096-AEEB-09592BA5EA2A}"/>
                </a:ext>
              </a:extLst>
            </p:cNvPr>
            <p:cNvSpPr/>
            <p:nvPr/>
          </p:nvSpPr>
          <p:spPr>
            <a:xfrm>
              <a:off x="6340425" y="1656375"/>
              <a:ext cx="192275" cy="40875"/>
            </a:xfrm>
            <a:custGeom>
              <a:avLst/>
              <a:gdLst/>
              <a:ahLst/>
              <a:cxnLst/>
              <a:rect l="l" t="t" r="r" b="b"/>
              <a:pathLst>
                <a:path w="7691" h="1635" extrusionOk="0">
                  <a:moveTo>
                    <a:pt x="454" y="1"/>
                  </a:moveTo>
                  <a:cubicBezTo>
                    <a:pt x="207" y="1"/>
                    <a:pt x="1" y="207"/>
                    <a:pt x="1" y="454"/>
                  </a:cubicBezTo>
                  <a:lnTo>
                    <a:pt x="1" y="1182"/>
                  </a:lnTo>
                  <a:cubicBezTo>
                    <a:pt x="1" y="1429"/>
                    <a:pt x="207" y="1635"/>
                    <a:pt x="454" y="1635"/>
                  </a:cubicBezTo>
                  <a:lnTo>
                    <a:pt x="7238" y="1635"/>
                  </a:lnTo>
                  <a:cubicBezTo>
                    <a:pt x="7485" y="1635"/>
                    <a:pt x="7691" y="1429"/>
                    <a:pt x="7691" y="1182"/>
                  </a:cubicBezTo>
                  <a:lnTo>
                    <a:pt x="7691" y="454"/>
                  </a:lnTo>
                  <a:cubicBezTo>
                    <a:pt x="7691" y="207"/>
                    <a:pt x="7485" y="1"/>
                    <a:pt x="723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3;p46">
              <a:extLst>
                <a:ext uri="{FF2B5EF4-FFF2-40B4-BE49-F238E27FC236}">
                  <a16:creationId xmlns:a16="http://schemas.microsoft.com/office/drawing/2014/main" id="{67769D4A-526A-1D2C-EBCB-00C2CAB1794C}"/>
                </a:ext>
              </a:extLst>
            </p:cNvPr>
            <p:cNvSpPr/>
            <p:nvPr/>
          </p:nvSpPr>
          <p:spPr>
            <a:xfrm>
              <a:off x="6339050" y="1681100"/>
              <a:ext cx="195375" cy="3100"/>
            </a:xfrm>
            <a:custGeom>
              <a:avLst/>
              <a:gdLst/>
              <a:ahLst/>
              <a:cxnLst/>
              <a:rect l="l" t="t" r="r" b="b"/>
              <a:pathLst>
                <a:path w="7815" h="124" extrusionOk="0">
                  <a:moveTo>
                    <a:pt x="56" y="0"/>
                  </a:moveTo>
                  <a:cubicBezTo>
                    <a:pt x="28" y="0"/>
                    <a:pt x="1" y="28"/>
                    <a:pt x="1" y="55"/>
                  </a:cubicBezTo>
                  <a:cubicBezTo>
                    <a:pt x="1" y="96"/>
                    <a:pt x="28" y="124"/>
                    <a:pt x="56" y="124"/>
                  </a:cubicBezTo>
                  <a:lnTo>
                    <a:pt x="7746" y="124"/>
                  </a:lnTo>
                  <a:cubicBezTo>
                    <a:pt x="7787" y="124"/>
                    <a:pt x="7815" y="96"/>
                    <a:pt x="7815" y="55"/>
                  </a:cubicBezTo>
                  <a:cubicBezTo>
                    <a:pt x="7815" y="28"/>
                    <a:pt x="7787" y="0"/>
                    <a:pt x="7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4;p46">
              <a:extLst>
                <a:ext uri="{FF2B5EF4-FFF2-40B4-BE49-F238E27FC236}">
                  <a16:creationId xmlns:a16="http://schemas.microsoft.com/office/drawing/2014/main" id="{11A97728-D470-D9CC-2421-2420177D39A8}"/>
                </a:ext>
              </a:extLst>
            </p:cNvPr>
            <p:cNvSpPr/>
            <p:nvPr/>
          </p:nvSpPr>
          <p:spPr>
            <a:xfrm>
              <a:off x="6377850" y="1504275"/>
              <a:ext cx="117450" cy="21325"/>
            </a:xfrm>
            <a:custGeom>
              <a:avLst/>
              <a:gdLst/>
              <a:ahLst/>
              <a:cxnLst/>
              <a:rect l="l" t="t" r="r" b="b"/>
              <a:pathLst>
                <a:path w="4698" h="853" extrusionOk="0">
                  <a:moveTo>
                    <a:pt x="426" y="1"/>
                  </a:moveTo>
                  <a:cubicBezTo>
                    <a:pt x="193" y="1"/>
                    <a:pt x="0" y="193"/>
                    <a:pt x="0" y="427"/>
                  </a:cubicBezTo>
                  <a:cubicBezTo>
                    <a:pt x="0" y="660"/>
                    <a:pt x="193" y="852"/>
                    <a:pt x="426" y="852"/>
                  </a:cubicBezTo>
                  <a:lnTo>
                    <a:pt x="4271" y="852"/>
                  </a:lnTo>
                  <a:cubicBezTo>
                    <a:pt x="4505" y="852"/>
                    <a:pt x="4697" y="660"/>
                    <a:pt x="4697" y="427"/>
                  </a:cubicBezTo>
                  <a:cubicBezTo>
                    <a:pt x="4697" y="193"/>
                    <a:pt x="4505" y="1"/>
                    <a:pt x="4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5;p46">
              <a:extLst>
                <a:ext uri="{FF2B5EF4-FFF2-40B4-BE49-F238E27FC236}">
                  <a16:creationId xmlns:a16="http://schemas.microsoft.com/office/drawing/2014/main" id="{3BDAE523-38D9-2E4C-D914-23E3FBA379C7}"/>
                </a:ext>
              </a:extLst>
            </p:cNvPr>
            <p:cNvSpPr/>
            <p:nvPr/>
          </p:nvSpPr>
          <p:spPr>
            <a:xfrm>
              <a:off x="6387125" y="1521800"/>
              <a:ext cx="99250" cy="14450"/>
            </a:xfrm>
            <a:custGeom>
              <a:avLst/>
              <a:gdLst/>
              <a:ahLst/>
              <a:cxnLst/>
              <a:rect l="l" t="t" r="r" b="b"/>
              <a:pathLst>
                <a:path w="3970" h="578" extrusionOk="0">
                  <a:moveTo>
                    <a:pt x="0" y="0"/>
                  </a:moveTo>
                  <a:lnTo>
                    <a:pt x="0" y="110"/>
                  </a:lnTo>
                  <a:cubicBezTo>
                    <a:pt x="0" y="357"/>
                    <a:pt x="206" y="577"/>
                    <a:pt x="467" y="577"/>
                  </a:cubicBezTo>
                  <a:lnTo>
                    <a:pt x="3502" y="577"/>
                  </a:lnTo>
                  <a:cubicBezTo>
                    <a:pt x="3763" y="577"/>
                    <a:pt x="3969" y="357"/>
                    <a:pt x="3969" y="110"/>
                  </a:cubicBezTo>
                  <a:lnTo>
                    <a:pt x="3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6;p46">
              <a:extLst>
                <a:ext uri="{FF2B5EF4-FFF2-40B4-BE49-F238E27FC236}">
                  <a16:creationId xmlns:a16="http://schemas.microsoft.com/office/drawing/2014/main" id="{366438CF-A2E0-6A85-C0E0-368776AF9E7A}"/>
                </a:ext>
              </a:extLst>
            </p:cNvPr>
            <p:cNvSpPr/>
            <p:nvPr/>
          </p:nvSpPr>
          <p:spPr>
            <a:xfrm>
              <a:off x="6385750" y="1523850"/>
              <a:ext cx="101650" cy="3450"/>
            </a:xfrm>
            <a:custGeom>
              <a:avLst/>
              <a:gdLst/>
              <a:ahLst/>
              <a:cxnLst/>
              <a:rect l="l" t="t" r="r" b="b"/>
              <a:pathLst>
                <a:path w="4066" h="138" extrusionOk="0">
                  <a:moveTo>
                    <a:pt x="69" y="1"/>
                  </a:moveTo>
                  <a:cubicBezTo>
                    <a:pt x="28" y="1"/>
                    <a:pt x="0" y="28"/>
                    <a:pt x="0" y="69"/>
                  </a:cubicBezTo>
                  <a:cubicBezTo>
                    <a:pt x="0" y="110"/>
                    <a:pt x="28" y="138"/>
                    <a:pt x="69" y="138"/>
                  </a:cubicBezTo>
                  <a:lnTo>
                    <a:pt x="4010" y="138"/>
                  </a:lnTo>
                  <a:cubicBezTo>
                    <a:pt x="4038" y="138"/>
                    <a:pt x="4065" y="110"/>
                    <a:pt x="4065" y="69"/>
                  </a:cubicBezTo>
                  <a:cubicBezTo>
                    <a:pt x="4065" y="28"/>
                    <a:pt x="4038"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067;p46">
            <a:extLst>
              <a:ext uri="{FF2B5EF4-FFF2-40B4-BE49-F238E27FC236}">
                <a16:creationId xmlns:a16="http://schemas.microsoft.com/office/drawing/2014/main" id="{343D638A-2364-D13E-57D4-B718A867851B}"/>
              </a:ext>
            </a:extLst>
          </p:cNvPr>
          <p:cNvGrpSpPr/>
          <p:nvPr/>
        </p:nvGrpSpPr>
        <p:grpSpPr>
          <a:xfrm>
            <a:off x="8039476" y="3078567"/>
            <a:ext cx="1104524" cy="1751217"/>
            <a:chOff x="7871738" y="3095700"/>
            <a:chExt cx="1104524" cy="1751217"/>
          </a:xfrm>
        </p:grpSpPr>
        <p:sp>
          <p:nvSpPr>
            <p:cNvPr id="21" name="Google Shape;1068;p46">
              <a:extLst>
                <a:ext uri="{FF2B5EF4-FFF2-40B4-BE49-F238E27FC236}">
                  <a16:creationId xmlns:a16="http://schemas.microsoft.com/office/drawing/2014/main" id="{EFFF0DDF-99A0-B05F-A988-EAAA9A3F5C34}"/>
                </a:ext>
              </a:extLst>
            </p:cNvPr>
            <p:cNvSpPr/>
            <p:nvPr/>
          </p:nvSpPr>
          <p:spPr>
            <a:xfrm>
              <a:off x="7942928" y="3129475"/>
              <a:ext cx="962144" cy="1713399"/>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9;p46">
              <a:extLst>
                <a:ext uri="{FF2B5EF4-FFF2-40B4-BE49-F238E27FC236}">
                  <a16:creationId xmlns:a16="http://schemas.microsoft.com/office/drawing/2014/main" id="{BCD2340A-DE1F-FC1F-F22C-B0131AA18CD7}"/>
                </a:ext>
              </a:extLst>
            </p:cNvPr>
            <p:cNvSpPr/>
            <p:nvPr/>
          </p:nvSpPr>
          <p:spPr>
            <a:xfrm>
              <a:off x="7942901" y="3124475"/>
              <a:ext cx="962198" cy="1722442"/>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70;p46">
              <a:extLst>
                <a:ext uri="{FF2B5EF4-FFF2-40B4-BE49-F238E27FC236}">
                  <a16:creationId xmlns:a16="http://schemas.microsoft.com/office/drawing/2014/main" id="{6C0A6D34-BA08-FB8B-B0C5-67C15309BD97}"/>
                </a:ext>
              </a:extLst>
            </p:cNvPr>
            <p:cNvSpPr/>
            <p:nvPr/>
          </p:nvSpPr>
          <p:spPr>
            <a:xfrm>
              <a:off x="7871738" y="3100700"/>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71;p46">
              <a:extLst>
                <a:ext uri="{FF2B5EF4-FFF2-40B4-BE49-F238E27FC236}">
                  <a16:creationId xmlns:a16="http://schemas.microsoft.com/office/drawing/2014/main" id="{21604086-C3AF-6831-B6E0-4FA99977F250}"/>
                </a:ext>
              </a:extLst>
            </p:cNvPr>
            <p:cNvSpPr/>
            <p:nvPr/>
          </p:nvSpPr>
          <p:spPr>
            <a:xfrm>
              <a:off x="7871740" y="3095700"/>
              <a:ext cx="1104521" cy="115124"/>
            </a:xfrm>
            <a:custGeom>
              <a:avLst/>
              <a:gdLst/>
              <a:ahLst/>
              <a:cxnLst/>
              <a:rect l="l" t="t" r="r" b="b"/>
              <a:pathLst>
                <a:path w="78210" h="1566" extrusionOk="0">
                  <a:moveTo>
                    <a:pt x="78072" y="124"/>
                  </a:moveTo>
                  <a:lnTo>
                    <a:pt x="78072" y="1428"/>
                  </a:lnTo>
                  <a:lnTo>
                    <a:pt x="138" y="1428"/>
                  </a:lnTo>
                  <a:lnTo>
                    <a:pt x="138" y="124"/>
                  </a:lnTo>
                  <a:close/>
                  <a:moveTo>
                    <a:pt x="70" y="0"/>
                  </a:moveTo>
                  <a:cubicBezTo>
                    <a:pt x="28" y="0"/>
                    <a:pt x="1" y="28"/>
                    <a:pt x="1" y="55"/>
                  </a:cubicBezTo>
                  <a:lnTo>
                    <a:pt x="1" y="1497"/>
                  </a:lnTo>
                  <a:cubicBezTo>
                    <a:pt x="1" y="1524"/>
                    <a:pt x="28" y="1566"/>
                    <a:pt x="70" y="1566"/>
                  </a:cubicBezTo>
                  <a:lnTo>
                    <a:pt x="78141" y="1566"/>
                  </a:lnTo>
                  <a:cubicBezTo>
                    <a:pt x="78168" y="1566"/>
                    <a:pt x="78210" y="1524"/>
                    <a:pt x="78210" y="1497"/>
                  </a:cubicBezTo>
                  <a:lnTo>
                    <a:pt x="78210" y="55"/>
                  </a:lnTo>
                  <a:cubicBezTo>
                    <a:pt x="78210" y="28"/>
                    <a:pt x="78168" y="0"/>
                    <a:pt x="7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2;p46">
              <a:extLst>
                <a:ext uri="{FF2B5EF4-FFF2-40B4-BE49-F238E27FC236}">
                  <a16:creationId xmlns:a16="http://schemas.microsoft.com/office/drawing/2014/main" id="{2D059AAD-9A55-DCBF-CFF8-03C37D094CB0}"/>
                </a:ext>
              </a:extLst>
            </p:cNvPr>
            <p:cNvSpPr/>
            <p:nvPr/>
          </p:nvSpPr>
          <p:spPr>
            <a:xfrm>
              <a:off x="8211461" y="3317788"/>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3;p46">
              <a:extLst>
                <a:ext uri="{FF2B5EF4-FFF2-40B4-BE49-F238E27FC236}">
                  <a16:creationId xmlns:a16="http://schemas.microsoft.com/office/drawing/2014/main" id="{CA6160B7-925D-D320-BB83-673E96432C1F}"/>
                </a:ext>
              </a:extLst>
            </p:cNvPr>
            <p:cNvSpPr/>
            <p:nvPr/>
          </p:nvSpPr>
          <p:spPr>
            <a:xfrm>
              <a:off x="8211461"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4;p46">
              <a:extLst>
                <a:ext uri="{FF2B5EF4-FFF2-40B4-BE49-F238E27FC236}">
                  <a16:creationId xmlns:a16="http://schemas.microsoft.com/office/drawing/2014/main" id="{B5808D7D-AF13-7452-D419-8EE50E5D5D90}"/>
                </a:ext>
              </a:extLst>
            </p:cNvPr>
            <p:cNvSpPr/>
            <p:nvPr/>
          </p:nvSpPr>
          <p:spPr>
            <a:xfrm>
              <a:off x="8211461"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5;p46">
              <a:extLst>
                <a:ext uri="{FF2B5EF4-FFF2-40B4-BE49-F238E27FC236}">
                  <a16:creationId xmlns:a16="http://schemas.microsoft.com/office/drawing/2014/main" id="{F2FB9578-AC2E-3E64-753F-5E7D5D96095F}"/>
                </a:ext>
              </a:extLst>
            </p:cNvPr>
            <p:cNvSpPr/>
            <p:nvPr/>
          </p:nvSpPr>
          <p:spPr>
            <a:xfrm>
              <a:off x="7942901"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76;p46">
              <a:extLst>
                <a:ext uri="{FF2B5EF4-FFF2-40B4-BE49-F238E27FC236}">
                  <a16:creationId xmlns:a16="http://schemas.microsoft.com/office/drawing/2014/main" id="{DF8BD1BF-DD59-09F8-7F11-4DD2B610377D}"/>
                </a:ext>
              </a:extLst>
            </p:cNvPr>
            <p:cNvSpPr/>
            <p:nvPr/>
          </p:nvSpPr>
          <p:spPr>
            <a:xfrm>
              <a:off x="7942901"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 name="Rectangle 1058">
            <a:extLst>
              <a:ext uri="{FF2B5EF4-FFF2-40B4-BE49-F238E27FC236}">
                <a16:creationId xmlns:a16="http://schemas.microsoft.com/office/drawing/2014/main" id="{B83DFBD2-BD28-0940-ED2D-9B9DAF49C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3059242" cy="4069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60" name="Title 1">
            <a:extLst>
              <a:ext uri="{FF2B5EF4-FFF2-40B4-BE49-F238E27FC236}">
                <a16:creationId xmlns:a16="http://schemas.microsoft.com/office/drawing/2014/main" id="{FDC8C5BF-8C0A-07B4-78B5-A5821018928F}"/>
              </a:ext>
            </a:extLst>
          </p:cNvPr>
          <p:cNvSpPr>
            <a:spLocks noGrp="1"/>
          </p:cNvSpPr>
          <p:nvPr>
            <p:ph type="title"/>
          </p:nvPr>
        </p:nvSpPr>
        <p:spPr>
          <a:xfrm>
            <a:off x="-19036" y="282905"/>
            <a:ext cx="3032010" cy="3310785"/>
          </a:xfrm>
        </p:spPr>
        <p:txBody>
          <a:bodyPr vert="horz" lIns="91440" tIns="45720" rIns="91440" bIns="45720" rtlCol="0" anchor="t">
            <a:noAutofit/>
          </a:bodyPr>
          <a:lstStyle/>
          <a:p>
            <a:r>
              <a:rPr lang="en-US" sz="1050" kern="1200" dirty="0">
                <a:solidFill>
                  <a:srgbClr val="FFFFFF"/>
                </a:solidFill>
                <a:latin typeface="+mj-lt"/>
                <a:ea typeface="+mj-ea"/>
                <a:cs typeface="+mj-cs"/>
              </a:rPr>
              <a:t>The minimum and maximum value for </a:t>
            </a:r>
            <a:r>
              <a:rPr lang="en-US" sz="1050" kern="1200" dirty="0" err="1">
                <a:solidFill>
                  <a:srgbClr val="FFFFFF"/>
                </a:solidFill>
                <a:latin typeface="+mj-lt"/>
                <a:ea typeface="+mj-ea"/>
                <a:cs typeface="+mj-cs"/>
              </a:rPr>
              <a:t>Year_Birth</a:t>
            </a:r>
            <a:r>
              <a:rPr lang="en-US" sz="1050" kern="1200" dirty="0">
                <a:solidFill>
                  <a:srgbClr val="FFFFFF"/>
                </a:solidFill>
                <a:latin typeface="+mj-lt"/>
                <a:ea typeface="+mj-ea"/>
                <a:cs typeface="+mj-cs"/>
              </a:rPr>
              <a:t> for the responders was 1969 and 1996.</a:t>
            </a:r>
            <a:br>
              <a:rPr lang="en-US" sz="1050" kern="1200" dirty="0">
                <a:solidFill>
                  <a:srgbClr val="FFFFFF"/>
                </a:solidFill>
                <a:latin typeface="+mj-lt"/>
                <a:ea typeface="+mj-ea"/>
                <a:cs typeface="+mj-cs"/>
              </a:rPr>
            </a:br>
            <a:br>
              <a:rPr lang="en-US" sz="1050" kern="1200" dirty="0">
                <a:solidFill>
                  <a:srgbClr val="FFFFFF"/>
                </a:solidFill>
                <a:latin typeface="+mj-lt"/>
                <a:ea typeface="+mj-ea"/>
                <a:cs typeface="+mj-cs"/>
              </a:rPr>
            </a:br>
            <a:r>
              <a:rPr lang="en-US" sz="1050" kern="1200" dirty="0">
                <a:solidFill>
                  <a:srgbClr val="FFFFFF"/>
                </a:solidFill>
                <a:latin typeface="+mj-lt"/>
                <a:ea typeface="+mj-ea"/>
                <a:cs typeface="+mj-cs"/>
              </a:rPr>
              <a:t>Similarly the minimum and </a:t>
            </a:r>
            <a:r>
              <a:rPr lang="en-US" sz="1050" dirty="0">
                <a:solidFill>
                  <a:srgbClr val="FFFFFF"/>
                </a:solidFill>
              </a:rPr>
              <a:t>maxi</a:t>
            </a:r>
            <a:r>
              <a:rPr lang="en-US" sz="1050" kern="1200" dirty="0">
                <a:solidFill>
                  <a:srgbClr val="FFFFFF"/>
                </a:solidFill>
                <a:latin typeface="+mj-lt"/>
                <a:ea typeface="+mj-ea"/>
                <a:cs typeface="+mj-cs"/>
              </a:rPr>
              <a:t>mum value for </a:t>
            </a:r>
            <a:r>
              <a:rPr lang="en-US" sz="1050" kern="1200" dirty="0" err="1">
                <a:solidFill>
                  <a:srgbClr val="FFFFFF"/>
                </a:solidFill>
                <a:latin typeface="+mj-lt"/>
                <a:ea typeface="+mj-ea"/>
                <a:cs typeface="+mj-cs"/>
              </a:rPr>
              <a:t>Year_Birth</a:t>
            </a:r>
            <a:r>
              <a:rPr lang="en-US" sz="1050" kern="1200" dirty="0">
                <a:solidFill>
                  <a:srgbClr val="FFFFFF"/>
                </a:solidFill>
                <a:latin typeface="+mj-lt"/>
                <a:ea typeface="+mj-ea"/>
                <a:cs typeface="+mj-cs"/>
              </a:rPr>
              <a:t> for the non-responders was 1968 and 1996.</a:t>
            </a:r>
            <a:br>
              <a:rPr lang="en-US" sz="1050" kern="1200" dirty="0">
                <a:solidFill>
                  <a:srgbClr val="FFFFFF"/>
                </a:solidFill>
                <a:latin typeface="+mj-lt"/>
                <a:ea typeface="+mj-ea"/>
                <a:cs typeface="+mj-cs"/>
              </a:rPr>
            </a:br>
            <a:br>
              <a:rPr lang="en-US" sz="1050" kern="1200" dirty="0">
                <a:solidFill>
                  <a:srgbClr val="FFFFFF"/>
                </a:solidFill>
                <a:latin typeface="+mj-lt"/>
                <a:ea typeface="+mj-ea"/>
                <a:cs typeface="+mj-cs"/>
              </a:rPr>
            </a:br>
            <a:br>
              <a:rPr lang="en-US" sz="1050" kern="1200" dirty="0">
                <a:solidFill>
                  <a:srgbClr val="FFFFFF"/>
                </a:solidFill>
                <a:latin typeface="+mj-lt"/>
                <a:ea typeface="+mj-ea"/>
                <a:cs typeface="+mj-cs"/>
              </a:rPr>
            </a:br>
            <a:br>
              <a:rPr lang="en-US" sz="1050" kern="1200" dirty="0">
                <a:solidFill>
                  <a:srgbClr val="FFFFFF"/>
                </a:solidFill>
                <a:latin typeface="+mj-lt"/>
                <a:ea typeface="+mj-ea"/>
                <a:cs typeface="+mj-cs"/>
              </a:rPr>
            </a:br>
            <a:r>
              <a:rPr lang="en-US" sz="1050" kern="1200" dirty="0">
                <a:solidFill>
                  <a:srgbClr val="FFFFFF"/>
                </a:solidFill>
                <a:latin typeface="+mj-lt"/>
                <a:ea typeface="+mj-ea"/>
                <a:cs typeface="+mj-cs"/>
              </a:rPr>
              <a:t>The minimum and maximum value for Income for the responders was $7500 and $105471.</a:t>
            </a:r>
            <a:br>
              <a:rPr lang="en-US" sz="1050" kern="1200" dirty="0">
                <a:solidFill>
                  <a:srgbClr val="FFFFFF"/>
                </a:solidFill>
                <a:latin typeface="+mj-lt"/>
                <a:ea typeface="+mj-ea"/>
                <a:cs typeface="+mj-cs"/>
              </a:rPr>
            </a:br>
            <a:br>
              <a:rPr lang="en-US" sz="1050" kern="1200" dirty="0">
                <a:solidFill>
                  <a:srgbClr val="FFFFFF"/>
                </a:solidFill>
                <a:latin typeface="+mj-lt"/>
                <a:ea typeface="+mj-ea"/>
                <a:cs typeface="+mj-cs"/>
              </a:rPr>
            </a:br>
            <a:r>
              <a:rPr lang="en-US" sz="1050" kern="1200" dirty="0">
                <a:solidFill>
                  <a:srgbClr val="FFFFFF"/>
                </a:solidFill>
                <a:latin typeface="+mj-lt"/>
                <a:ea typeface="+mj-ea"/>
                <a:cs typeface="+mj-cs"/>
              </a:rPr>
              <a:t>Similarly the minimum and maximum value for Income for the non-responders was $1730 and $666666 respectively.</a:t>
            </a:r>
          </a:p>
        </p:txBody>
      </p:sp>
      <p:graphicFrame>
        <p:nvGraphicFramePr>
          <p:cNvPr id="1061" name="Table 1060">
            <a:extLst>
              <a:ext uri="{FF2B5EF4-FFF2-40B4-BE49-F238E27FC236}">
                <a16:creationId xmlns:a16="http://schemas.microsoft.com/office/drawing/2014/main" id="{5D9BBE9A-2EBC-D5AF-8A46-883C3B2D9EEA}"/>
              </a:ext>
            </a:extLst>
          </p:cNvPr>
          <p:cNvGraphicFramePr>
            <a:graphicFrameLocks noGrp="1"/>
          </p:cNvGraphicFramePr>
          <p:nvPr>
            <p:extLst>
              <p:ext uri="{D42A27DB-BD31-4B8C-83A1-F6EECF244321}">
                <p14:modId xmlns:p14="http://schemas.microsoft.com/office/powerpoint/2010/main" val="3295305133"/>
              </p:ext>
            </p:extLst>
          </p:nvPr>
        </p:nvGraphicFramePr>
        <p:xfrm>
          <a:off x="5324864" y="102702"/>
          <a:ext cx="1785888" cy="1600200"/>
        </p:xfrm>
        <a:graphic>
          <a:graphicData uri="http://schemas.openxmlformats.org/drawingml/2006/table">
            <a:tbl>
              <a:tblPr/>
              <a:tblGrid>
                <a:gridCol w="1785888">
                  <a:extLst>
                    <a:ext uri="{9D8B030D-6E8A-4147-A177-3AD203B41FA5}">
                      <a16:colId xmlns:a16="http://schemas.microsoft.com/office/drawing/2014/main" val="4143372982"/>
                    </a:ext>
                  </a:extLst>
                </a:gridCol>
              </a:tblGrid>
              <a:tr h="99658">
                <a:tc>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Name: Year_Birth, </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713302510"/>
                  </a:ext>
                </a:extLst>
              </a:tr>
              <a:tr h="99658">
                <a:tc>
                  <a:txBody>
                    <a:bodyPr/>
                    <a:lstStyle/>
                    <a:p>
                      <a:pPr algn="l" fontAlgn="ctr"/>
                      <a:r>
                        <a:rPr lang="en-IN" sz="1000" b="0" i="0" u="none" strike="noStrike">
                          <a:solidFill>
                            <a:srgbClr val="000000"/>
                          </a:solidFill>
                          <a:effectLst/>
                          <a:latin typeface="Courier New" panose="02070309020205020404" pitchFamily="49" charset="0"/>
                        </a:rPr>
                        <a:t>Non-Responders:</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3570347867"/>
                  </a:ext>
                </a:extLst>
              </a:tr>
              <a:tr h="99658">
                <a:tc>
                  <a:txBody>
                    <a:bodyPr/>
                    <a:lstStyle/>
                    <a:p>
                      <a:pPr algn="l" fontAlgn="ctr"/>
                      <a:r>
                        <a:rPr lang="en-IN" sz="1000" b="0" i="0" u="none" strike="noStrike" dirty="0">
                          <a:solidFill>
                            <a:srgbClr val="000000"/>
                          </a:solidFill>
                          <a:effectLst/>
                          <a:highlight>
                            <a:srgbClr val="C0E6F5"/>
                          </a:highlight>
                          <a:latin typeface="Courier New" panose="02070309020205020404" pitchFamily="49" charset="0"/>
                        </a:rPr>
                        <a:t>count    1906.000000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1713914403"/>
                  </a:ext>
                </a:extLst>
              </a:tr>
              <a:tr h="99658">
                <a:tc>
                  <a:txBody>
                    <a:bodyPr/>
                    <a:lstStyle/>
                    <a:p>
                      <a:pPr algn="l" fontAlgn="ctr"/>
                      <a:r>
                        <a:rPr lang="en-IN" sz="1000" b="0" i="0" u="none" strike="noStrike" dirty="0">
                          <a:solidFill>
                            <a:srgbClr val="000000"/>
                          </a:solidFill>
                          <a:effectLst/>
                          <a:latin typeface="Courier New" panose="02070309020205020404" pitchFamily="49" charset="0"/>
                        </a:rPr>
                        <a:t>mean     1968.698846</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416229488"/>
                  </a:ext>
                </a:extLst>
              </a:tr>
              <a:tr h="99658">
                <a:tc>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std        11.910143</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428374236"/>
                  </a:ext>
                </a:extLst>
              </a:tr>
              <a:tr h="99658">
                <a:tc>
                  <a:txBody>
                    <a:bodyPr/>
                    <a:lstStyle/>
                    <a:p>
                      <a:pPr algn="l" fontAlgn="ctr"/>
                      <a:r>
                        <a:rPr lang="en-IN" sz="1000" b="0" i="0" u="none" strike="noStrike">
                          <a:solidFill>
                            <a:srgbClr val="000000"/>
                          </a:solidFill>
                          <a:effectLst/>
                          <a:latin typeface="Courier New" panose="02070309020205020404" pitchFamily="49" charset="0"/>
                        </a:rPr>
                        <a:t>min      1893.000000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4006818166"/>
                  </a:ext>
                </a:extLst>
              </a:tr>
              <a:tr h="99658">
                <a:tc>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25%      1959.000000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3694521089"/>
                  </a:ext>
                </a:extLst>
              </a:tr>
              <a:tr h="99658">
                <a:tc>
                  <a:txBody>
                    <a:bodyPr/>
                    <a:lstStyle/>
                    <a:p>
                      <a:pPr algn="l" fontAlgn="ctr"/>
                      <a:r>
                        <a:rPr lang="en-IN" sz="1000" b="0" i="0" u="none" strike="noStrike">
                          <a:solidFill>
                            <a:srgbClr val="000000"/>
                          </a:solidFill>
                          <a:effectLst/>
                          <a:latin typeface="Courier New" panose="02070309020205020404" pitchFamily="49" charset="0"/>
                        </a:rPr>
                        <a:t>50%      1970.000000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713130780"/>
                  </a:ext>
                </a:extLst>
              </a:tr>
              <a:tr h="99658">
                <a:tc>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75%      1977.000000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827137701"/>
                  </a:ext>
                </a:extLst>
              </a:tr>
              <a:tr h="99658">
                <a:tc>
                  <a:txBody>
                    <a:bodyPr/>
                    <a:lstStyle/>
                    <a:p>
                      <a:pPr algn="l" fontAlgn="ctr"/>
                      <a:r>
                        <a:rPr lang="en-IN" sz="1000" b="0" i="0" u="none" strike="noStrike" dirty="0">
                          <a:solidFill>
                            <a:srgbClr val="000000"/>
                          </a:solidFill>
                          <a:effectLst/>
                          <a:latin typeface="Courier New" panose="02070309020205020404" pitchFamily="49" charset="0"/>
                        </a:rPr>
                        <a:t>max      1996.000000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2755456301"/>
                  </a:ext>
                </a:extLst>
              </a:tr>
            </a:tbl>
          </a:graphicData>
        </a:graphic>
      </p:graphicFrame>
      <p:graphicFrame>
        <p:nvGraphicFramePr>
          <p:cNvPr id="1062" name="Content Placeholder 9">
            <a:extLst>
              <a:ext uri="{FF2B5EF4-FFF2-40B4-BE49-F238E27FC236}">
                <a16:creationId xmlns:a16="http://schemas.microsoft.com/office/drawing/2014/main" id="{7BB6403B-F7D5-47A4-E5C8-1BC247AE3F04}"/>
              </a:ext>
            </a:extLst>
          </p:cNvPr>
          <p:cNvGraphicFramePr>
            <a:graphicFrameLocks/>
          </p:cNvGraphicFramePr>
          <p:nvPr>
            <p:extLst>
              <p:ext uri="{D42A27DB-BD31-4B8C-83A1-F6EECF244321}">
                <p14:modId xmlns:p14="http://schemas.microsoft.com/office/powerpoint/2010/main" val="3251647302"/>
              </p:ext>
            </p:extLst>
          </p:nvPr>
        </p:nvGraphicFramePr>
        <p:xfrm>
          <a:off x="3181002" y="114626"/>
          <a:ext cx="2022102" cy="1616993"/>
        </p:xfrm>
        <a:graphic>
          <a:graphicData uri="http://schemas.openxmlformats.org/drawingml/2006/table">
            <a:tbl>
              <a:tblPr/>
              <a:tblGrid>
                <a:gridCol w="2022102">
                  <a:extLst>
                    <a:ext uri="{9D8B030D-6E8A-4147-A177-3AD203B41FA5}">
                      <a16:colId xmlns:a16="http://schemas.microsoft.com/office/drawing/2014/main" val="3920116424"/>
                    </a:ext>
                  </a:extLst>
                </a:gridCol>
              </a:tblGrid>
              <a:tr h="176813">
                <a:tc>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Statistics for Year_Birth:</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068069639"/>
                  </a:ext>
                </a:extLst>
              </a:tr>
              <a:tr h="94965">
                <a:tc>
                  <a:txBody>
                    <a:bodyPr/>
                    <a:lstStyle/>
                    <a:p>
                      <a:pPr algn="l" fontAlgn="ctr"/>
                      <a:r>
                        <a:rPr lang="en-IN" sz="1000" b="0" i="0" u="none" strike="noStrike">
                          <a:solidFill>
                            <a:srgbClr val="000000"/>
                          </a:solidFill>
                          <a:effectLst/>
                          <a:latin typeface="Courier New" panose="02070309020205020404" pitchFamily="49" charset="0"/>
                        </a:rPr>
                        <a:t>Responders:</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739569002"/>
                  </a:ext>
                </a:extLst>
              </a:tr>
              <a:tr h="94965">
                <a:tc>
                  <a:txBody>
                    <a:bodyPr/>
                    <a:lstStyle/>
                    <a:p>
                      <a:pPr algn="l" fontAlgn="ctr"/>
                      <a:r>
                        <a:rPr lang="en-IN" sz="1000" b="0" i="0" u="none" strike="noStrike" dirty="0">
                          <a:solidFill>
                            <a:srgbClr val="000000"/>
                          </a:solidFill>
                          <a:effectLst/>
                          <a:highlight>
                            <a:srgbClr val="C0E6F5"/>
                          </a:highlight>
                          <a:latin typeface="Courier New" panose="02070309020205020404" pitchFamily="49" charset="0"/>
                        </a:rPr>
                        <a:t>count     334.000000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1714335911"/>
                  </a:ext>
                </a:extLst>
              </a:tr>
              <a:tr h="94965">
                <a:tc>
                  <a:txBody>
                    <a:bodyPr/>
                    <a:lstStyle/>
                    <a:p>
                      <a:pPr algn="l" fontAlgn="ctr"/>
                      <a:r>
                        <a:rPr lang="en-IN" sz="1000" b="0" i="0" u="none" strike="noStrike">
                          <a:solidFill>
                            <a:srgbClr val="000000"/>
                          </a:solidFill>
                          <a:effectLst/>
                          <a:latin typeface="Courier New" panose="02070309020205020404" pitchFamily="49" charset="0"/>
                        </a:rPr>
                        <a:t>mean     1969.416168</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378790679"/>
                  </a:ext>
                </a:extLst>
              </a:tr>
              <a:tr h="94965">
                <a:tc>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std        12.398192</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4055819806"/>
                  </a:ext>
                </a:extLst>
              </a:tr>
              <a:tr h="94965">
                <a:tc>
                  <a:txBody>
                    <a:bodyPr/>
                    <a:lstStyle/>
                    <a:p>
                      <a:pPr algn="l" fontAlgn="ctr"/>
                      <a:r>
                        <a:rPr lang="en-IN" sz="1000" b="0" i="0" u="none" strike="noStrike" dirty="0">
                          <a:solidFill>
                            <a:srgbClr val="000000"/>
                          </a:solidFill>
                          <a:effectLst/>
                          <a:latin typeface="Courier New" panose="02070309020205020404" pitchFamily="49" charset="0"/>
                        </a:rPr>
                        <a:t>min      1943.000000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3166957783"/>
                  </a:ext>
                </a:extLst>
              </a:tr>
              <a:tr h="94965">
                <a:tc>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25%      1959.000000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988700167"/>
                  </a:ext>
                </a:extLst>
              </a:tr>
              <a:tr h="94965">
                <a:tc>
                  <a:txBody>
                    <a:bodyPr/>
                    <a:lstStyle/>
                    <a:p>
                      <a:pPr algn="l" fontAlgn="ctr"/>
                      <a:r>
                        <a:rPr lang="en-IN" sz="1000" b="0" i="0" u="none" strike="noStrike">
                          <a:solidFill>
                            <a:srgbClr val="000000"/>
                          </a:solidFill>
                          <a:effectLst/>
                          <a:latin typeface="Courier New" panose="02070309020205020404" pitchFamily="49" charset="0"/>
                        </a:rPr>
                        <a:t>50%      1971.000000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474699959"/>
                  </a:ext>
                </a:extLst>
              </a:tr>
              <a:tr h="94965">
                <a:tc>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75%      1979.000000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3769495179"/>
                  </a:ext>
                </a:extLst>
              </a:tr>
              <a:tr h="56049">
                <a:tc>
                  <a:txBody>
                    <a:bodyPr/>
                    <a:lstStyle/>
                    <a:p>
                      <a:pPr algn="l" fontAlgn="ctr"/>
                      <a:r>
                        <a:rPr lang="en-IN" sz="1000" b="0" i="0" u="none" strike="noStrike" dirty="0">
                          <a:solidFill>
                            <a:srgbClr val="000000"/>
                          </a:solidFill>
                          <a:effectLst/>
                          <a:latin typeface="Courier New" panose="02070309020205020404" pitchFamily="49" charset="0"/>
                        </a:rPr>
                        <a:t>max      1996.000000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2838995317"/>
                  </a:ext>
                </a:extLst>
              </a:tr>
            </a:tbl>
          </a:graphicData>
        </a:graphic>
      </p:graphicFrame>
      <p:graphicFrame>
        <p:nvGraphicFramePr>
          <p:cNvPr id="1063" name="Table 1062">
            <a:extLst>
              <a:ext uri="{FF2B5EF4-FFF2-40B4-BE49-F238E27FC236}">
                <a16:creationId xmlns:a16="http://schemas.microsoft.com/office/drawing/2014/main" id="{90DE01B5-6774-6543-64D5-70D2CD8ADA21}"/>
              </a:ext>
            </a:extLst>
          </p:cNvPr>
          <p:cNvGraphicFramePr>
            <a:graphicFrameLocks noGrp="1"/>
          </p:cNvGraphicFramePr>
          <p:nvPr>
            <p:extLst>
              <p:ext uri="{D42A27DB-BD31-4B8C-83A1-F6EECF244321}">
                <p14:modId xmlns:p14="http://schemas.microsoft.com/office/powerpoint/2010/main" val="1710361419"/>
              </p:ext>
            </p:extLst>
          </p:nvPr>
        </p:nvGraphicFramePr>
        <p:xfrm>
          <a:off x="3181912" y="1858831"/>
          <a:ext cx="2021191" cy="1661160"/>
        </p:xfrm>
        <a:graphic>
          <a:graphicData uri="http://schemas.openxmlformats.org/drawingml/2006/table">
            <a:tbl>
              <a:tblPr/>
              <a:tblGrid>
                <a:gridCol w="1322275">
                  <a:extLst>
                    <a:ext uri="{9D8B030D-6E8A-4147-A177-3AD203B41FA5}">
                      <a16:colId xmlns:a16="http://schemas.microsoft.com/office/drawing/2014/main" val="3880560307"/>
                    </a:ext>
                  </a:extLst>
                </a:gridCol>
                <a:gridCol w="698916">
                  <a:extLst>
                    <a:ext uri="{9D8B030D-6E8A-4147-A177-3AD203B41FA5}">
                      <a16:colId xmlns:a16="http://schemas.microsoft.com/office/drawing/2014/main" val="1468154968"/>
                    </a:ext>
                  </a:extLst>
                </a:gridCol>
              </a:tblGrid>
              <a:tr h="129750">
                <a:tc gridSpan="2">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Statistics for Income:</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hMerge="1">
                  <a:txBody>
                    <a:bodyPr/>
                    <a:lstStyle/>
                    <a:p>
                      <a:endParaRPr lang="en-IN"/>
                    </a:p>
                  </a:txBody>
                  <a:tcPr/>
                </a:tc>
                <a:extLst>
                  <a:ext uri="{0D108BD9-81ED-4DB2-BD59-A6C34878D82A}">
                    <a16:rowId xmlns:a16="http://schemas.microsoft.com/office/drawing/2014/main" val="1042403819"/>
                  </a:ext>
                </a:extLst>
              </a:tr>
              <a:tr h="131142">
                <a:tc>
                  <a:txBody>
                    <a:bodyPr/>
                    <a:lstStyle/>
                    <a:p>
                      <a:pPr algn="l" fontAlgn="ctr"/>
                      <a:r>
                        <a:rPr lang="en-IN" sz="1000" b="0" i="0" u="none" strike="noStrike">
                          <a:solidFill>
                            <a:srgbClr val="000000"/>
                          </a:solidFill>
                          <a:effectLst/>
                          <a:latin typeface="Courier New" panose="02070309020205020404" pitchFamily="49" charset="0"/>
                        </a:rPr>
                        <a:t>Responders:</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endParaRPr lang="en-IN" sz="1400" b="0" i="0" u="none" strike="noStrike">
                        <a:solidFill>
                          <a:srgbClr val="000000"/>
                        </a:solidFill>
                        <a:effectLst/>
                        <a:latin typeface="Aptos Narrow" panose="020B0004020202020204" pitchFamily="34" charset="0"/>
                      </a:endParaRPr>
                    </a:p>
                  </a:txBody>
                  <a:tcPr marL="7620" marR="7620" marT="7620"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86022715"/>
                  </a:ext>
                </a:extLst>
              </a:tr>
              <a:tr h="129750">
                <a:tc gridSpan="2">
                  <a:txBody>
                    <a:bodyPr/>
                    <a:lstStyle/>
                    <a:p>
                      <a:pPr algn="l" fontAlgn="ctr"/>
                      <a:r>
                        <a:rPr lang="en-IN" sz="1000" b="0" i="0" u="none" strike="noStrike" dirty="0">
                          <a:solidFill>
                            <a:srgbClr val="000000"/>
                          </a:solidFill>
                          <a:effectLst/>
                          <a:highlight>
                            <a:srgbClr val="C0E6F5"/>
                          </a:highlight>
                          <a:latin typeface="Courier New" panose="02070309020205020404" pitchFamily="49" charset="0"/>
                        </a:rPr>
                        <a:t>count       333.000000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hMerge="1">
                  <a:txBody>
                    <a:bodyPr/>
                    <a:lstStyle/>
                    <a:p>
                      <a:endParaRPr lang="en-IN"/>
                    </a:p>
                  </a:txBody>
                  <a:tcPr/>
                </a:tc>
                <a:extLst>
                  <a:ext uri="{0D108BD9-81ED-4DB2-BD59-A6C34878D82A}">
                    <a16:rowId xmlns:a16="http://schemas.microsoft.com/office/drawing/2014/main" val="206138554"/>
                  </a:ext>
                </a:extLst>
              </a:tr>
              <a:tr h="129750">
                <a:tc gridSpan="2">
                  <a:txBody>
                    <a:bodyPr/>
                    <a:lstStyle/>
                    <a:p>
                      <a:pPr algn="l" fontAlgn="ctr"/>
                      <a:r>
                        <a:rPr lang="en-IN" sz="1000" b="0" i="0" u="none" strike="noStrike">
                          <a:solidFill>
                            <a:srgbClr val="000000"/>
                          </a:solidFill>
                          <a:effectLst/>
                          <a:latin typeface="Courier New" panose="02070309020205020404" pitchFamily="49" charset="0"/>
                        </a:rPr>
                        <a:t>mean      60209.675676</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hMerge="1">
                  <a:txBody>
                    <a:bodyPr/>
                    <a:lstStyle/>
                    <a:p>
                      <a:endParaRPr lang="en-IN"/>
                    </a:p>
                  </a:txBody>
                  <a:tcPr/>
                </a:tc>
                <a:extLst>
                  <a:ext uri="{0D108BD9-81ED-4DB2-BD59-A6C34878D82A}">
                    <a16:rowId xmlns:a16="http://schemas.microsoft.com/office/drawing/2014/main" val="3401616335"/>
                  </a:ext>
                </a:extLst>
              </a:tr>
              <a:tr h="129750">
                <a:tc gridSpan="2">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std       23194.080987</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hMerge="1">
                  <a:txBody>
                    <a:bodyPr/>
                    <a:lstStyle/>
                    <a:p>
                      <a:endParaRPr lang="en-IN"/>
                    </a:p>
                  </a:txBody>
                  <a:tcPr/>
                </a:tc>
                <a:extLst>
                  <a:ext uri="{0D108BD9-81ED-4DB2-BD59-A6C34878D82A}">
                    <a16:rowId xmlns:a16="http://schemas.microsoft.com/office/drawing/2014/main" val="3937997877"/>
                  </a:ext>
                </a:extLst>
              </a:tr>
              <a:tr h="129750">
                <a:tc gridSpan="2">
                  <a:txBody>
                    <a:bodyPr/>
                    <a:lstStyle/>
                    <a:p>
                      <a:pPr algn="l" fontAlgn="ctr"/>
                      <a:r>
                        <a:rPr lang="en-IN" sz="1000" b="0" i="0" u="none" strike="noStrike">
                          <a:solidFill>
                            <a:srgbClr val="000000"/>
                          </a:solidFill>
                          <a:effectLst/>
                          <a:latin typeface="Courier New" panose="02070309020205020404" pitchFamily="49" charset="0"/>
                        </a:rPr>
                        <a:t>min        7500.000000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hMerge="1">
                  <a:txBody>
                    <a:bodyPr/>
                    <a:lstStyle/>
                    <a:p>
                      <a:endParaRPr lang="en-IN"/>
                    </a:p>
                  </a:txBody>
                  <a:tcPr/>
                </a:tc>
                <a:extLst>
                  <a:ext uri="{0D108BD9-81ED-4DB2-BD59-A6C34878D82A}">
                    <a16:rowId xmlns:a16="http://schemas.microsoft.com/office/drawing/2014/main" val="1688812833"/>
                  </a:ext>
                </a:extLst>
              </a:tr>
              <a:tr h="129750">
                <a:tc gridSpan="2">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25%       39763.000000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hMerge="1">
                  <a:txBody>
                    <a:bodyPr/>
                    <a:lstStyle/>
                    <a:p>
                      <a:endParaRPr lang="en-IN"/>
                    </a:p>
                  </a:txBody>
                  <a:tcPr/>
                </a:tc>
                <a:extLst>
                  <a:ext uri="{0D108BD9-81ED-4DB2-BD59-A6C34878D82A}">
                    <a16:rowId xmlns:a16="http://schemas.microsoft.com/office/drawing/2014/main" val="2937726045"/>
                  </a:ext>
                </a:extLst>
              </a:tr>
              <a:tr h="129750">
                <a:tc gridSpan="2">
                  <a:txBody>
                    <a:bodyPr/>
                    <a:lstStyle/>
                    <a:p>
                      <a:pPr algn="l" fontAlgn="ctr"/>
                      <a:r>
                        <a:rPr lang="en-IN" sz="1000" b="0" i="0" u="none" strike="noStrike">
                          <a:solidFill>
                            <a:srgbClr val="000000"/>
                          </a:solidFill>
                          <a:effectLst/>
                          <a:latin typeface="Courier New" panose="02070309020205020404" pitchFamily="49" charset="0"/>
                        </a:rPr>
                        <a:t>50%       64090.000000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hMerge="1">
                  <a:txBody>
                    <a:bodyPr/>
                    <a:lstStyle/>
                    <a:p>
                      <a:endParaRPr lang="en-IN"/>
                    </a:p>
                  </a:txBody>
                  <a:tcPr/>
                </a:tc>
                <a:extLst>
                  <a:ext uri="{0D108BD9-81ED-4DB2-BD59-A6C34878D82A}">
                    <a16:rowId xmlns:a16="http://schemas.microsoft.com/office/drawing/2014/main" val="1552464011"/>
                  </a:ext>
                </a:extLst>
              </a:tr>
              <a:tr h="129750">
                <a:tc gridSpan="2">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75%       80589.000000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hMerge="1">
                  <a:txBody>
                    <a:bodyPr/>
                    <a:lstStyle/>
                    <a:p>
                      <a:endParaRPr lang="en-IN"/>
                    </a:p>
                  </a:txBody>
                  <a:tcPr/>
                </a:tc>
                <a:extLst>
                  <a:ext uri="{0D108BD9-81ED-4DB2-BD59-A6C34878D82A}">
                    <a16:rowId xmlns:a16="http://schemas.microsoft.com/office/drawing/2014/main" val="3304384264"/>
                  </a:ext>
                </a:extLst>
              </a:tr>
              <a:tr h="129750">
                <a:tc gridSpan="2">
                  <a:txBody>
                    <a:bodyPr/>
                    <a:lstStyle/>
                    <a:p>
                      <a:pPr algn="l" fontAlgn="ctr"/>
                      <a:r>
                        <a:rPr lang="en-IN" sz="1000" b="0" i="0" u="none" strike="noStrike" dirty="0">
                          <a:solidFill>
                            <a:srgbClr val="000000"/>
                          </a:solidFill>
                          <a:effectLst/>
                          <a:latin typeface="Courier New" panose="02070309020205020404" pitchFamily="49" charset="0"/>
                        </a:rPr>
                        <a:t>max      105471.000000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hMerge="1">
                  <a:txBody>
                    <a:bodyPr/>
                    <a:lstStyle/>
                    <a:p>
                      <a:endParaRPr lang="en-IN"/>
                    </a:p>
                  </a:txBody>
                  <a:tcPr/>
                </a:tc>
                <a:extLst>
                  <a:ext uri="{0D108BD9-81ED-4DB2-BD59-A6C34878D82A}">
                    <a16:rowId xmlns:a16="http://schemas.microsoft.com/office/drawing/2014/main" val="3842255428"/>
                  </a:ext>
                </a:extLst>
              </a:tr>
            </a:tbl>
          </a:graphicData>
        </a:graphic>
      </p:graphicFrame>
      <p:graphicFrame>
        <p:nvGraphicFramePr>
          <p:cNvPr id="1064" name="Table 1063">
            <a:extLst>
              <a:ext uri="{FF2B5EF4-FFF2-40B4-BE49-F238E27FC236}">
                <a16:creationId xmlns:a16="http://schemas.microsoft.com/office/drawing/2014/main" id="{9A5D702A-8508-09A9-EACB-F60B419A267D}"/>
              </a:ext>
            </a:extLst>
          </p:cNvPr>
          <p:cNvGraphicFramePr>
            <a:graphicFrameLocks noGrp="1"/>
          </p:cNvGraphicFramePr>
          <p:nvPr>
            <p:extLst>
              <p:ext uri="{D42A27DB-BD31-4B8C-83A1-F6EECF244321}">
                <p14:modId xmlns:p14="http://schemas.microsoft.com/office/powerpoint/2010/main" val="2002406313"/>
              </p:ext>
            </p:extLst>
          </p:nvPr>
        </p:nvGraphicFramePr>
        <p:xfrm>
          <a:off x="5329627" y="1825524"/>
          <a:ext cx="1845464" cy="1592580"/>
        </p:xfrm>
        <a:graphic>
          <a:graphicData uri="http://schemas.openxmlformats.org/drawingml/2006/table">
            <a:tbl>
              <a:tblPr/>
              <a:tblGrid>
                <a:gridCol w="1107279">
                  <a:extLst>
                    <a:ext uri="{9D8B030D-6E8A-4147-A177-3AD203B41FA5}">
                      <a16:colId xmlns:a16="http://schemas.microsoft.com/office/drawing/2014/main" val="1169078886"/>
                    </a:ext>
                  </a:extLst>
                </a:gridCol>
                <a:gridCol w="738185">
                  <a:extLst>
                    <a:ext uri="{9D8B030D-6E8A-4147-A177-3AD203B41FA5}">
                      <a16:colId xmlns:a16="http://schemas.microsoft.com/office/drawing/2014/main" val="391657685"/>
                    </a:ext>
                  </a:extLst>
                </a:gridCol>
              </a:tblGrid>
              <a:tr h="144167">
                <a:tc>
                  <a:txBody>
                    <a:bodyPr/>
                    <a:lstStyle/>
                    <a:p>
                      <a:pPr algn="l" fontAlgn="ctr"/>
                      <a:r>
                        <a:rPr lang="en-IN" sz="1000" b="0" i="0" u="none" strike="noStrike" dirty="0">
                          <a:solidFill>
                            <a:srgbClr val="000000"/>
                          </a:solidFill>
                          <a:effectLst/>
                          <a:highlight>
                            <a:srgbClr val="C0E6F5"/>
                          </a:highlight>
                          <a:latin typeface="Courier New" panose="02070309020205020404" pitchFamily="49" charset="0"/>
                        </a:rPr>
                        <a:t>Non-Responders:</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endParaRPr lang="en-IN" sz="1400" b="0" i="0" u="none" strike="noStrike" dirty="0">
                        <a:solidFill>
                          <a:srgbClr val="000000"/>
                        </a:solidFill>
                        <a:effectLst/>
                        <a:highlight>
                          <a:srgbClr val="C0E6F5"/>
                        </a:highlight>
                        <a:latin typeface="Aptos Narrow" panose="020B0004020202020204" pitchFamily="34" charset="0"/>
                      </a:endParaRPr>
                    </a:p>
                  </a:txBody>
                  <a:tcPr marL="7620" marR="7620" marT="7620"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1029707905"/>
                  </a:ext>
                </a:extLst>
              </a:tr>
              <a:tr h="144167">
                <a:tc gridSpan="2">
                  <a:txBody>
                    <a:bodyPr/>
                    <a:lstStyle/>
                    <a:p>
                      <a:pPr algn="l" fontAlgn="ctr"/>
                      <a:r>
                        <a:rPr lang="en-IN" sz="1000" b="0" i="0" u="none" strike="noStrike">
                          <a:solidFill>
                            <a:srgbClr val="000000"/>
                          </a:solidFill>
                          <a:effectLst/>
                          <a:latin typeface="Courier New" panose="02070309020205020404" pitchFamily="49" charset="0"/>
                        </a:rPr>
                        <a:t>count      1883.000000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hMerge="1">
                  <a:txBody>
                    <a:bodyPr/>
                    <a:lstStyle/>
                    <a:p>
                      <a:endParaRPr lang="en-IN"/>
                    </a:p>
                  </a:txBody>
                  <a:tcPr>
                    <a:lnT w="6350" cap="flat" cmpd="sng" algn="ctr">
                      <a:solidFill>
                        <a:srgbClr val="44B3E1"/>
                      </a:solidFill>
                      <a:prstDash val="solid"/>
                      <a:round/>
                      <a:headEnd type="none" w="med" len="med"/>
                      <a:tailEnd type="none" w="med" len="med"/>
                    </a:lnT>
                  </a:tcPr>
                </a:tc>
                <a:extLst>
                  <a:ext uri="{0D108BD9-81ED-4DB2-BD59-A6C34878D82A}">
                    <a16:rowId xmlns:a16="http://schemas.microsoft.com/office/drawing/2014/main" val="191676035"/>
                  </a:ext>
                </a:extLst>
              </a:tr>
              <a:tr h="144167">
                <a:tc gridSpan="2">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mean      50839.132767</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hMerge="1">
                  <a:txBody>
                    <a:bodyPr/>
                    <a:lstStyle/>
                    <a:p>
                      <a:endParaRPr lang="en-IN"/>
                    </a:p>
                  </a:txBody>
                  <a:tcPr/>
                </a:tc>
                <a:extLst>
                  <a:ext uri="{0D108BD9-81ED-4DB2-BD59-A6C34878D82A}">
                    <a16:rowId xmlns:a16="http://schemas.microsoft.com/office/drawing/2014/main" val="760251461"/>
                  </a:ext>
                </a:extLst>
              </a:tr>
              <a:tr h="144167">
                <a:tc gridSpan="2">
                  <a:txBody>
                    <a:bodyPr/>
                    <a:lstStyle/>
                    <a:p>
                      <a:pPr algn="l" fontAlgn="ctr"/>
                      <a:r>
                        <a:rPr lang="en-IN" sz="1000" b="0" i="0" u="none" strike="noStrike">
                          <a:solidFill>
                            <a:srgbClr val="000000"/>
                          </a:solidFill>
                          <a:effectLst/>
                          <a:latin typeface="Courier New" panose="02070309020205020404" pitchFamily="49" charset="0"/>
                        </a:rPr>
                        <a:t>std       25252.804747</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hMerge="1">
                  <a:txBody>
                    <a:bodyPr/>
                    <a:lstStyle/>
                    <a:p>
                      <a:endParaRPr lang="en-IN"/>
                    </a:p>
                  </a:txBody>
                  <a:tcPr/>
                </a:tc>
                <a:extLst>
                  <a:ext uri="{0D108BD9-81ED-4DB2-BD59-A6C34878D82A}">
                    <a16:rowId xmlns:a16="http://schemas.microsoft.com/office/drawing/2014/main" val="3127439438"/>
                  </a:ext>
                </a:extLst>
              </a:tr>
              <a:tr h="144167">
                <a:tc gridSpan="2">
                  <a:txBody>
                    <a:bodyPr/>
                    <a:lstStyle/>
                    <a:p>
                      <a:pPr algn="l" fontAlgn="ctr"/>
                      <a:r>
                        <a:rPr lang="en-IN" sz="1000" b="0" i="0" u="none" strike="noStrike" dirty="0">
                          <a:solidFill>
                            <a:srgbClr val="000000"/>
                          </a:solidFill>
                          <a:effectLst/>
                          <a:highlight>
                            <a:srgbClr val="C0E6F5"/>
                          </a:highlight>
                          <a:latin typeface="Courier New" panose="02070309020205020404" pitchFamily="49" charset="0"/>
                        </a:rPr>
                        <a:t>min        1730.000000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hMerge="1">
                  <a:txBody>
                    <a:bodyPr/>
                    <a:lstStyle/>
                    <a:p>
                      <a:endParaRPr lang="en-IN"/>
                    </a:p>
                  </a:txBody>
                  <a:tcPr/>
                </a:tc>
                <a:extLst>
                  <a:ext uri="{0D108BD9-81ED-4DB2-BD59-A6C34878D82A}">
                    <a16:rowId xmlns:a16="http://schemas.microsoft.com/office/drawing/2014/main" val="1704770669"/>
                  </a:ext>
                </a:extLst>
              </a:tr>
              <a:tr h="144167">
                <a:tc gridSpan="2">
                  <a:txBody>
                    <a:bodyPr/>
                    <a:lstStyle/>
                    <a:p>
                      <a:pPr algn="l" fontAlgn="ctr"/>
                      <a:r>
                        <a:rPr lang="en-IN" sz="1000" b="0" i="0" u="none" strike="noStrike">
                          <a:solidFill>
                            <a:srgbClr val="000000"/>
                          </a:solidFill>
                          <a:effectLst/>
                          <a:latin typeface="Courier New" panose="02070309020205020404" pitchFamily="49" charset="0"/>
                        </a:rPr>
                        <a:t>25%       34421.000000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hMerge="1">
                  <a:txBody>
                    <a:bodyPr/>
                    <a:lstStyle/>
                    <a:p>
                      <a:endParaRPr lang="en-IN"/>
                    </a:p>
                  </a:txBody>
                  <a:tcPr/>
                </a:tc>
                <a:extLst>
                  <a:ext uri="{0D108BD9-81ED-4DB2-BD59-A6C34878D82A}">
                    <a16:rowId xmlns:a16="http://schemas.microsoft.com/office/drawing/2014/main" val="3691108920"/>
                  </a:ext>
                </a:extLst>
              </a:tr>
              <a:tr h="144167">
                <a:tc gridSpan="2">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50%       50150.000000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hMerge="1">
                  <a:txBody>
                    <a:bodyPr/>
                    <a:lstStyle/>
                    <a:p>
                      <a:endParaRPr lang="en-IN"/>
                    </a:p>
                  </a:txBody>
                  <a:tcPr/>
                </a:tc>
                <a:extLst>
                  <a:ext uri="{0D108BD9-81ED-4DB2-BD59-A6C34878D82A}">
                    <a16:rowId xmlns:a16="http://schemas.microsoft.com/office/drawing/2014/main" val="425015019"/>
                  </a:ext>
                </a:extLst>
              </a:tr>
              <a:tr h="144167">
                <a:tc gridSpan="2">
                  <a:txBody>
                    <a:bodyPr/>
                    <a:lstStyle/>
                    <a:p>
                      <a:pPr algn="l" fontAlgn="ctr"/>
                      <a:r>
                        <a:rPr lang="en-IN" sz="1000" b="0" i="0" u="none" strike="noStrike">
                          <a:solidFill>
                            <a:srgbClr val="000000"/>
                          </a:solidFill>
                          <a:effectLst/>
                          <a:latin typeface="Courier New" panose="02070309020205020404" pitchFamily="49" charset="0"/>
                        </a:rPr>
                        <a:t>75%       66308.000000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hMerge="1">
                  <a:txBody>
                    <a:bodyPr/>
                    <a:lstStyle/>
                    <a:p>
                      <a:endParaRPr lang="en-IN"/>
                    </a:p>
                  </a:txBody>
                  <a:tcPr/>
                </a:tc>
                <a:extLst>
                  <a:ext uri="{0D108BD9-81ED-4DB2-BD59-A6C34878D82A}">
                    <a16:rowId xmlns:a16="http://schemas.microsoft.com/office/drawing/2014/main" val="3313622167"/>
                  </a:ext>
                </a:extLst>
              </a:tr>
              <a:tr h="144167">
                <a:tc gridSpan="2">
                  <a:txBody>
                    <a:bodyPr/>
                    <a:lstStyle/>
                    <a:p>
                      <a:pPr algn="l" fontAlgn="ctr"/>
                      <a:r>
                        <a:rPr lang="en-IN" sz="1000" b="0" i="0" u="none" strike="noStrike" dirty="0">
                          <a:solidFill>
                            <a:srgbClr val="000000"/>
                          </a:solidFill>
                          <a:effectLst/>
                          <a:highlight>
                            <a:srgbClr val="C0E6F5"/>
                          </a:highlight>
                          <a:latin typeface="Courier New" panose="02070309020205020404" pitchFamily="49" charset="0"/>
                        </a:rPr>
                        <a:t>max      666666.000000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hMerge="1">
                  <a:txBody>
                    <a:bodyPr/>
                    <a:lstStyle/>
                    <a:p>
                      <a:endParaRPr lang="en-IN"/>
                    </a:p>
                  </a:txBody>
                  <a:tcPr/>
                </a:tc>
                <a:extLst>
                  <a:ext uri="{0D108BD9-81ED-4DB2-BD59-A6C34878D82A}">
                    <a16:rowId xmlns:a16="http://schemas.microsoft.com/office/drawing/2014/main" val="316742498"/>
                  </a:ext>
                </a:extLst>
              </a:tr>
            </a:tbl>
          </a:graphicData>
        </a:graphic>
      </p:graphicFrame>
    </p:spTree>
    <p:extLst>
      <p:ext uri="{BB962C8B-B14F-4D97-AF65-F5344CB8AC3E}">
        <p14:creationId xmlns:p14="http://schemas.microsoft.com/office/powerpoint/2010/main" val="2772399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90"/>
        <p:cNvGrpSpPr/>
        <p:nvPr/>
      </p:nvGrpSpPr>
      <p:grpSpPr>
        <a:xfrm>
          <a:off x="0" y="0"/>
          <a:ext cx="0" cy="0"/>
          <a:chOff x="0" y="0"/>
          <a:chExt cx="0" cy="0"/>
        </a:xfrm>
      </p:grpSpPr>
      <p:sp>
        <p:nvSpPr>
          <p:cNvPr id="691" name="Google Shape;691;p42"/>
          <p:cNvSpPr txBox="1">
            <a:spLocks noGrp="1"/>
          </p:cNvSpPr>
          <p:nvPr>
            <p:ph type="title"/>
          </p:nvPr>
        </p:nvSpPr>
        <p:spPr>
          <a:xfrm>
            <a:off x="4809860" y="1602427"/>
            <a:ext cx="3852000" cy="9541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t>UNDERSTANDING DATA</a:t>
            </a:r>
          </a:p>
        </p:txBody>
      </p:sp>
      <p:sp>
        <p:nvSpPr>
          <p:cNvPr id="692" name="Google Shape;692;p42"/>
          <p:cNvSpPr txBox="1">
            <a:spLocks noGrp="1"/>
          </p:cNvSpPr>
          <p:nvPr>
            <p:ph type="title" idx="2"/>
          </p:nvPr>
        </p:nvSpPr>
        <p:spPr>
          <a:xfrm>
            <a:off x="7241195" y="176224"/>
            <a:ext cx="1138200" cy="122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693" name="Google Shape;693;p42"/>
          <p:cNvGrpSpPr/>
          <p:nvPr/>
        </p:nvGrpSpPr>
        <p:grpSpPr>
          <a:xfrm>
            <a:off x="66988" y="1566539"/>
            <a:ext cx="4479885" cy="3280115"/>
            <a:chOff x="66988" y="1566539"/>
            <a:chExt cx="4479885" cy="3280115"/>
          </a:xfrm>
        </p:grpSpPr>
        <p:sp>
          <p:nvSpPr>
            <p:cNvPr id="694" name="Google Shape;694;p42"/>
            <p:cNvSpPr/>
            <p:nvPr/>
          </p:nvSpPr>
          <p:spPr>
            <a:xfrm>
              <a:off x="3587807" y="3868366"/>
              <a:ext cx="89227" cy="577602"/>
            </a:xfrm>
            <a:custGeom>
              <a:avLst/>
              <a:gdLst/>
              <a:ahLst/>
              <a:cxnLst/>
              <a:rect l="l" t="t" r="r" b="b"/>
              <a:pathLst>
                <a:path w="4637" h="30017" extrusionOk="0">
                  <a:moveTo>
                    <a:pt x="1" y="1"/>
                  </a:moveTo>
                  <a:lnTo>
                    <a:pt x="1" y="30017"/>
                  </a:lnTo>
                  <a:lnTo>
                    <a:pt x="4637" y="30017"/>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a:off x="3583959" y="3864536"/>
              <a:ext cx="96924" cy="585280"/>
            </a:xfrm>
            <a:custGeom>
              <a:avLst/>
              <a:gdLst/>
              <a:ahLst/>
              <a:cxnLst/>
              <a:rect l="l" t="t" r="r" b="b"/>
              <a:pathLst>
                <a:path w="5037" h="30416" extrusionOk="0">
                  <a:moveTo>
                    <a:pt x="4637" y="360"/>
                  </a:moveTo>
                  <a:lnTo>
                    <a:pt x="4637" y="30056"/>
                  </a:lnTo>
                  <a:lnTo>
                    <a:pt x="400" y="30056"/>
                  </a:lnTo>
                  <a:lnTo>
                    <a:pt x="400" y="360"/>
                  </a:lnTo>
                  <a:close/>
                  <a:moveTo>
                    <a:pt x="1" y="0"/>
                  </a:moveTo>
                  <a:lnTo>
                    <a:pt x="1" y="30415"/>
                  </a:lnTo>
                  <a:lnTo>
                    <a:pt x="5037" y="30415"/>
                  </a:lnTo>
                  <a:lnTo>
                    <a:pt x="5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a:off x="3563966" y="4136779"/>
              <a:ext cx="136910" cy="494532"/>
            </a:xfrm>
            <a:custGeom>
              <a:avLst/>
              <a:gdLst/>
              <a:ahLst/>
              <a:cxnLst/>
              <a:rect l="l" t="t" r="r" b="b"/>
              <a:pathLst>
                <a:path w="7115" h="25700" extrusionOk="0">
                  <a:moveTo>
                    <a:pt x="2119" y="1"/>
                  </a:moveTo>
                  <a:cubicBezTo>
                    <a:pt x="960" y="1"/>
                    <a:pt x="1" y="960"/>
                    <a:pt x="1" y="2159"/>
                  </a:cubicBezTo>
                  <a:lnTo>
                    <a:pt x="1" y="23542"/>
                  </a:lnTo>
                  <a:cubicBezTo>
                    <a:pt x="1" y="24741"/>
                    <a:pt x="960" y="25700"/>
                    <a:pt x="2119" y="25700"/>
                  </a:cubicBezTo>
                  <a:lnTo>
                    <a:pt x="4997" y="25700"/>
                  </a:lnTo>
                  <a:cubicBezTo>
                    <a:pt x="6156" y="25700"/>
                    <a:pt x="7115" y="24741"/>
                    <a:pt x="7115" y="23542"/>
                  </a:cubicBezTo>
                  <a:lnTo>
                    <a:pt x="7115" y="2159"/>
                  </a:lnTo>
                  <a:cubicBezTo>
                    <a:pt x="7115" y="960"/>
                    <a:pt x="6156" y="1"/>
                    <a:pt x="4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3250948" y="4589767"/>
              <a:ext cx="762946" cy="126154"/>
            </a:xfrm>
            <a:custGeom>
              <a:avLst/>
              <a:gdLst/>
              <a:ahLst/>
              <a:cxnLst/>
              <a:rect l="l" t="t" r="r" b="b"/>
              <a:pathLst>
                <a:path w="39649" h="6556" extrusionOk="0">
                  <a:moveTo>
                    <a:pt x="1" y="1"/>
                  </a:moveTo>
                  <a:lnTo>
                    <a:pt x="1" y="3078"/>
                  </a:lnTo>
                  <a:lnTo>
                    <a:pt x="1" y="6555"/>
                  </a:lnTo>
                  <a:lnTo>
                    <a:pt x="2679" y="6555"/>
                  </a:lnTo>
                  <a:lnTo>
                    <a:pt x="2679" y="3078"/>
                  </a:lnTo>
                  <a:lnTo>
                    <a:pt x="36971" y="3078"/>
                  </a:lnTo>
                  <a:lnTo>
                    <a:pt x="36971" y="6555"/>
                  </a:lnTo>
                  <a:lnTo>
                    <a:pt x="39649" y="6555"/>
                  </a:lnTo>
                  <a:lnTo>
                    <a:pt x="39649" y="3078"/>
                  </a:lnTo>
                  <a:lnTo>
                    <a:pt x="39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3197127" y="4680515"/>
              <a:ext cx="159212" cy="158462"/>
            </a:xfrm>
            <a:custGeom>
              <a:avLst/>
              <a:gdLst/>
              <a:ahLst/>
              <a:cxnLst/>
              <a:rect l="l" t="t" r="r" b="b"/>
              <a:pathLst>
                <a:path w="8274" h="8235" extrusionOk="0">
                  <a:moveTo>
                    <a:pt x="4117" y="1"/>
                  </a:moveTo>
                  <a:cubicBezTo>
                    <a:pt x="1839" y="1"/>
                    <a:pt x="0" y="1839"/>
                    <a:pt x="0" y="4117"/>
                  </a:cubicBezTo>
                  <a:cubicBezTo>
                    <a:pt x="0" y="6396"/>
                    <a:pt x="1839" y="8234"/>
                    <a:pt x="4117" y="8234"/>
                  </a:cubicBezTo>
                  <a:cubicBezTo>
                    <a:pt x="6395" y="8234"/>
                    <a:pt x="8273" y="6396"/>
                    <a:pt x="8273" y="4117"/>
                  </a:cubicBezTo>
                  <a:cubicBezTo>
                    <a:pt x="8273" y="1839"/>
                    <a:pt x="6395"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193278" y="4676666"/>
              <a:ext cx="166140" cy="166140"/>
            </a:xfrm>
            <a:custGeom>
              <a:avLst/>
              <a:gdLst/>
              <a:ahLst/>
              <a:cxnLst/>
              <a:rect l="l" t="t" r="r" b="b"/>
              <a:pathLst>
                <a:path w="8634" h="8634" extrusionOk="0">
                  <a:moveTo>
                    <a:pt x="4317" y="361"/>
                  </a:moveTo>
                  <a:cubicBezTo>
                    <a:pt x="6515" y="361"/>
                    <a:pt x="8274" y="2159"/>
                    <a:pt x="8274" y="4317"/>
                  </a:cubicBezTo>
                  <a:cubicBezTo>
                    <a:pt x="8274" y="6476"/>
                    <a:pt x="6515" y="8274"/>
                    <a:pt x="4317" y="8274"/>
                  </a:cubicBezTo>
                  <a:cubicBezTo>
                    <a:pt x="2158" y="8274"/>
                    <a:pt x="360" y="6476"/>
                    <a:pt x="360" y="4317"/>
                  </a:cubicBezTo>
                  <a:cubicBezTo>
                    <a:pt x="360" y="2159"/>
                    <a:pt x="2158" y="361"/>
                    <a:pt x="4317" y="361"/>
                  </a:cubicBezTo>
                  <a:close/>
                  <a:moveTo>
                    <a:pt x="4317" y="1"/>
                  </a:moveTo>
                  <a:cubicBezTo>
                    <a:pt x="1959" y="1"/>
                    <a:pt x="0" y="1919"/>
                    <a:pt x="0" y="4317"/>
                  </a:cubicBezTo>
                  <a:cubicBezTo>
                    <a:pt x="0" y="6715"/>
                    <a:pt x="1959" y="8634"/>
                    <a:pt x="4317" y="8634"/>
                  </a:cubicBezTo>
                  <a:cubicBezTo>
                    <a:pt x="6715" y="8634"/>
                    <a:pt x="8633" y="6715"/>
                    <a:pt x="8633" y="4317"/>
                  </a:cubicBezTo>
                  <a:cubicBezTo>
                    <a:pt x="8633" y="1919"/>
                    <a:pt x="671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3246349" y="4728967"/>
              <a:ext cx="60768" cy="61557"/>
            </a:xfrm>
            <a:custGeom>
              <a:avLst/>
              <a:gdLst/>
              <a:ahLst/>
              <a:cxnLst/>
              <a:rect l="l" t="t" r="r" b="b"/>
              <a:pathLst>
                <a:path w="3158" h="3199" extrusionOk="0">
                  <a:moveTo>
                    <a:pt x="1559" y="1"/>
                  </a:moveTo>
                  <a:cubicBezTo>
                    <a:pt x="679" y="1"/>
                    <a:pt x="0" y="720"/>
                    <a:pt x="0" y="1599"/>
                  </a:cubicBezTo>
                  <a:cubicBezTo>
                    <a:pt x="0" y="2479"/>
                    <a:pt x="679" y="3198"/>
                    <a:pt x="1559" y="3198"/>
                  </a:cubicBezTo>
                  <a:cubicBezTo>
                    <a:pt x="2438" y="3198"/>
                    <a:pt x="3157" y="2479"/>
                    <a:pt x="3157" y="1599"/>
                  </a:cubicBezTo>
                  <a:cubicBezTo>
                    <a:pt x="3157" y="720"/>
                    <a:pt x="2438"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3911582" y="4680515"/>
              <a:ext cx="158462" cy="158462"/>
            </a:xfrm>
            <a:custGeom>
              <a:avLst/>
              <a:gdLst/>
              <a:ahLst/>
              <a:cxnLst/>
              <a:rect l="l" t="t" r="r" b="b"/>
              <a:pathLst>
                <a:path w="8235" h="8235" extrusionOk="0">
                  <a:moveTo>
                    <a:pt x="4118" y="1"/>
                  </a:moveTo>
                  <a:cubicBezTo>
                    <a:pt x="1839" y="1"/>
                    <a:pt x="1" y="1839"/>
                    <a:pt x="1" y="4117"/>
                  </a:cubicBezTo>
                  <a:cubicBezTo>
                    <a:pt x="1" y="6396"/>
                    <a:pt x="1839" y="8234"/>
                    <a:pt x="4118" y="8234"/>
                  </a:cubicBezTo>
                  <a:cubicBezTo>
                    <a:pt x="6396" y="8234"/>
                    <a:pt x="8234" y="6396"/>
                    <a:pt x="8234" y="4117"/>
                  </a:cubicBezTo>
                  <a:cubicBezTo>
                    <a:pt x="8234" y="1839"/>
                    <a:pt x="6396" y="1"/>
                    <a:pt x="4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3907752" y="4676666"/>
              <a:ext cx="166140" cy="166140"/>
            </a:xfrm>
            <a:custGeom>
              <a:avLst/>
              <a:gdLst/>
              <a:ahLst/>
              <a:cxnLst/>
              <a:rect l="l" t="t" r="r" b="b"/>
              <a:pathLst>
                <a:path w="8634" h="8634" extrusionOk="0">
                  <a:moveTo>
                    <a:pt x="4317" y="361"/>
                  </a:moveTo>
                  <a:cubicBezTo>
                    <a:pt x="6475" y="361"/>
                    <a:pt x="8273" y="2159"/>
                    <a:pt x="8273" y="4317"/>
                  </a:cubicBezTo>
                  <a:cubicBezTo>
                    <a:pt x="8273" y="6476"/>
                    <a:pt x="6475" y="8274"/>
                    <a:pt x="4317" y="8274"/>
                  </a:cubicBezTo>
                  <a:cubicBezTo>
                    <a:pt x="2118" y="8274"/>
                    <a:pt x="360" y="6476"/>
                    <a:pt x="360" y="4317"/>
                  </a:cubicBezTo>
                  <a:cubicBezTo>
                    <a:pt x="360" y="2159"/>
                    <a:pt x="2118" y="361"/>
                    <a:pt x="4317" y="361"/>
                  </a:cubicBezTo>
                  <a:close/>
                  <a:moveTo>
                    <a:pt x="4317" y="1"/>
                  </a:moveTo>
                  <a:cubicBezTo>
                    <a:pt x="1919" y="1"/>
                    <a:pt x="0" y="1919"/>
                    <a:pt x="0" y="4317"/>
                  </a:cubicBezTo>
                  <a:cubicBezTo>
                    <a:pt x="0" y="6715"/>
                    <a:pt x="1919" y="8634"/>
                    <a:pt x="4317" y="8634"/>
                  </a:cubicBezTo>
                  <a:cubicBezTo>
                    <a:pt x="6675" y="8634"/>
                    <a:pt x="8633" y="6715"/>
                    <a:pt x="8633" y="4317"/>
                  </a:cubicBezTo>
                  <a:cubicBezTo>
                    <a:pt x="8633" y="1919"/>
                    <a:pt x="667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3960034" y="4728967"/>
              <a:ext cx="61557" cy="61557"/>
            </a:xfrm>
            <a:custGeom>
              <a:avLst/>
              <a:gdLst/>
              <a:ahLst/>
              <a:cxnLst/>
              <a:rect l="l" t="t" r="r" b="b"/>
              <a:pathLst>
                <a:path w="3199" h="3199" extrusionOk="0">
                  <a:moveTo>
                    <a:pt x="1600" y="1"/>
                  </a:moveTo>
                  <a:cubicBezTo>
                    <a:pt x="720" y="1"/>
                    <a:pt x="1" y="720"/>
                    <a:pt x="1" y="1599"/>
                  </a:cubicBezTo>
                  <a:cubicBezTo>
                    <a:pt x="1" y="2479"/>
                    <a:pt x="720" y="3198"/>
                    <a:pt x="1600" y="3198"/>
                  </a:cubicBezTo>
                  <a:cubicBezTo>
                    <a:pt x="2479" y="3198"/>
                    <a:pt x="3198" y="2479"/>
                    <a:pt x="3198" y="1599"/>
                  </a:cubicBezTo>
                  <a:cubicBezTo>
                    <a:pt x="3198" y="720"/>
                    <a:pt x="2479"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2844874" y="2846281"/>
              <a:ext cx="1358982" cy="1147526"/>
            </a:xfrm>
            <a:custGeom>
              <a:avLst/>
              <a:gdLst/>
              <a:ahLst/>
              <a:cxnLst/>
              <a:rect l="l" t="t" r="r" b="b"/>
              <a:pathLst>
                <a:path w="70624" h="59635" extrusionOk="0">
                  <a:moveTo>
                    <a:pt x="40768" y="0"/>
                  </a:moveTo>
                  <a:cubicBezTo>
                    <a:pt x="38050" y="0"/>
                    <a:pt x="35932" y="2238"/>
                    <a:pt x="36012" y="4916"/>
                  </a:cubicBezTo>
                  <a:lnTo>
                    <a:pt x="35332" y="44164"/>
                  </a:lnTo>
                  <a:cubicBezTo>
                    <a:pt x="35452" y="46842"/>
                    <a:pt x="30936" y="48441"/>
                    <a:pt x="28258" y="48441"/>
                  </a:cubicBezTo>
                  <a:lnTo>
                    <a:pt x="4957" y="49000"/>
                  </a:lnTo>
                  <a:cubicBezTo>
                    <a:pt x="2519" y="49000"/>
                    <a:pt x="481" y="50839"/>
                    <a:pt x="241" y="53277"/>
                  </a:cubicBezTo>
                  <a:cubicBezTo>
                    <a:pt x="1" y="55995"/>
                    <a:pt x="2119" y="58393"/>
                    <a:pt x="4837" y="58433"/>
                  </a:cubicBezTo>
                  <a:lnTo>
                    <a:pt x="61871" y="59632"/>
                  </a:lnTo>
                  <a:cubicBezTo>
                    <a:pt x="61921" y="59633"/>
                    <a:pt x="61972" y="59634"/>
                    <a:pt x="62022" y="59634"/>
                  </a:cubicBezTo>
                  <a:cubicBezTo>
                    <a:pt x="64473" y="59634"/>
                    <a:pt x="66511" y="57742"/>
                    <a:pt x="66707" y="55275"/>
                  </a:cubicBezTo>
                  <a:lnTo>
                    <a:pt x="70424" y="5196"/>
                  </a:lnTo>
                  <a:cubicBezTo>
                    <a:pt x="70624" y="2478"/>
                    <a:pt x="68465" y="160"/>
                    <a:pt x="65748" y="120"/>
                  </a:cubicBezTo>
                  <a:lnTo>
                    <a:pt x="407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2843354" y="2842432"/>
              <a:ext cx="1362042" cy="1155166"/>
            </a:xfrm>
            <a:custGeom>
              <a:avLst/>
              <a:gdLst/>
              <a:ahLst/>
              <a:cxnLst/>
              <a:rect l="l" t="t" r="r" b="b"/>
              <a:pathLst>
                <a:path w="70783" h="60032" extrusionOk="0">
                  <a:moveTo>
                    <a:pt x="40847" y="400"/>
                  </a:moveTo>
                  <a:lnTo>
                    <a:pt x="65827" y="520"/>
                  </a:lnTo>
                  <a:cubicBezTo>
                    <a:pt x="67105" y="520"/>
                    <a:pt x="68265" y="1039"/>
                    <a:pt x="69144" y="1999"/>
                  </a:cubicBezTo>
                  <a:cubicBezTo>
                    <a:pt x="69983" y="2918"/>
                    <a:pt x="70423" y="4117"/>
                    <a:pt x="70303" y="5396"/>
                  </a:cubicBezTo>
                  <a:lnTo>
                    <a:pt x="66586" y="55475"/>
                  </a:lnTo>
                  <a:cubicBezTo>
                    <a:pt x="66388" y="57848"/>
                    <a:pt x="64391" y="59672"/>
                    <a:pt x="62026" y="59672"/>
                  </a:cubicBezTo>
                  <a:cubicBezTo>
                    <a:pt x="62001" y="59672"/>
                    <a:pt x="61975" y="59672"/>
                    <a:pt x="61950" y="59672"/>
                  </a:cubicBezTo>
                  <a:lnTo>
                    <a:pt x="4916" y="58433"/>
                  </a:lnTo>
                  <a:cubicBezTo>
                    <a:pt x="3637" y="58433"/>
                    <a:pt x="2478" y="57873"/>
                    <a:pt x="1639" y="56914"/>
                  </a:cubicBezTo>
                  <a:cubicBezTo>
                    <a:pt x="799" y="55995"/>
                    <a:pt x="400" y="54756"/>
                    <a:pt x="520" y="53517"/>
                  </a:cubicBezTo>
                  <a:cubicBezTo>
                    <a:pt x="719" y="51159"/>
                    <a:pt x="2678" y="49400"/>
                    <a:pt x="5036" y="49400"/>
                  </a:cubicBezTo>
                  <a:lnTo>
                    <a:pt x="28337" y="48801"/>
                  </a:lnTo>
                  <a:cubicBezTo>
                    <a:pt x="30375" y="48801"/>
                    <a:pt x="33293" y="47921"/>
                    <a:pt x="34692" y="46443"/>
                  </a:cubicBezTo>
                  <a:cubicBezTo>
                    <a:pt x="35331" y="45803"/>
                    <a:pt x="35611" y="45084"/>
                    <a:pt x="35611" y="44364"/>
                  </a:cubicBezTo>
                  <a:lnTo>
                    <a:pt x="36291" y="5116"/>
                  </a:lnTo>
                  <a:cubicBezTo>
                    <a:pt x="36251" y="3837"/>
                    <a:pt x="36690" y="2678"/>
                    <a:pt x="37569" y="1759"/>
                  </a:cubicBezTo>
                  <a:cubicBezTo>
                    <a:pt x="38409" y="880"/>
                    <a:pt x="39568" y="400"/>
                    <a:pt x="40807" y="400"/>
                  </a:cubicBezTo>
                  <a:close/>
                  <a:moveTo>
                    <a:pt x="40807" y="0"/>
                  </a:moveTo>
                  <a:cubicBezTo>
                    <a:pt x="39448" y="0"/>
                    <a:pt x="38209" y="560"/>
                    <a:pt x="37290" y="1519"/>
                  </a:cubicBezTo>
                  <a:cubicBezTo>
                    <a:pt x="36330" y="2478"/>
                    <a:pt x="35851" y="3757"/>
                    <a:pt x="35891" y="5116"/>
                  </a:cubicBezTo>
                  <a:lnTo>
                    <a:pt x="35211" y="44364"/>
                  </a:lnTo>
                  <a:cubicBezTo>
                    <a:pt x="35251" y="45004"/>
                    <a:pt x="34972" y="45643"/>
                    <a:pt x="34412" y="46203"/>
                  </a:cubicBezTo>
                  <a:cubicBezTo>
                    <a:pt x="33093" y="47602"/>
                    <a:pt x="30295" y="48441"/>
                    <a:pt x="28337" y="48441"/>
                  </a:cubicBezTo>
                  <a:lnTo>
                    <a:pt x="5036" y="49000"/>
                  </a:lnTo>
                  <a:cubicBezTo>
                    <a:pt x="2478" y="49000"/>
                    <a:pt x="360" y="50919"/>
                    <a:pt x="120" y="53477"/>
                  </a:cubicBezTo>
                  <a:cubicBezTo>
                    <a:pt x="0" y="54836"/>
                    <a:pt x="440" y="56155"/>
                    <a:pt x="1359" y="57194"/>
                  </a:cubicBezTo>
                  <a:cubicBezTo>
                    <a:pt x="2278" y="58193"/>
                    <a:pt x="3557" y="58793"/>
                    <a:pt x="4916" y="58833"/>
                  </a:cubicBezTo>
                  <a:lnTo>
                    <a:pt x="61950" y="60032"/>
                  </a:lnTo>
                  <a:lnTo>
                    <a:pt x="62070" y="60032"/>
                  </a:lnTo>
                  <a:cubicBezTo>
                    <a:pt x="64627" y="60032"/>
                    <a:pt x="66746" y="58073"/>
                    <a:pt x="66946" y="55475"/>
                  </a:cubicBezTo>
                  <a:lnTo>
                    <a:pt x="70703" y="5436"/>
                  </a:lnTo>
                  <a:cubicBezTo>
                    <a:pt x="70782" y="4037"/>
                    <a:pt x="70343" y="2718"/>
                    <a:pt x="69424" y="1719"/>
                  </a:cubicBezTo>
                  <a:cubicBezTo>
                    <a:pt x="68464" y="720"/>
                    <a:pt x="67185" y="160"/>
                    <a:pt x="65827" y="160"/>
                  </a:cubicBezTo>
                  <a:lnTo>
                    <a:pt x="408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3949278" y="2948362"/>
              <a:ext cx="117687" cy="821597"/>
            </a:xfrm>
            <a:custGeom>
              <a:avLst/>
              <a:gdLst/>
              <a:ahLst/>
              <a:cxnLst/>
              <a:rect l="l" t="t" r="r" b="b"/>
              <a:pathLst>
                <a:path w="6116" h="42697" extrusionOk="0">
                  <a:moveTo>
                    <a:pt x="5896" y="0"/>
                  </a:moveTo>
                  <a:cubicBezTo>
                    <a:pt x="5810" y="0"/>
                    <a:pt x="5756" y="72"/>
                    <a:pt x="5756" y="171"/>
                  </a:cubicBezTo>
                  <a:lnTo>
                    <a:pt x="0" y="42496"/>
                  </a:lnTo>
                  <a:cubicBezTo>
                    <a:pt x="0" y="42576"/>
                    <a:pt x="40" y="42656"/>
                    <a:pt x="160" y="42696"/>
                  </a:cubicBezTo>
                  <a:lnTo>
                    <a:pt x="200" y="42696"/>
                  </a:lnTo>
                  <a:cubicBezTo>
                    <a:pt x="280" y="42696"/>
                    <a:pt x="360" y="42616"/>
                    <a:pt x="360" y="42536"/>
                  </a:cubicBezTo>
                  <a:lnTo>
                    <a:pt x="6115" y="211"/>
                  </a:lnTo>
                  <a:cubicBezTo>
                    <a:pt x="6115" y="91"/>
                    <a:pt x="6035" y="11"/>
                    <a:pt x="5955" y="11"/>
                  </a:cubicBezTo>
                  <a:cubicBezTo>
                    <a:pt x="5934" y="4"/>
                    <a:pt x="5914"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3487823" y="3755451"/>
              <a:ext cx="325352" cy="8351"/>
            </a:xfrm>
            <a:custGeom>
              <a:avLst/>
              <a:gdLst/>
              <a:ahLst/>
              <a:cxnLst/>
              <a:rect l="l" t="t" r="r" b="b"/>
              <a:pathLst>
                <a:path w="16908" h="434" extrusionOk="0">
                  <a:moveTo>
                    <a:pt x="6026" y="1"/>
                  </a:moveTo>
                  <a:cubicBezTo>
                    <a:pt x="174" y="1"/>
                    <a:pt x="137" y="57"/>
                    <a:pt x="81" y="114"/>
                  </a:cubicBezTo>
                  <a:cubicBezTo>
                    <a:pt x="1" y="194"/>
                    <a:pt x="41" y="313"/>
                    <a:pt x="121" y="393"/>
                  </a:cubicBezTo>
                  <a:cubicBezTo>
                    <a:pt x="161" y="393"/>
                    <a:pt x="201" y="433"/>
                    <a:pt x="241" y="433"/>
                  </a:cubicBezTo>
                  <a:lnTo>
                    <a:pt x="281" y="433"/>
                  </a:lnTo>
                  <a:cubicBezTo>
                    <a:pt x="517" y="400"/>
                    <a:pt x="2703" y="387"/>
                    <a:pt x="5479" y="387"/>
                  </a:cubicBezTo>
                  <a:cubicBezTo>
                    <a:pt x="9273" y="387"/>
                    <a:pt x="14169" y="410"/>
                    <a:pt x="16707" y="433"/>
                  </a:cubicBezTo>
                  <a:cubicBezTo>
                    <a:pt x="16787" y="433"/>
                    <a:pt x="16867" y="353"/>
                    <a:pt x="16907" y="234"/>
                  </a:cubicBezTo>
                  <a:cubicBezTo>
                    <a:pt x="16907" y="154"/>
                    <a:pt x="16787" y="34"/>
                    <a:pt x="16707" y="34"/>
                  </a:cubicBezTo>
                  <a:cubicBezTo>
                    <a:pt x="11873" y="10"/>
                    <a:pt x="8451" y="1"/>
                    <a:pt x="6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2372663" y="4242151"/>
              <a:ext cx="269203" cy="359950"/>
            </a:xfrm>
            <a:custGeom>
              <a:avLst/>
              <a:gdLst/>
              <a:ahLst/>
              <a:cxnLst/>
              <a:rect l="l" t="t" r="r" b="b"/>
              <a:pathLst>
                <a:path w="13990" h="18706" extrusionOk="0">
                  <a:moveTo>
                    <a:pt x="1759" y="0"/>
                  </a:moveTo>
                  <a:lnTo>
                    <a:pt x="1" y="17506"/>
                  </a:lnTo>
                  <a:lnTo>
                    <a:pt x="12191" y="18705"/>
                  </a:lnTo>
                  <a:lnTo>
                    <a:pt x="13990" y="1199"/>
                  </a:lnTo>
                  <a:lnTo>
                    <a:pt x="1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2368833" y="4238303"/>
              <a:ext cx="276880" cy="366858"/>
            </a:xfrm>
            <a:custGeom>
              <a:avLst/>
              <a:gdLst/>
              <a:ahLst/>
              <a:cxnLst/>
              <a:rect l="l" t="t" r="r" b="b"/>
              <a:pathLst>
                <a:path w="14389" h="19065" extrusionOk="0">
                  <a:moveTo>
                    <a:pt x="2118" y="400"/>
                  </a:moveTo>
                  <a:lnTo>
                    <a:pt x="13989" y="1559"/>
                  </a:lnTo>
                  <a:lnTo>
                    <a:pt x="12230" y="18705"/>
                  </a:lnTo>
                  <a:lnTo>
                    <a:pt x="400" y="17506"/>
                  </a:lnTo>
                  <a:lnTo>
                    <a:pt x="2118" y="400"/>
                  </a:lnTo>
                  <a:close/>
                  <a:moveTo>
                    <a:pt x="1958" y="0"/>
                  </a:moveTo>
                  <a:cubicBezTo>
                    <a:pt x="1839" y="0"/>
                    <a:pt x="1759" y="80"/>
                    <a:pt x="1759" y="160"/>
                  </a:cubicBezTo>
                  <a:lnTo>
                    <a:pt x="40" y="17666"/>
                  </a:lnTo>
                  <a:cubicBezTo>
                    <a:pt x="0" y="17706"/>
                    <a:pt x="40" y="17786"/>
                    <a:pt x="80" y="17826"/>
                  </a:cubicBezTo>
                  <a:cubicBezTo>
                    <a:pt x="80" y="17826"/>
                    <a:pt x="160" y="17866"/>
                    <a:pt x="200" y="17866"/>
                  </a:cubicBezTo>
                  <a:lnTo>
                    <a:pt x="12390" y="19065"/>
                  </a:lnTo>
                  <a:cubicBezTo>
                    <a:pt x="12470" y="19065"/>
                    <a:pt x="12590" y="19025"/>
                    <a:pt x="12590" y="18905"/>
                  </a:cubicBezTo>
                  <a:lnTo>
                    <a:pt x="14388" y="1439"/>
                  </a:lnTo>
                  <a:cubicBezTo>
                    <a:pt x="14388" y="1359"/>
                    <a:pt x="14388" y="1319"/>
                    <a:pt x="14348" y="1279"/>
                  </a:cubicBezTo>
                  <a:cubicBezTo>
                    <a:pt x="14308" y="1239"/>
                    <a:pt x="14268" y="1199"/>
                    <a:pt x="14229" y="1199"/>
                  </a:cubicBezTo>
                  <a:lnTo>
                    <a:pt x="1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2404971" y="4245230"/>
              <a:ext cx="33867" cy="336859"/>
            </a:xfrm>
            <a:custGeom>
              <a:avLst/>
              <a:gdLst/>
              <a:ahLst/>
              <a:cxnLst/>
              <a:rect l="l" t="t" r="r" b="b"/>
              <a:pathLst>
                <a:path w="1760" h="17506" extrusionOk="0">
                  <a:moveTo>
                    <a:pt x="1759" y="0"/>
                  </a:moveTo>
                  <a:lnTo>
                    <a:pt x="1" y="1750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2"/>
            <p:cNvSpPr/>
            <p:nvPr/>
          </p:nvSpPr>
          <p:spPr>
            <a:xfrm>
              <a:off x="2401892" y="4241381"/>
              <a:ext cx="40775" cy="343787"/>
            </a:xfrm>
            <a:custGeom>
              <a:avLst/>
              <a:gdLst/>
              <a:ahLst/>
              <a:cxnLst/>
              <a:rect l="l" t="t" r="r" b="b"/>
              <a:pathLst>
                <a:path w="2119" h="17866" extrusionOk="0">
                  <a:moveTo>
                    <a:pt x="1919" y="0"/>
                  </a:moveTo>
                  <a:cubicBezTo>
                    <a:pt x="1839" y="0"/>
                    <a:pt x="1719" y="80"/>
                    <a:pt x="1719" y="160"/>
                  </a:cubicBezTo>
                  <a:lnTo>
                    <a:pt x="1" y="17666"/>
                  </a:lnTo>
                  <a:cubicBezTo>
                    <a:pt x="1" y="17786"/>
                    <a:pt x="41" y="17866"/>
                    <a:pt x="161" y="17866"/>
                  </a:cubicBezTo>
                  <a:cubicBezTo>
                    <a:pt x="280" y="17866"/>
                    <a:pt x="360" y="17826"/>
                    <a:pt x="360" y="17706"/>
                  </a:cubicBezTo>
                  <a:lnTo>
                    <a:pt x="2079" y="200"/>
                  </a:lnTo>
                  <a:cubicBezTo>
                    <a:pt x="2119" y="120"/>
                    <a:pt x="2039" y="0"/>
                    <a:pt x="1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2454963" y="4249059"/>
              <a:ext cx="23861" cy="337648"/>
            </a:xfrm>
            <a:custGeom>
              <a:avLst/>
              <a:gdLst/>
              <a:ahLst/>
              <a:cxnLst/>
              <a:rect l="l" t="t" r="r" b="b"/>
              <a:pathLst>
                <a:path w="1240" h="17547" extrusionOk="0">
                  <a:moveTo>
                    <a:pt x="1239" y="1"/>
                  </a:moveTo>
                  <a:lnTo>
                    <a:pt x="0" y="1754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2451114" y="4245230"/>
              <a:ext cx="31558" cy="345326"/>
            </a:xfrm>
            <a:custGeom>
              <a:avLst/>
              <a:gdLst/>
              <a:ahLst/>
              <a:cxnLst/>
              <a:rect l="l" t="t" r="r" b="b"/>
              <a:pathLst>
                <a:path w="1640" h="17946" extrusionOk="0">
                  <a:moveTo>
                    <a:pt x="1439" y="0"/>
                  </a:moveTo>
                  <a:cubicBezTo>
                    <a:pt x="1359" y="0"/>
                    <a:pt x="1240" y="80"/>
                    <a:pt x="1240" y="200"/>
                  </a:cubicBezTo>
                  <a:lnTo>
                    <a:pt x="1" y="17746"/>
                  </a:lnTo>
                  <a:cubicBezTo>
                    <a:pt x="1" y="17826"/>
                    <a:pt x="81" y="17946"/>
                    <a:pt x="160" y="17946"/>
                  </a:cubicBezTo>
                  <a:lnTo>
                    <a:pt x="200" y="17946"/>
                  </a:lnTo>
                  <a:cubicBezTo>
                    <a:pt x="280" y="17946"/>
                    <a:pt x="360" y="17866"/>
                    <a:pt x="360" y="17746"/>
                  </a:cubicBezTo>
                  <a:lnTo>
                    <a:pt x="1599" y="200"/>
                  </a:lnTo>
                  <a:cubicBezTo>
                    <a:pt x="1639" y="120"/>
                    <a:pt x="1559" y="0"/>
                    <a:pt x="1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2496488" y="4252908"/>
              <a:ext cx="22321" cy="334569"/>
            </a:xfrm>
            <a:custGeom>
              <a:avLst/>
              <a:gdLst/>
              <a:ahLst/>
              <a:cxnLst/>
              <a:rect l="l" t="t" r="r" b="b"/>
              <a:pathLst>
                <a:path w="1160" h="17387" extrusionOk="0">
                  <a:moveTo>
                    <a:pt x="1160" y="1"/>
                  </a:moveTo>
                  <a:lnTo>
                    <a:pt x="1" y="173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2492640" y="4249637"/>
              <a:ext cx="30018" cy="341689"/>
            </a:xfrm>
            <a:custGeom>
              <a:avLst/>
              <a:gdLst/>
              <a:ahLst/>
              <a:cxnLst/>
              <a:rect l="l" t="t" r="r" b="b"/>
              <a:pathLst>
                <a:path w="1560" h="17757" extrusionOk="0">
                  <a:moveTo>
                    <a:pt x="1340" y="0"/>
                  </a:moveTo>
                  <a:cubicBezTo>
                    <a:pt x="1254" y="0"/>
                    <a:pt x="1200" y="72"/>
                    <a:pt x="1200" y="171"/>
                  </a:cubicBezTo>
                  <a:lnTo>
                    <a:pt x="1" y="17557"/>
                  </a:lnTo>
                  <a:cubicBezTo>
                    <a:pt x="1" y="17677"/>
                    <a:pt x="81" y="17756"/>
                    <a:pt x="161" y="17756"/>
                  </a:cubicBezTo>
                  <a:lnTo>
                    <a:pt x="201" y="17756"/>
                  </a:lnTo>
                  <a:cubicBezTo>
                    <a:pt x="281" y="17756"/>
                    <a:pt x="361" y="17677"/>
                    <a:pt x="361" y="17597"/>
                  </a:cubicBezTo>
                  <a:lnTo>
                    <a:pt x="1560" y="211"/>
                  </a:lnTo>
                  <a:cubicBezTo>
                    <a:pt x="1560" y="91"/>
                    <a:pt x="1480" y="11"/>
                    <a:pt x="1400" y="11"/>
                  </a:cubicBezTo>
                  <a:cubicBezTo>
                    <a:pt x="1378" y="4"/>
                    <a:pt x="1358" y="0"/>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2533415" y="4257526"/>
              <a:ext cx="27690" cy="333800"/>
            </a:xfrm>
            <a:custGeom>
              <a:avLst/>
              <a:gdLst/>
              <a:ahLst/>
              <a:cxnLst/>
              <a:rect l="l" t="t" r="r" b="b"/>
              <a:pathLst>
                <a:path w="1439" h="17347" extrusionOk="0">
                  <a:moveTo>
                    <a:pt x="1439" y="1"/>
                  </a:moveTo>
                  <a:lnTo>
                    <a:pt x="0" y="173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2529566" y="4253677"/>
              <a:ext cx="34617" cy="341497"/>
            </a:xfrm>
            <a:custGeom>
              <a:avLst/>
              <a:gdLst/>
              <a:ahLst/>
              <a:cxnLst/>
              <a:rect l="l" t="t" r="r" b="b"/>
              <a:pathLst>
                <a:path w="1799" h="17747" extrusionOk="0">
                  <a:moveTo>
                    <a:pt x="1639" y="1"/>
                  </a:moveTo>
                  <a:cubicBezTo>
                    <a:pt x="1519" y="1"/>
                    <a:pt x="1439" y="81"/>
                    <a:pt x="1439" y="161"/>
                  </a:cubicBezTo>
                  <a:lnTo>
                    <a:pt x="0" y="17546"/>
                  </a:lnTo>
                  <a:cubicBezTo>
                    <a:pt x="0" y="17626"/>
                    <a:pt x="80" y="17746"/>
                    <a:pt x="200" y="17746"/>
                  </a:cubicBezTo>
                  <a:cubicBezTo>
                    <a:pt x="280" y="17746"/>
                    <a:pt x="360" y="17666"/>
                    <a:pt x="400" y="17546"/>
                  </a:cubicBezTo>
                  <a:lnTo>
                    <a:pt x="1799" y="201"/>
                  </a:lnTo>
                  <a:cubicBezTo>
                    <a:pt x="1799" y="81"/>
                    <a:pt x="1759" y="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2576479" y="4261374"/>
              <a:ext cx="27709" cy="343017"/>
            </a:xfrm>
            <a:custGeom>
              <a:avLst/>
              <a:gdLst/>
              <a:ahLst/>
              <a:cxnLst/>
              <a:rect l="l" t="t" r="r" b="b"/>
              <a:pathLst>
                <a:path w="1440" h="17826" extrusionOk="0">
                  <a:moveTo>
                    <a:pt x="1439" y="0"/>
                  </a:moveTo>
                  <a:lnTo>
                    <a:pt x="0" y="1782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2572631" y="4257526"/>
              <a:ext cx="34617" cy="350714"/>
            </a:xfrm>
            <a:custGeom>
              <a:avLst/>
              <a:gdLst/>
              <a:ahLst/>
              <a:cxnLst/>
              <a:rect l="l" t="t" r="r" b="b"/>
              <a:pathLst>
                <a:path w="1799" h="18226" extrusionOk="0">
                  <a:moveTo>
                    <a:pt x="1639" y="1"/>
                  </a:moveTo>
                  <a:cubicBezTo>
                    <a:pt x="1519" y="1"/>
                    <a:pt x="1439" y="81"/>
                    <a:pt x="1439" y="200"/>
                  </a:cubicBezTo>
                  <a:lnTo>
                    <a:pt x="0" y="18026"/>
                  </a:lnTo>
                  <a:cubicBezTo>
                    <a:pt x="0" y="18146"/>
                    <a:pt x="80" y="18226"/>
                    <a:pt x="160" y="18226"/>
                  </a:cubicBezTo>
                  <a:lnTo>
                    <a:pt x="200" y="18226"/>
                  </a:lnTo>
                  <a:cubicBezTo>
                    <a:pt x="280" y="18226"/>
                    <a:pt x="360" y="18146"/>
                    <a:pt x="360" y="18066"/>
                  </a:cubicBezTo>
                  <a:lnTo>
                    <a:pt x="1799" y="200"/>
                  </a:lnTo>
                  <a:cubicBezTo>
                    <a:pt x="1799" y="120"/>
                    <a:pt x="1759" y="4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1968897" y="4520552"/>
              <a:ext cx="703737" cy="321484"/>
            </a:xfrm>
            <a:custGeom>
              <a:avLst/>
              <a:gdLst/>
              <a:ahLst/>
              <a:cxnLst/>
              <a:rect l="l" t="t" r="r" b="b"/>
              <a:pathLst>
                <a:path w="36572" h="16707" extrusionOk="0">
                  <a:moveTo>
                    <a:pt x="35652" y="0"/>
                  </a:moveTo>
                  <a:lnTo>
                    <a:pt x="18386" y="720"/>
                  </a:lnTo>
                  <a:lnTo>
                    <a:pt x="16348" y="7075"/>
                  </a:lnTo>
                  <a:lnTo>
                    <a:pt x="1" y="16547"/>
                  </a:lnTo>
                  <a:lnTo>
                    <a:pt x="36571" y="16707"/>
                  </a:lnTo>
                  <a:lnTo>
                    <a:pt x="35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1965068" y="4516703"/>
              <a:ext cx="710645" cy="329181"/>
            </a:xfrm>
            <a:custGeom>
              <a:avLst/>
              <a:gdLst/>
              <a:ahLst/>
              <a:cxnLst/>
              <a:rect l="l" t="t" r="r" b="b"/>
              <a:pathLst>
                <a:path w="36931" h="17107" extrusionOk="0">
                  <a:moveTo>
                    <a:pt x="35651" y="400"/>
                  </a:moveTo>
                  <a:lnTo>
                    <a:pt x="36570" y="16707"/>
                  </a:lnTo>
                  <a:lnTo>
                    <a:pt x="919" y="16547"/>
                  </a:lnTo>
                  <a:lnTo>
                    <a:pt x="16667" y="7435"/>
                  </a:lnTo>
                  <a:cubicBezTo>
                    <a:pt x="16707" y="7435"/>
                    <a:pt x="16747" y="7395"/>
                    <a:pt x="16747" y="7355"/>
                  </a:cubicBezTo>
                  <a:lnTo>
                    <a:pt x="18705" y="1080"/>
                  </a:lnTo>
                  <a:lnTo>
                    <a:pt x="35651" y="400"/>
                  </a:lnTo>
                  <a:close/>
                  <a:moveTo>
                    <a:pt x="35851" y="1"/>
                  </a:moveTo>
                  <a:lnTo>
                    <a:pt x="18585" y="720"/>
                  </a:lnTo>
                  <a:cubicBezTo>
                    <a:pt x="18505" y="720"/>
                    <a:pt x="18425" y="760"/>
                    <a:pt x="18385" y="840"/>
                  </a:cubicBezTo>
                  <a:lnTo>
                    <a:pt x="16427" y="7155"/>
                  </a:lnTo>
                  <a:lnTo>
                    <a:pt x="120" y="16587"/>
                  </a:lnTo>
                  <a:cubicBezTo>
                    <a:pt x="40" y="16627"/>
                    <a:pt x="0" y="16707"/>
                    <a:pt x="40" y="16787"/>
                  </a:cubicBezTo>
                  <a:cubicBezTo>
                    <a:pt x="40" y="16867"/>
                    <a:pt x="120" y="16947"/>
                    <a:pt x="200" y="16947"/>
                  </a:cubicBezTo>
                  <a:lnTo>
                    <a:pt x="36730" y="17107"/>
                  </a:lnTo>
                  <a:lnTo>
                    <a:pt x="36770" y="17107"/>
                  </a:lnTo>
                  <a:cubicBezTo>
                    <a:pt x="36810" y="17107"/>
                    <a:pt x="36850" y="17067"/>
                    <a:pt x="36890" y="17027"/>
                  </a:cubicBezTo>
                  <a:cubicBezTo>
                    <a:pt x="36930" y="16987"/>
                    <a:pt x="36930" y="16947"/>
                    <a:pt x="36930" y="16907"/>
                  </a:cubicBezTo>
                  <a:lnTo>
                    <a:pt x="36011" y="200"/>
                  </a:lnTo>
                  <a:cubicBezTo>
                    <a:pt x="36011" y="81"/>
                    <a:pt x="35971" y="1"/>
                    <a:pt x="35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2158090" y="4695100"/>
              <a:ext cx="46182" cy="78490"/>
            </a:xfrm>
            <a:custGeom>
              <a:avLst/>
              <a:gdLst/>
              <a:ahLst/>
              <a:cxnLst/>
              <a:rect l="l" t="t" r="r" b="b"/>
              <a:pathLst>
                <a:path w="2400" h="4079" extrusionOk="0">
                  <a:moveTo>
                    <a:pt x="216" y="1"/>
                  </a:moveTo>
                  <a:cubicBezTo>
                    <a:pt x="183" y="1"/>
                    <a:pt x="149" y="14"/>
                    <a:pt x="121" y="42"/>
                  </a:cubicBezTo>
                  <a:cubicBezTo>
                    <a:pt x="41" y="82"/>
                    <a:pt x="1" y="202"/>
                    <a:pt x="41" y="282"/>
                  </a:cubicBezTo>
                  <a:lnTo>
                    <a:pt x="1999" y="3999"/>
                  </a:lnTo>
                  <a:cubicBezTo>
                    <a:pt x="2039" y="4039"/>
                    <a:pt x="2119" y="4079"/>
                    <a:pt x="2159" y="4079"/>
                  </a:cubicBezTo>
                  <a:lnTo>
                    <a:pt x="2279" y="4079"/>
                  </a:lnTo>
                  <a:cubicBezTo>
                    <a:pt x="2359" y="4039"/>
                    <a:pt x="2399" y="3919"/>
                    <a:pt x="2319" y="3839"/>
                  </a:cubicBezTo>
                  <a:lnTo>
                    <a:pt x="361" y="122"/>
                  </a:lnTo>
                  <a:cubicBezTo>
                    <a:pt x="335" y="45"/>
                    <a:pt x="276"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2213470" y="4668680"/>
              <a:ext cx="46163" cy="78760"/>
            </a:xfrm>
            <a:custGeom>
              <a:avLst/>
              <a:gdLst/>
              <a:ahLst/>
              <a:cxnLst/>
              <a:rect l="l" t="t" r="r" b="b"/>
              <a:pathLst>
                <a:path w="2399" h="4093" extrusionOk="0">
                  <a:moveTo>
                    <a:pt x="231" y="1"/>
                  </a:moveTo>
                  <a:cubicBezTo>
                    <a:pt x="206" y="1"/>
                    <a:pt x="182" y="6"/>
                    <a:pt x="161" y="16"/>
                  </a:cubicBezTo>
                  <a:cubicBezTo>
                    <a:pt x="41" y="56"/>
                    <a:pt x="1" y="176"/>
                    <a:pt x="81" y="256"/>
                  </a:cubicBezTo>
                  <a:lnTo>
                    <a:pt x="2039" y="3973"/>
                  </a:lnTo>
                  <a:cubicBezTo>
                    <a:pt x="2079" y="4053"/>
                    <a:pt x="2119" y="4093"/>
                    <a:pt x="2199" y="4093"/>
                  </a:cubicBezTo>
                  <a:cubicBezTo>
                    <a:pt x="2239" y="4093"/>
                    <a:pt x="2239" y="4093"/>
                    <a:pt x="2279" y="4053"/>
                  </a:cubicBezTo>
                  <a:cubicBezTo>
                    <a:pt x="2359" y="4013"/>
                    <a:pt x="2399" y="3893"/>
                    <a:pt x="2359" y="3813"/>
                  </a:cubicBezTo>
                  <a:lnTo>
                    <a:pt x="400" y="96"/>
                  </a:lnTo>
                  <a:cubicBezTo>
                    <a:pt x="371" y="38"/>
                    <a:pt x="299"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2"/>
            <p:cNvSpPr/>
            <p:nvPr/>
          </p:nvSpPr>
          <p:spPr>
            <a:xfrm>
              <a:off x="2071960" y="4808189"/>
              <a:ext cx="519913" cy="6947"/>
            </a:xfrm>
            <a:custGeom>
              <a:avLst/>
              <a:gdLst/>
              <a:ahLst/>
              <a:cxnLst/>
              <a:rect l="l" t="t" r="r" b="b"/>
              <a:pathLst>
                <a:path w="27019" h="361" extrusionOk="0">
                  <a:moveTo>
                    <a:pt x="160" y="0"/>
                  </a:moveTo>
                  <a:cubicBezTo>
                    <a:pt x="81" y="0"/>
                    <a:pt x="1" y="80"/>
                    <a:pt x="1" y="160"/>
                  </a:cubicBezTo>
                  <a:cubicBezTo>
                    <a:pt x="1" y="280"/>
                    <a:pt x="81" y="360"/>
                    <a:pt x="160" y="360"/>
                  </a:cubicBezTo>
                  <a:lnTo>
                    <a:pt x="26819" y="360"/>
                  </a:lnTo>
                  <a:cubicBezTo>
                    <a:pt x="26899" y="360"/>
                    <a:pt x="27019" y="280"/>
                    <a:pt x="27019" y="160"/>
                  </a:cubicBezTo>
                  <a:cubicBezTo>
                    <a:pt x="27019" y="80"/>
                    <a:pt x="26899" y="0"/>
                    <a:pt x="26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2"/>
            <p:cNvSpPr/>
            <p:nvPr/>
          </p:nvSpPr>
          <p:spPr>
            <a:xfrm>
              <a:off x="2807967" y="4251368"/>
              <a:ext cx="237664" cy="338418"/>
            </a:xfrm>
            <a:custGeom>
              <a:avLst/>
              <a:gdLst/>
              <a:ahLst/>
              <a:cxnLst/>
              <a:rect l="l" t="t" r="r" b="b"/>
              <a:pathLst>
                <a:path w="12351" h="17587" extrusionOk="0">
                  <a:moveTo>
                    <a:pt x="1" y="1"/>
                  </a:moveTo>
                  <a:lnTo>
                    <a:pt x="1" y="17587"/>
                  </a:lnTo>
                  <a:lnTo>
                    <a:pt x="12271" y="17587"/>
                  </a:lnTo>
                  <a:lnTo>
                    <a:pt x="12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2804888" y="4247520"/>
              <a:ext cx="243822" cy="345345"/>
            </a:xfrm>
            <a:custGeom>
              <a:avLst/>
              <a:gdLst/>
              <a:ahLst/>
              <a:cxnLst/>
              <a:rect l="l" t="t" r="r" b="b"/>
              <a:pathLst>
                <a:path w="12671" h="17947" extrusionOk="0">
                  <a:moveTo>
                    <a:pt x="12311" y="361"/>
                  </a:moveTo>
                  <a:lnTo>
                    <a:pt x="12231" y="17587"/>
                  </a:lnTo>
                  <a:lnTo>
                    <a:pt x="360" y="17587"/>
                  </a:lnTo>
                  <a:lnTo>
                    <a:pt x="360" y="361"/>
                  </a:lnTo>
                  <a:close/>
                  <a:moveTo>
                    <a:pt x="161" y="1"/>
                  </a:moveTo>
                  <a:cubicBezTo>
                    <a:pt x="81" y="1"/>
                    <a:pt x="1" y="81"/>
                    <a:pt x="1" y="201"/>
                  </a:cubicBezTo>
                  <a:lnTo>
                    <a:pt x="1" y="17787"/>
                  </a:lnTo>
                  <a:cubicBezTo>
                    <a:pt x="1" y="17866"/>
                    <a:pt x="81" y="17946"/>
                    <a:pt x="161" y="17946"/>
                  </a:cubicBezTo>
                  <a:lnTo>
                    <a:pt x="12431" y="17946"/>
                  </a:lnTo>
                  <a:cubicBezTo>
                    <a:pt x="12510" y="17946"/>
                    <a:pt x="12590" y="17866"/>
                    <a:pt x="12590" y="17787"/>
                  </a:cubicBezTo>
                  <a:lnTo>
                    <a:pt x="12670" y="201"/>
                  </a:lnTo>
                  <a:cubicBezTo>
                    <a:pt x="12670" y="121"/>
                    <a:pt x="12670" y="81"/>
                    <a:pt x="12630" y="41"/>
                  </a:cubicBezTo>
                  <a:cubicBezTo>
                    <a:pt x="12590" y="41"/>
                    <a:pt x="12550" y="1"/>
                    <a:pt x="12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2837196" y="4247520"/>
              <a:ext cx="6927" cy="345345"/>
            </a:xfrm>
            <a:custGeom>
              <a:avLst/>
              <a:gdLst/>
              <a:ahLst/>
              <a:cxnLst/>
              <a:rect l="l" t="t" r="r" b="b"/>
              <a:pathLst>
                <a:path w="360" h="17947" extrusionOk="0">
                  <a:moveTo>
                    <a:pt x="200" y="1"/>
                  </a:moveTo>
                  <a:cubicBezTo>
                    <a:pt x="80" y="1"/>
                    <a:pt x="0" y="81"/>
                    <a:pt x="0" y="201"/>
                  </a:cubicBezTo>
                  <a:lnTo>
                    <a:pt x="0" y="17787"/>
                  </a:lnTo>
                  <a:cubicBezTo>
                    <a:pt x="0" y="17866"/>
                    <a:pt x="80" y="17946"/>
                    <a:pt x="200" y="17946"/>
                  </a:cubicBezTo>
                  <a:cubicBezTo>
                    <a:pt x="280" y="17946"/>
                    <a:pt x="360" y="17866"/>
                    <a:pt x="360" y="17787"/>
                  </a:cubicBezTo>
                  <a:lnTo>
                    <a:pt x="360" y="201"/>
                  </a:lnTo>
                  <a:cubicBezTo>
                    <a:pt x="36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2881030" y="4251368"/>
              <a:ext cx="9256" cy="338418"/>
            </a:xfrm>
            <a:custGeom>
              <a:avLst/>
              <a:gdLst/>
              <a:ahLst/>
              <a:cxnLst/>
              <a:rect l="l" t="t" r="r" b="b"/>
              <a:pathLst>
                <a:path w="481" h="17587" extrusionOk="0">
                  <a:moveTo>
                    <a:pt x="0" y="1"/>
                  </a:moveTo>
                  <a:lnTo>
                    <a:pt x="480" y="175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2877182" y="4247520"/>
              <a:ext cx="16933" cy="345345"/>
            </a:xfrm>
            <a:custGeom>
              <a:avLst/>
              <a:gdLst/>
              <a:ahLst/>
              <a:cxnLst/>
              <a:rect l="l" t="t" r="r" b="b"/>
              <a:pathLst>
                <a:path w="880" h="17947" extrusionOk="0">
                  <a:moveTo>
                    <a:pt x="200" y="1"/>
                  </a:moveTo>
                  <a:cubicBezTo>
                    <a:pt x="81" y="1"/>
                    <a:pt x="1" y="81"/>
                    <a:pt x="1" y="201"/>
                  </a:cubicBezTo>
                  <a:lnTo>
                    <a:pt x="480" y="17787"/>
                  </a:lnTo>
                  <a:cubicBezTo>
                    <a:pt x="480" y="17866"/>
                    <a:pt x="600" y="17946"/>
                    <a:pt x="680" y="17946"/>
                  </a:cubicBezTo>
                  <a:cubicBezTo>
                    <a:pt x="800" y="17946"/>
                    <a:pt x="880" y="17866"/>
                    <a:pt x="880" y="17787"/>
                  </a:cubicBezTo>
                  <a:lnTo>
                    <a:pt x="400" y="201"/>
                  </a:lnTo>
                  <a:cubicBezTo>
                    <a:pt x="40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2921786" y="4251368"/>
              <a:ext cx="10025" cy="335339"/>
            </a:xfrm>
            <a:custGeom>
              <a:avLst/>
              <a:gdLst/>
              <a:ahLst/>
              <a:cxnLst/>
              <a:rect l="l" t="t" r="r" b="b"/>
              <a:pathLst>
                <a:path w="521" h="17427" extrusionOk="0">
                  <a:moveTo>
                    <a:pt x="1" y="1"/>
                  </a:moveTo>
                  <a:lnTo>
                    <a:pt x="520"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2917937" y="4247520"/>
              <a:ext cx="17722" cy="342266"/>
            </a:xfrm>
            <a:custGeom>
              <a:avLst/>
              <a:gdLst/>
              <a:ahLst/>
              <a:cxnLst/>
              <a:rect l="l" t="t" r="r" b="b"/>
              <a:pathLst>
                <a:path w="921" h="17787" extrusionOk="0">
                  <a:moveTo>
                    <a:pt x="201" y="1"/>
                  </a:moveTo>
                  <a:cubicBezTo>
                    <a:pt x="81" y="1"/>
                    <a:pt x="1" y="81"/>
                    <a:pt x="1" y="201"/>
                  </a:cubicBezTo>
                  <a:lnTo>
                    <a:pt x="520" y="17627"/>
                  </a:lnTo>
                  <a:cubicBezTo>
                    <a:pt x="520" y="17707"/>
                    <a:pt x="600" y="17787"/>
                    <a:pt x="720" y="17787"/>
                  </a:cubicBezTo>
                  <a:cubicBezTo>
                    <a:pt x="840" y="17787"/>
                    <a:pt x="920" y="17707"/>
                    <a:pt x="920" y="17587"/>
                  </a:cubicBezTo>
                  <a:lnTo>
                    <a:pt x="361" y="201"/>
                  </a:lnTo>
                  <a:cubicBezTo>
                    <a:pt x="361" y="81"/>
                    <a:pt x="281"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2963311" y="4251368"/>
              <a:ext cx="6177" cy="335339"/>
            </a:xfrm>
            <a:custGeom>
              <a:avLst/>
              <a:gdLst/>
              <a:ahLst/>
              <a:cxnLst/>
              <a:rect l="l" t="t" r="r" b="b"/>
              <a:pathLst>
                <a:path w="321" h="17427" extrusionOk="0">
                  <a:moveTo>
                    <a:pt x="1" y="1"/>
                  </a:moveTo>
                  <a:lnTo>
                    <a:pt x="321"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2959482" y="4247520"/>
              <a:ext cx="13085" cy="342266"/>
            </a:xfrm>
            <a:custGeom>
              <a:avLst/>
              <a:gdLst/>
              <a:ahLst/>
              <a:cxnLst/>
              <a:rect l="l" t="t" r="r" b="b"/>
              <a:pathLst>
                <a:path w="680" h="17787" extrusionOk="0">
                  <a:moveTo>
                    <a:pt x="200" y="1"/>
                  </a:moveTo>
                  <a:cubicBezTo>
                    <a:pt x="80" y="1"/>
                    <a:pt x="0" y="81"/>
                    <a:pt x="0" y="201"/>
                  </a:cubicBezTo>
                  <a:lnTo>
                    <a:pt x="320" y="17627"/>
                  </a:lnTo>
                  <a:cubicBezTo>
                    <a:pt x="320" y="17707"/>
                    <a:pt x="400" y="17787"/>
                    <a:pt x="520" y="17787"/>
                  </a:cubicBezTo>
                  <a:cubicBezTo>
                    <a:pt x="600" y="17787"/>
                    <a:pt x="680" y="17707"/>
                    <a:pt x="680" y="17627"/>
                  </a:cubicBezTo>
                  <a:lnTo>
                    <a:pt x="400" y="201"/>
                  </a:lnTo>
                  <a:cubicBezTo>
                    <a:pt x="400" y="81"/>
                    <a:pt x="32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3006395" y="4251368"/>
              <a:ext cx="6927" cy="343806"/>
            </a:xfrm>
            <a:custGeom>
              <a:avLst/>
              <a:gdLst/>
              <a:ahLst/>
              <a:cxnLst/>
              <a:rect l="l" t="t" r="r" b="b"/>
              <a:pathLst>
                <a:path w="360" h="17867" extrusionOk="0">
                  <a:moveTo>
                    <a:pt x="0" y="1"/>
                  </a:moveTo>
                  <a:lnTo>
                    <a:pt x="360" y="1786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3003316" y="4247520"/>
              <a:ext cx="13085" cy="351503"/>
            </a:xfrm>
            <a:custGeom>
              <a:avLst/>
              <a:gdLst/>
              <a:ahLst/>
              <a:cxnLst/>
              <a:rect l="l" t="t" r="r" b="b"/>
              <a:pathLst>
                <a:path w="680" h="18267" extrusionOk="0">
                  <a:moveTo>
                    <a:pt x="160" y="1"/>
                  </a:moveTo>
                  <a:cubicBezTo>
                    <a:pt x="80" y="1"/>
                    <a:pt x="0" y="81"/>
                    <a:pt x="0" y="201"/>
                  </a:cubicBezTo>
                  <a:lnTo>
                    <a:pt x="320" y="18066"/>
                  </a:lnTo>
                  <a:cubicBezTo>
                    <a:pt x="320" y="18186"/>
                    <a:pt x="400" y="18266"/>
                    <a:pt x="520" y="18266"/>
                  </a:cubicBezTo>
                  <a:cubicBezTo>
                    <a:pt x="600" y="18266"/>
                    <a:pt x="680" y="18186"/>
                    <a:pt x="680" y="18066"/>
                  </a:cubicBezTo>
                  <a:lnTo>
                    <a:pt x="360" y="201"/>
                  </a:lnTo>
                  <a:cubicBezTo>
                    <a:pt x="360" y="81"/>
                    <a:pt x="280"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2432661" y="4521321"/>
              <a:ext cx="702948" cy="320715"/>
            </a:xfrm>
            <a:custGeom>
              <a:avLst/>
              <a:gdLst/>
              <a:ahLst/>
              <a:cxnLst/>
              <a:rect l="l" t="t" r="r" b="b"/>
              <a:pathLst>
                <a:path w="36531" h="16667" extrusionOk="0">
                  <a:moveTo>
                    <a:pt x="34772" y="0"/>
                  </a:moveTo>
                  <a:lnTo>
                    <a:pt x="18385" y="680"/>
                  </a:lnTo>
                  <a:lnTo>
                    <a:pt x="16347" y="7035"/>
                  </a:lnTo>
                  <a:lnTo>
                    <a:pt x="0" y="16507"/>
                  </a:lnTo>
                  <a:lnTo>
                    <a:pt x="36531" y="16667"/>
                  </a:lnTo>
                  <a:lnTo>
                    <a:pt x="347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2"/>
            <p:cNvSpPr/>
            <p:nvPr/>
          </p:nvSpPr>
          <p:spPr>
            <a:xfrm>
              <a:off x="2428812" y="4517473"/>
              <a:ext cx="710645" cy="328412"/>
            </a:xfrm>
            <a:custGeom>
              <a:avLst/>
              <a:gdLst/>
              <a:ahLst/>
              <a:cxnLst/>
              <a:rect l="l" t="t" r="r" b="b"/>
              <a:pathLst>
                <a:path w="36931" h="17067" extrusionOk="0">
                  <a:moveTo>
                    <a:pt x="34812" y="400"/>
                  </a:moveTo>
                  <a:lnTo>
                    <a:pt x="36531" y="16667"/>
                  </a:lnTo>
                  <a:lnTo>
                    <a:pt x="920" y="16507"/>
                  </a:lnTo>
                  <a:lnTo>
                    <a:pt x="16667" y="7395"/>
                  </a:lnTo>
                  <a:cubicBezTo>
                    <a:pt x="16707" y="7395"/>
                    <a:pt x="16747" y="7355"/>
                    <a:pt x="16747" y="7315"/>
                  </a:cubicBezTo>
                  <a:lnTo>
                    <a:pt x="18705" y="1040"/>
                  </a:lnTo>
                  <a:lnTo>
                    <a:pt x="34812" y="400"/>
                  </a:lnTo>
                  <a:close/>
                  <a:moveTo>
                    <a:pt x="34972" y="1"/>
                  </a:moveTo>
                  <a:lnTo>
                    <a:pt x="18585" y="680"/>
                  </a:lnTo>
                  <a:cubicBezTo>
                    <a:pt x="18506" y="680"/>
                    <a:pt x="18426" y="720"/>
                    <a:pt x="18386" y="800"/>
                  </a:cubicBezTo>
                  <a:lnTo>
                    <a:pt x="16427" y="7115"/>
                  </a:lnTo>
                  <a:lnTo>
                    <a:pt x="120" y="16547"/>
                  </a:lnTo>
                  <a:cubicBezTo>
                    <a:pt x="41" y="16587"/>
                    <a:pt x="1" y="16667"/>
                    <a:pt x="41" y="16747"/>
                  </a:cubicBezTo>
                  <a:cubicBezTo>
                    <a:pt x="41" y="16827"/>
                    <a:pt x="120" y="16907"/>
                    <a:pt x="200" y="16907"/>
                  </a:cubicBezTo>
                  <a:lnTo>
                    <a:pt x="36731" y="17067"/>
                  </a:lnTo>
                  <a:cubicBezTo>
                    <a:pt x="36811" y="17067"/>
                    <a:pt x="36851" y="17027"/>
                    <a:pt x="36891" y="16987"/>
                  </a:cubicBezTo>
                  <a:cubicBezTo>
                    <a:pt x="36931" y="16947"/>
                    <a:pt x="36931" y="16907"/>
                    <a:pt x="36931" y="16827"/>
                  </a:cubicBezTo>
                  <a:lnTo>
                    <a:pt x="35172" y="160"/>
                  </a:lnTo>
                  <a:cubicBezTo>
                    <a:pt x="35172" y="81"/>
                    <a:pt x="35092" y="1"/>
                    <a:pt x="34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2621853" y="4695100"/>
              <a:ext cx="46163" cy="78490"/>
            </a:xfrm>
            <a:custGeom>
              <a:avLst/>
              <a:gdLst/>
              <a:ahLst/>
              <a:cxnLst/>
              <a:rect l="l" t="t" r="r" b="b"/>
              <a:pathLst>
                <a:path w="2399" h="4079" extrusionOk="0">
                  <a:moveTo>
                    <a:pt x="215" y="1"/>
                  </a:moveTo>
                  <a:cubicBezTo>
                    <a:pt x="182" y="1"/>
                    <a:pt x="149" y="14"/>
                    <a:pt x="120" y="42"/>
                  </a:cubicBezTo>
                  <a:cubicBezTo>
                    <a:pt x="40" y="82"/>
                    <a:pt x="0" y="202"/>
                    <a:pt x="40" y="282"/>
                  </a:cubicBezTo>
                  <a:lnTo>
                    <a:pt x="1999" y="3999"/>
                  </a:lnTo>
                  <a:cubicBezTo>
                    <a:pt x="2039" y="4039"/>
                    <a:pt x="2119" y="4079"/>
                    <a:pt x="2159" y="4079"/>
                  </a:cubicBezTo>
                  <a:lnTo>
                    <a:pt x="2239" y="4079"/>
                  </a:lnTo>
                  <a:cubicBezTo>
                    <a:pt x="2358" y="4039"/>
                    <a:pt x="2398" y="3919"/>
                    <a:pt x="2319" y="3839"/>
                  </a:cubicBezTo>
                  <a:lnTo>
                    <a:pt x="360" y="122"/>
                  </a:lnTo>
                  <a:cubicBezTo>
                    <a:pt x="334" y="45"/>
                    <a:pt x="275"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2677233" y="4668680"/>
              <a:ext cx="46163" cy="78760"/>
            </a:xfrm>
            <a:custGeom>
              <a:avLst/>
              <a:gdLst/>
              <a:ahLst/>
              <a:cxnLst/>
              <a:rect l="l" t="t" r="r" b="b"/>
              <a:pathLst>
                <a:path w="2399" h="4093" extrusionOk="0">
                  <a:moveTo>
                    <a:pt x="230" y="1"/>
                  </a:moveTo>
                  <a:cubicBezTo>
                    <a:pt x="206" y="1"/>
                    <a:pt x="181" y="6"/>
                    <a:pt x="160" y="16"/>
                  </a:cubicBezTo>
                  <a:cubicBezTo>
                    <a:pt x="40" y="56"/>
                    <a:pt x="0" y="176"/>
                    <a:pt x="80" y="256"/>
                  </a:cubicBezTo>
                  <a:lnTo>
                    <a:pt x="2038" y="3973"/>
                  </a:lnTo>
                  <a:cubicBezTo>
                    <a:pt x="2038" y="4053"/>
                    <a:pt x="2118" y="4093"/>
                    <a:pt x="2198" y="4093"/>
                  </a:cubicBezTo>
                  <a:cubicBezTo>
                    <a:pt x="2238" y="4093"/>
                    <a:pt x="2238" y="4093"/>
                    <a:pt x="2278" y="4053"/>
                  </a:cubicBezTo>
                  <a:cubicBezTo>
                    <a:pt x="2358" y="4013"/>
                    <a:pt x="2398" y="3893"/>
                    <a:pt x="2358" y="3813"/>
                  </a:cubicBezTo>
                  <a:lnTo>
                    <a:pt x="400" y="96"/>
                  </a:lnTo>
                  <a:cubicBezTo>
                    <a:pt x="370" y="38"/>
                    <a:pt x="298"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2535724" y="4808189"/>
              <a:ext cx="519913" cy="6947"/>
            </a:xfrm>
            <a:custGeom>
              <a:avLst/>
              <a:gdLst/>
              <a:ahLst/>
              <a:cxnLst/>
              <a:rect l="l" t="t" r="r" b="b"/>
              <a:pathLst>
                <a:path w="27019" h="361" extrusionOk="0">
                  <a:moveTo>
                    <a:pt x="160" y="0"/>
                  </a:moveTo>
                  <a:cubicBezTo>
                    <a:pt x="80" y="0"/>
                    <a:pt x="0" y="80"/>
                    <a:pt x="0" y="160"/>
                  </a:cubicBezTo>
                  <a:cubicBezTo>
                    <a:pt x="0" y="280"/>
                    <a:pt x="80" y="360"/>
                    <a:pt x="160" y="360"/>
                  </a:cubicBezTo>
                  <a:lnTo>
                    <a:pt x="26818" y="360"/>
                  </a:lnTo>
                  <a:cubicBezTo>
                    <a:pt x="26898" y="360"/>
                    <a:pt x="27018" y="280"/>
                    <a:pt x="27018" y="160"/>
                  </a:cubicBezTo>
                  <a:cubicBezTo>
                    <a:pt x="27018" y="80"/>
                    <a:pt x="26898" y="0"/>
                    <a:pt x="2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2291921" y="3388477"/>
              <a:ext cx="693731" cy="951368"/>
            </a:xfrm>
            <a:custGeom>
              <a:avLst/>
              <a:gdLst/>
              <a:ahLst/>
              <a:cxnLst/>
              <a:rect l="l" t="t" r="r" b="b"/>
              <a:pathLst>
                <a:path w="36052" h="49441" extrusionOk="0">
                  <a:moveTo>
                    <a:pt x="26678" y="0"/>
                  </a:moveTo>
                  <a:cubicBezTo>
                    <a:pt x="23528" y="0"/>
                    <a:pt x="19571" y="80"/>
                    <a:pt x="14788" y="320"/>
                  </a:cubicBezTo>
                  <a:cubicBezTo>
                    <a:pt x="2878" y="919"/>
                    <a:pt x="0" y="49440"/>
                    <a:pt x="0" y="49440"/>
                  </a:cubicBezTo>
                  <a:lnTo>
                    <a:pt x="29976" y="49440"/>
                  </a:lnTo>
                  <a:lnTo>
                    <a:pt x="36051" y="320"/>
                  </a:lnTo>
                  <a:cubicBezTo>
                    <a:pt x="36051" y="320"/>
                    <a:pt x="32978" y="0"/>
                    <a:pt x="26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2301138" y="4212922"/>
              <a:ext cx="586069" cy="19243"/>
            </a:xfrm>
            <a:custGeom>
              <a:avLst/>
              <a:gdLst/>
              <a:ahLst/>
              <a:cxnLst/>
              <a:rect l="l" t="t" r="r" b="b"/>
              <a:pathLst>
                <a:path w="30457" h="1000" extrusionOk="0">
                  <a:moveTo>
                    <a:pt x="30256" y="0"/>
                  </a:moveTo>
                  <a:lnTo>
                    <a:pt x="201" y="640"/>
                  </a:lnTo>
                  <a:cubicBezTo>
                    <a:pt x="81" y="640"/>
                    <a:pt x="1" y="720"/>
                    <a:pt x="1" y="840"/>
                  </a:cubicBezTo>
                  <a:cubicBezTo>
                    <a:pt x="1" y="920"/>
                    <a:pt x="81" y="1000"/>
                    <a:pt x="201" y="1000"/>
                  </a:cubicBezTo>
                  <a:lnTo>
                    <a:pt x="30256" y="360"/>
                  </a:lnTo>
                  <a:cubicBezTo>
                    <a:pt x="30376" y="360"/>
                    <a:pt x="30456" y="280"/>
                    <a:pt x="30456" y="160"/>
                  </a:cubicBezTo>
                  <a:cubicBezTo>
                    <a:pt x="30456" y="80"/>
                    <a:pt x="30336" y="0"/>
                    <a:pt x="30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3112518" y="3707479"/>
              <a:ext cx="19242" cy="219364"/>
            </a:xfrm>
            <a:custGeom>
              <a:avLst/>
              <a:gdLst/>
              <a:ahLst/>
              <a:cxnLst/>
              <a:rect l="l" t="t" r="r" b="b"/>
              <a:pathLst>
                <a:path w="1000" h="11400" extrusionOk="0">
                  <a:moveTo>
                    <a:pt x="288" y="1"/>
                  </a:moveTo>
                  <a:cubicBezTo>
                    <a:pt x="273" y="1"/>
                    <a:pt x="257" y="3"/>
                    <a:pt x="240" y="9"/>
                  </a:cubicBezTo>
                  <a:cubicBezTo>
                    <a:pt x="81" y="9"/>
                    <a:pt x="1" y="129"/>
                    <a:pt x="1" y="249"/>
                  </a:cubicBezTo>
                  <a:lnTo>
                    <a:pt x="520" y="11160"/>
                  </a:lnTo>
                  <a:cubicBezTo>
                    <a:pt x="520" y="11280"/>
                    <a:pt x="640" y="11400"/>
                    <a:pt x="760" y="11400"/>
                  </a:cubicBezTo>
                  <a:cubicBezTo>
                    <a:pt x="920" y="11400"/>
                    <a:pt x="1000" y="11280"/>
                    <a:pt x="1000" y="11160"/>
                  </a:cubicBezTo>
                  <a:lnTo>
                    <a:pt x="480" y="209"/>
                  </a:lnTo>
                  <a:cubicBezTo>
                    <a:pt x="480" y="105"/>
                    <a:pt x="390" y="1"/>
                    <a:pt x="288" y="1"/>
                  </a:cubicBezTo>
                  <a:close/>
                </a:path>
              </a:pathLst>
            </a:custGeom>
            <a:solidFill>
              <a:srgbClr val="6FB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3120984" y="3340794"/>
              <a:ext cx="699869" cy="469671"/>
            </a:xfrm>
            <a:custGeom>
              <a:avLst/>
              <a:gdLst/>
              <a:ahLst/>
              <a:cxnLst/>
              <a:rect l="l" t="t" r="r" b="b"/>
              <a:pathLst>
                <a:path w="36371" h="24408" extrusionOk="0">
                  <a:moveTo>
                    <a:pt x="14029" y="0"/>
                  </a:moveTo>
                  <a:lnTo>
                    <a:pt x="0" y="23501"/>
                  </a:lnTo>
                  <a:cubicBezTo>
                    <a:pt x="0" y="23501"/>
                    <a:pt x="7838" y="24408"/>
                    <a:pt x="15686" y="24408"/>
                  </a:cubicBezTo>
                  <a:cubicBezTo>
                    <a:pt x="20813" y="24408"/>
                    <a:pt x="25944" y="24021"/>
                    <a:pt x="28897" y="22742"/>
                  </a:cubicBezTo>
                  <a:cubicBezTo>
                    <a:pt x="36371" y="19504"/>
                    <a:pt x="33973" y="120"/>
                    <a:pt x="33973" y="120"/>
                  </a:cubicBezTo>
                  <a:lnTo>
                    <a:pt x="140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2611847" y="3336926"/>
              <a:ext cx="779090" cy="1055201"/>
            </a:xfrm>
            <a:custGeom>
              <a:avLst/>
              <a:gdLst/>
              <a:ahLst/>
              <a:cxnLst/>
              <a:rect l="l" t="t" r="r" b="b"/>
              <a:pathLst>
                <a:path w="40488" h="54837" extrusionOk="0">
                  <a:moveTo>
                    <a:pt x="31263" y="1"/>
                  </a:moveTo>
                  <a:cubicBezTo>
                    <a:pt x="7796" y="1"/>
                    <a:pt x="4962" y="4654"/>
                    <a:pt x="2639" y="10873"/>
                  </a:cubicBezTo>
                  <a:cubicBezTo>
                    <a:pt x="1" y="17827"/>
                    <a:pt x="3158" y="54837"/>
                    <a:pt x="3158" y="54837"/>
                  </a:cubicBezTo>
                  <a:lnTo>
                    <a:pt x="29097" y="54397"/>
                  </a:lnTo>
                  <a:lnTo>
                    <a:pt x="26459" y="23702"/>
                  </a:lnTo>
                  <a:lnTo>
                    <a:pt x="40488" y="201"/>
                  </a:lnTo>
                  <a:cubicBezTo>
                    <a:pt x="37102" y="66"/>
                    <a:pt x="34038" y="1"/>
                    <a:pt x="3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2660300" y="4264299"/>
              <a:ext cx="506847" cy="16318"/>
            </a:xfrm>
            <a:custGeom>
              <a:avLst/>
              <a:gdLst/>
              <a:ahLst/>
              <a:cxnLst/>
              <a:rect l="l" t="t" r="r" b="b"/>
              <a:pathLst>
                <a:path w="26340" h="848" extrusionOk="0">
                  <a:moveTo>
                    <a:pt x="26186" y="0"/>
                  </a:moveTo>
                  <a:cubicBezTo>
                    <a:pt x="26172" y="0"/>
                    <a:pt x="26156" y="3"/>
                    <a:pt x="26140" y="8"/>
                  </a:cubicBezTo>
                  <a:lnTo>
                    <a:pt x="201" y="488"/>
                  </a:lnTo>
                  <a:cubicBezTo>
                    <a:pt x="81" y="488"/>
                    <a:pt x="1" y="568"/>
                    <a:pt x="1" y="688"/>
                  </a:cubicBezTo>
                  <a:cubicBezTo>
                    <a:pt x="1" y="768"/>
                    <a:pt x="81" y="848"/>
                    <a:pt x="201" y="848"/>
                  </a:cubicBezTo>
                  <a:lnTo>
                    <a:pt x="26140" y="368"/>
                  </a:lnTo>
                  <a:cubicBezTo>
                    <a:pt x="26259" y="368"/>
                    <a:pt x="26339" y="288"/>
                    <a:pt x="26339" y="168"/>
                  </a:cubicBezTo>
                  <a:cubicBezTo>
                    <a:pt x="26339" y="99"/>
                    <a:pt x="26280" y="0"/>
                    <a:pt x="26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3113287" y="3708403"/>
              <a:ext cx="62307" cy="679126"/>
            </a:xfrm>
            <a:custGeom>
              <a:avLst/>
              <a:gdLst/>
              <a:ahLst/>
              <a:cxnLst/>
              <a:rect l="l" t="t" r="r" b="b"/>
              <a:pathLst>
                <a:path w="3238" h="35293" extrusionOk="0">
                  <a:moveTo>
                    <a:pt x="200" y="1"/>
                  </a:moveTo>
                  <a:cubicBezTo>
                    <a:pt x="81" y="1"/>
                    <a:pt x="1" y="81"/>
                    <a:pt x="1" y="201"/>
                  </a:cubicBezTo>
                  <a:lnTo>
                    <a:pt x="200" y="4397"/>
                  </a:lnTo>
                  <a:lnTo>
                    <a:pt x="2838" y="35132"/>
                  </a:lnTo>
                  <a:cubicBezTo>
                    <a:pt x="2838" y="35212"/>
                    <a:pt x="2958" y="35292"/>
                    <a:pt x="3038" y="35292"/>
                  </a:cubicBezTo>
                  <a:cubicBezTo>
                    <a:pt x="3158" y="35292"/>
                    <a:pt x="3238" y="35212"/>
                    <a:pt x="3238" y="35092"/>
                  </a:cubicBezTo>
                  <a:lnTo>
                    <a:pt x="600" y="4397"/>
                  </a:lnTo>
                  <a:lnTo>
                    <a:pt x="400" y="201"/>
                  </a:lnTo>
                  <a:cubicBezTo>
                    <a:pt x="400" y="81"/>
                    <a:pt x="280" y="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2608768" y="3333020"/>
              <a:ext cx="786018" cy="1062956"/>
            </a:xfrm>
            <a:custGeom>
              <a:avLst/>
              <a:gdLst/>
              <a:ahLst/>
              <a:cxnLst/>
              <a:rect l="l" t="t" r="r" b="b"/>
              <a:pathLst>
                <a:path w="40848" h="55240" extrusionOk="0">
                  <a:moveTo>
                    <a:pt x="31246" y="1"/>
                  </a:moveTo>
                  <a:cubicBezTo>
                    <a:pt x="8532" y="1"/>
                    <a:pt x="5123" y="4313"/>
                    <a:pt x="2599" y="10996"/>
                  </a:cubicBezTo>
                  <a:cubicBezTo>
                    <a:pt x="1" y="17910"/>
                    <a:pt x="2999" y="53561"/>
                    <a:pt x="3118" y="55080"/>
                  </a:cubicBezTo>
                  <a:cubicBezTo>
                    <a:pt x="3158" y="55160"/>
                    <a:pt x="3238" y="55240"/>
                    <a:pt x="3318" y="55240"/>
                  </a:cubicBezTo>
                  <a:cubicBezTo>
                    <a:pt x="3438" y="55240"/>
                    <a:pt x="3518" y="55120"/>
                    <a:pt x="3518" y="55040"/>
                  </a:cubicBezTo>
                  <a:cubicBezTo>
                    <a:pt x="3478" y="54680"/>
                    <a:pt x="401" y="17950"/>
                    <a:pt x="2959" y="11155"/>
                  </a:cubicBezTo>
                  <a:cubicBezTo>
                    <a:pt x="5405" y="4596"/>
                    <a:pt x="8763" y="396"/>
                    <a:pt x="31141" y="396"/>
                  </a:cubicBezTo>
                  <a:cubicBezTo>
                    <a:pt x="33989" y="396"/>
                    <a:pt x="37146" y="464"/>
                    <a:pt x="40648" y="604"/>
                  </a:cubicBezTo>
                  <a:cubicBezTo>
                    <a:pt x="40728" y="604"/>
                    <a:pt x="40848" y="524"/>
                    <a:pt x="40848" y="404"/>
                  </a:cubicBezTo>
                  <a:cubicBezTo>
                    <a:pt x="40848" y="324"/>
                    <a:pt x="40768" y="204"/>
                    <a:pt x="40648" y="204"/>
                  </a:cubicBezTo>
                  <a:cubicBezTo>
                    <a:pt x="37192" y="67"/>
                    <a:pt x="34070" y="1"/>
                    <a:pt x="31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2564934" y="2358426"/>
              <a:ext cx="483006" cy="455566"/>
            </a:xfrm>
            <a:custGeom>
              <a:avLst/>
              <a:gdLst/>
              <a:ahLst/>
              <a:cxnLst/>
              <a:rect l="l" t="t" r="r" b="b"/>
              <a:pathLst>
                <a:path w="25101" h="23675" extrusionOk="0">
                  <a:moveTo>
                    <a:pt x="1839" y="4450"/>
                  </a:moveTo>
                  <a:lnTo>
                    <a:pt x="2079" y="4530"/>
                  </a:lnTo>
                  <a:cubicBezTo>
                    <a:pt x="1999" y="4530"/>
                    <a:pt x="1919" y="4490"/>
                    <a:pt x="1839" y="4450"/>
                  </a:cubicBezTo>
                  <a:close/>
                  <a:moveTo>
                    <a:pt x="5117" y="0"/>
                  </a:moveTo>
                  <a:cubicBezTo>
                    <a:pt x="3963" y="0"/>
                    <a:pt x="3679" y="946"/>
                    <a:pt x="3918" y="1253"/>
                  </a:cubicBezTo>
                  <a:lnTo>
                    <a:pt x="4237" y="1333"/>
                  </a:lnTo>
                  <a:lnTo>
                    <a:pt x="4197" y="1373"/>
                  </a:lnTo>
                  <a:cubicBezTo>
                    <a:pt x="3998" y="1293"/>
                    <a:pt x="3838" y="1213"/>
                    <a:pt x="3718" y="1173"/>
                  </a:cubicBezTo>
                  <a:cubicBezTo>
                    <a:pt x="3429" y="1076"/>
                    <a:pt x="3172" y="1035"/>
                    <a:pt x="2948" y="1035"/>
                  </a:cubicBezTo>
                  <a:cubicBezTo>
                    <a:pt x="1874" y="1035"/>
                    <a:pt x="1577" y="2002"/>
                    <a:pt x="2239" y="2532"/>
                  </a:cubicBezTo>
                  <a:lnTo>
                    <a:pt x="2319" y="2572"/>
                  </a:lnTo>
                  <a:cubicBezTo>
                    <a:pt x="2265" y="2561"/>
                    <a:pt x="2212" y="2556"/>
                    <a:pt x="2159" y="2556"/>
                  </a:cubicBezTo>
                  <a:cubicBezTo>
                    <a:pt x="2015" y="2556"/>
                    <a:pt x="1876" y="2593"/>
                    <a:pt x="1759" y="2651"/>
                  </a:cubicBezTo>
                  <a:cubicBezTo>
                    <a:pt x="1040" y="3211"/>
                    <a:pt x="1240" y="4050"/>
                    <a:pt x="1839" y="4450"/>
                  </a:cubicBezTo>
                  <a:cubicBezTo>
                    <a:pt x="1617" y="4372"/>
                    <a:pt x="1425" y="4336"/>
                    <a:pt x="1259" y="4336"/>
                  </a:cubicBezTo>
                  <a:cubicBezTo>
                    <a:pt x="916" y="4336"/>
                    <a:pt x="682" y="4488"/>
                    <a:pt x="520" y="4730"/>
                  </a:cubicBezTo>
                  <a:cubicBezTo>
                    <a:pt x="1" y="5489"/>
                    <a:pt x="321" y="6568"/>
                    <a:pt x="4797" y="10605"/>
                  </a:cubicBezTo>
                  <a:cubicBezTo>
                    <a:pt x="8274" y="13762"/>
                    <a:pt x="17467" y="23674"/>
                    <a:pt x="17467" y="23674"/>
                  </a:cubicBezTo>
                  <a:lnTo>
                    <a:pt x="25100" y="16320"/>
                  </a:lnTo>
                  <a:cubicBezTo>
                    <a:pt x="25100" y="16320"/>
                    <a:pt x="14829" y="3571"/>
                    <a:pt x="13110" y="2092"/>
                  </a:cubicBezTo>
                  <a:cubicBezTo>
                    <a:pt x="12614" y="1661"/>
                    <a:pt x="12177" y="1473"/>
                    <a:pt x="11822" y="1473"/>
                  </a:cubicBezTo>
                  <a:cubicBezTo>
                    <a:pt x="11092" y="1473"/>
                    <a:pt x="10711" y="2268"/>
                    <a:pt x="10872" y="3371"/>
                  </a:cubicBezTo>
                  <a:cubicBezTo>
                    <a:pt x="10432" y="3011"/>
                    <a:pt x="7395" y="533"/>
                    <a:pt x="5796" y="94"/>
                  </a:cubicBezTo>
                  <a:cubicBezTo>
                    <a:pt x="5543" y="29"/>
                    <a:pt x="5317" y="0"/>
                    <a:pt x="511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2"/>
            <p:cNvSpPr/>
            <p:nvPr/>
          </p:nvSpPr>
          <p:spPr>
            <a:xfrm>
              <a:off x="2555717" y="2383826"/>
              <a:ext cx="496072" cy="434015"/>
            </a:xfrm>
            <a:custGeom>
              <a:avLst/>
              <a:gdLst/>
              <a:ahLst/>
              <a:cxnLst/>
              <a:rect l="l" t="t" r="r" b="b"/>
              <a:pathLst>
                <a:path w="25780" h="22555" extrusionOk="0">
                  <a:moveTo>
                    <a:pt x="12381" y="0"/>
                  </a:moveTo>
                  <a:cubicBezTo>
                    <a:pt x="12125" y="0"/>
                    <a:pt x="11928" y="86"/>
                    <a:pt x="11791" y="172"/>
                  </a:cubicBezTo>
                  <a:cubicBezTo>
                    <a:pt x="11151" y="612"/>
                    <a:pt x="10991" y="1731"/>
                    <a:pt x="11351" y="2930"/>
                  </a:cubicBezTo>
                  <a:cubicBezTo>
                    <a:pt x="11911" y="4609"/>
                    <a:pt x="12270" y="5488"/>
                    <a:pt x="12350" y="5728"/>
                  </a:cubicBezTo>
                  <a:cubicBezTo>
                    <a:pt x="12270" y="6128"/>
                    <a:pt x="11911" y="8366"/>
                    <a:pt x="13629" y="10484"/>
                  </a:cubicBezTo>
                  <a:cubicBezTo>
                    <a:pt x="13649" y="10524"/>
                    <a:pt x="13689" y="10544"/>
                    <a:pt x="13734" y="10544"/>
                  </a:cubicBezTo>
                  <a:cubicBezTo>
                    <a:pt x="13779" y="10544"/>
                    <a:pt x="13829" y="10524"/>
                    <a:pt x="13869" y="10484"/>
                  </a:cubicBezTo>
                  <a:cubicBezTo>
                    <a:pt x="13949" y="10444"/>
                    <a:pt x="13989" y="10324"/>
                    <a:pt x="13909" y="10244"/>
                  </a:cubicBezTo>
                  <a:cubicBezTo>
                    <a:pt x="12150" y="8086"/>
                    <a:pt x="12750" y="5768"/>
                    <a:pt x="12750" y="5768"/>
                  </a:cubicBezTo>
                  <a:cubicBezTo>
                    <a:pt x="12750" y="5728"/>
                    <a:pt x="12750" y="5688"/>
                    <a:pt x="12750" y="5648"/>
                  </a:cubicBezTo>
                  <a:cubicBezTo>
                    <a:pt x="12710" y="5608"/>
                    <a:pt x="12350" y="4729"/>
                    <a:pt x="11711" y="2810"/>
                  </a:cubicBezTo>
                  <a:cubicBezTo>
                    <a:pt x="11391" y="1811"/>
                    <a:pt x="11511" y="812"/>
                    <a:pt x="11990" y="492"/>
                  </a:cubicBezTo>
                  <a:cubicBezTo>
                    <a:pt x="12100" y="419"/>
                    <a:pt x="12224" y="383"/>
                    <a:pt x="12361" y="383"/>
                  </a:cubicBezTo>
                  <a:cubicBezTo>
                    <a:pt x="12674" y="383"/>
                    <a:pt x="13052" y="571"/>
                    <a:pt x="13469" y="932"/>
                  </a:cubicBezTo>
                  <a:cubicBezTo>
                    <a:pt x="15068" y="2291"/>
                    <a:pt x="24220" y="13602"/>
                    <a:pt x="25340" y="14960"/>
                  </a:cubicBezTo>
                  <a:lnTo>
                    <a:pt x="17946" y="22115"/>
                  </a:lnTo>
                  <a:cubicBezTo>
                    <a:pt x="16787" y="20916"/>
                    <a:pt x="8473" y="12243"/>
                    <a:pt x="5396" y="9165"/>
                  </a:cubicBezTo>
                  <a:lnTo>
                    <a:pt x="4556" y="8326"/>
                  </a:lnTo>
                  <a:cubicBezTo>
                    <a:pt x="1919" y="5728"/>
                    <a:pt x="480" y="4329"/>
                    <a:pt x="1159" y="3530"/>
                  </a:cubicBezTo>
                  <a:cubicBezTo>
                    <a:pt x="1319" y="3330"/>
                    <a:pt x="1479" y="3250"/>
                    <a:pt x="1679" y="3250"/>
                  </a:cubicBezTo>
                  <a:cubicBezTo>
                    <a:pt x="1709" y="3247"/>
                    <a:pt x="1740" y="3246"/>
                    <a:pt x="1773" y="3246"/>
                  </a:cubicBezTo>
                  <a:cubicBezTo>
                    <a:pt x="2675" y="3246"/>
                    <a:pt x="4323" y="4329"/>
                    <a:pt x="6755" y="6567"/>
                  </a:cubicBezTo>
                  <a:cubicBezTo>
                    <a:pt x="6788" y="6584"/>
                    <a:pt x="6828" y="6593"/>
                    <a:pt x="6869" y="6593"/>
                  </a:cubicBezTo>
                  <a:cubicBezTo>
                    <a:pt x="6927" y="6593"/>
                    <a:pt x="6988" y="6574"/>
                    <a:pt x="7034" y="6527"/>
                  </a:cubicBezTo>
                  <a:cubicBezTo>
                    <a:pt x="7114" y="6447"/>
                    <a:pt x="7114" y="6327"/>
                    <a:pt x="7034" y="6287"/>
                  </a:cubicBezTo>
                  <a:cubicBezTo>
                    <a:pt x="4404" y="3932"/>
                    <a:pt x="2738" y="2849"/>
                    <a:pt x="1733" y="2849"/>
                  </a:cubicBezTo>
                  <a:cubicBezTo>
                    <a:pt x="1715" y="2849"/>
                    <a:pt x="1697" y="2850"/>
                    <a:pt x="1679" y="2850"/>
                  </a:cubicBezTo>
                  <a:cubicBezTo>
                    <a:pt x="1359" y="2890"/>
                    <a:pt x="1079" y="3010"/>
                    <a:pt x="879" y="3290"/>
                  </a:cubicBezTo>
                  <a:cubicBezTo>
                    <a:pt x="0" y="4329"/>
                    <a:pt x="1439" y="5768"/>
                    <a:pt x="4277" y="8606"/>
                  </a:cubicBezTo>
                  <a:lnTo>
                    <a:pt x="5116" y="9445"/>
                  </a:lnTo>
                  <a:cubicBezTo>
                    <a:pt x="8433" y="12722"/>
                    <a:pt x="17706" y="22394"/>
                    <a:pt x="17786" y="22514"/>
                  </a:cubicBezTo>
                  <a:cubicBezTo>
                    <a:pt x="17826" y="22554"/>
                    <a:pt x="17866" y="22554"/>
                    <a:pt x="17946" y="22554"/>
                  </a:cubicBezTo>
                  <a:cubicBezTo>
                    <a:pt x="17986" y="22554"/>
                    <a:pt x="18026" y="22554"/>
                    <a:pt x="18065" y="22514"/>
                  </a:cubicBezTo>
                  <a:lnTo>
                    <a:pt x="25699" y="15120"/>
                  </a:lnTo>
                  <a:cubicBezTo>
                    <a:pt x="25779" y="15040"/>
                    <a:pt x="25779" y="14960"/>
                    <a:pt x="25739" y="14880"/>
                  </a:cubicBezTo>
                  <a:cubicBezTo>
                    <a:pt x="25300" y="14361"/>
                    <a:pt x="15428" y="2131"/>
                    <a:pt x="13709" y="652"/>
                  </a:cubicBezTo>
                  <a:cubicBezTo>
                    <a:pt x="13163" y="151"/>
                    <a:pt x="12720" y="0"/>
                    <a:pt x="1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2"/>
            <p:cNvSpPr/>
            <p:nvPr/>
          </p:nvSpPr>
          <p:spPr>
            <a:xfrm>
              <a:off x="2585696" y="2404108"/>
              <a:ext cx="149226" cy="84571"/>
            </a:xfrm>
            <a:custGeom>
              <a:avLst/>
              <a:gdLst/>
              <a:ahLst/>
              <a:cxnLst/>
              <a:rect l="l" t="t" r="r" b="b"/>
              <a:pathLst>
                <a:path w="7755" h="4395" extrusionOk="0">
                  <a:moveTo>
                    <a:pt x="1159" y="0"/>
                  </a:moveTo>
                  <a:cubicBezTo>
                    <a:pt x="940" y="0"/>
                    <a:pt x="750" y="49"/>
                    <a:pt x="600" y="158"/>
                  </a:cubicBezTo>
                  <a:cubicBezTo>
                    <a:pt x="201" y="397"/>
                    <a:pt x="1" y="757"/>
                    <a:pt x="41" y="1157"/>
                  </a:cubicBezTo>
                  <a:cubicBezTo>
                    <a:pt x="41" y="1596"/>
                    <a:pt x="281" y="1996"/>
                    <a:pt x="680" y="2236"/>
                  </a:cubicBezTo>
                  <a:cubicBezTo>
                    <a:pt x="711" y="2266"/>
                    <a:pt x="747" y="2279"/>
                    <a:pt x="783" y="2279"/>
                  </a:cubicBezTo>
                  <a:cubicBezTo>
                    <a:pt x="840" y="2279"/>
                    <a:pt x="895" y="2245"/>
                    <a:pt x="920" y="2196"/>
                  </a:cubicBezTo>
                  <a:cubicBezTo>
                    <a:pt x="960" y="2116"/>
                    <a:pt x="960" y="1996"/>
                    <a:pt x="880" y="1916"/>
                  </a:cubicBezTo>
                  <a:cubicBezTo>
                    <a:pt x="600" y="1756"/>
                    <a:pt x="401" y="1437"/>
                    <a:pt x="401" y="1157"/>
                  </a:cubicBezTo>
                  <a:cubicBezTo>
                    <a:pt x="401" y="877"/>
                    <a:pt x="520" y="637"/>
                    <a:pt x="800" y="437"/>
                  </a:cubicBezTo>
                  <a:cubicBezTo>
                    <a:pt x="890" y="372"/>
                    <a:pt x="1008" y="342"/>
                    <a:pt x="1151" y="342"/>
                  </a:cubicBezTo>
                  <a:cubicBezTo>
                    <a:pt x="2411" y="342"/>
                    <a:pt x="5568" y="2703"/>
                    <a:pt x="7435" y="4354"/>
                  </a:cubicBezTo>
                  <a:cubicBezTo>
                    <a:pt x="7475" y="4354"/>
                    <a:pt x="7515" y="4394"/>
                    <a:pt x="7555" y="4394"/>
                  </a:cubicBezTo>
                  <a:cubicBezTo>
                    <a:pt x="7595" y="4394"/>
                    <a:pt x="7675" y="4354"/>
                    <a:pt x="7675" y="4314"/>
                  </a:cubicBezTo>
                  <a:cubicBezTo>
                    <a:pt x="7755" y="4234"/>
                    <a:pt x="7755" y="4114"/>
                    <a:pt x="7675" y="4074"/>
                  </a:cubicBezTo>
                  <a:cubicBezTo>
                    <a:pt x="7173" y="3609"/>
                    <a:pt x="3048"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2595703" y="2374763"/>
              <a:ext cx="159982" cy="83147"/>
            </a:xfrm>
            <a:custGeom>
              <a:avLst/>
              <a:gdLst/>
              <a:ahLst/>
              <a:cxnLst/>
              <a:rect l="l" t="t" r="r" b="b"/>
              <a:pathLst>
                <a:path w="8314" h="4321" extrusionOk="0">
                  <a:moveTo>
                    <a:pt x="1382" y="1"/>
                  </a:moveTo>
                  <a:cubicBezTo>
                    <a:pt x="767" y="1"/>
                    <a:pt x="386" y="272"/>
                    <a:pt x="240" y="563"/>
                  </a:cubicBezTo>
                  <a:cubicBezTo>
                    <a:pt x="0" y="1003"/>
                    <a:pt x="120" y="1483"/>
                    <a:pt x="520" y="1842"/>
                  </a:cubicBezTo>
                  <a:cubicBezTo>
                    <a:pt x="570" y="1859"/>
                    <a:pt x="613" y="1869"/>
                    <a:pt x="651" y="1869"/>
                  </a:cubicBezTo>
                  <a:cubicBezTo>
                    <a:pt x="706" y="1869"/>
                    <a:pt x="753" y="1849"/>
                    <a:pt x="800" y="1802"/>
                  </a:cubicBezTo>
                  <a:cubicBezTo>
                    <a:pt x="880" y="1723"/>
                    <a:pt x="840" y="1603"/>
                    <a:pt x="760" y="1523"/>
                  </a:cubicBezTo>
                  <a:cubicBezTo>
                    <a:pt x="520" y="1323"/>
                    <a:pt x="400" y="1003"/>
                    <a:pt x="560" y="763"/>
                  </a:cubicBezTo>
                  <a:cubicBezTo>
                    <a:pt x="670" y="543"/>
                    <a:pt x="933" y="360"/>
                    <a:pt x="1361" y="360"/>
                  </a:cubicBezTo>
                  <a:cubicBezTo>
                    <a:pt x="1553" y="360"/>
                    <a:pt x="1779" y="397"/>
                    <a:pt x="2039" y="484"/>
                  </a:cubicBezTo>
                  <a:cubicBezTo>
                    <a:pt x="3717" y="1043"/>
                    <a:pt x="7954" y="4241"/>
                    <a:pt x="7994" y="4280"/>
                  </a:cubicBezTo>
                  <a:cubicBezTo>
                    <a:pt x="7994" y="4320"/>
                    <a:pt x="8034" y="4320"/>
                    <a:pt x="8074" y="4320"/>
                  </a:cubicBezTo>
                  <a:cubicBezTo>
                    <a:pt x="8154" y="4320"/>
                    <a:pt x="8194" y="4280"/>
                    <a:pt x="8234" y="4241"/>
                  </a:cubicBezTo>
                  <a:cubicBezTo>
                    <a:pt x="8314" y="4161"/>
                    <a:pt x="8274" y="4041"/>
                    <a:pt x="8194" y="3961"/>
                  </a:cubicBezTo>
                  <a:cubicBezTo>
                    <a:pt x="8034" y="3841"/>
                    <a:pt x="3877" y="683"/>
                    <a:pt x="2159" y="124"/>
                  </a:cubicBezTo>
                  <a:cubicBezTo>
                    <a:pt x="1868" y="38"/>
                    <a:pt x="1609"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2634149" y="2352846"/>
              <a:ext cx="143068" cy="72756"/>
            </a:xfrm>
            <a:custGeom>
              <a:avLst/>
              <a:gdLst/>
              <a:ahLst/>
              <a:cxnLst/>
              <a:rect l="l" t="t" r="r" b="b"/>
              <a:pathLst>
                <a:path w="7435" h="3781" extrusionOk="0">
                  <a:moveTo>
                    <a:pt x="1530" y="0"/>
                  </a:moveTo>
                  <a:cubicBezTo>
                    <a:pt x="724" y="0"/>
                    <a:pt x="368" y="464"/>
                    <a:pt x="241" y="623"/>
                  </a:cubicBezTo>
                  <a:cubicBezTo>
                    <a:pt x="41" y="983"/>
                    <a:pt x="1" y="1423"/>
                    <a:pt x="201" y="1663"/>
                  </a:cubicBezTo>
                  <a:cubicBezTo>
                    <a:pt x="221" y="1702"/>
                    <a:pt x="261" y="1722"/>
                    <a:pt x="306" y="1722"/>
                  </a:cubicBezTo>
                  <a:cubicBezTo>
                    <a:pt x="351" y="1722"/>
                    <a:pt x="401" y="1702"/>
                    <a:pt x="441" y="1663"/>
                  </a:cubicBezTo>
                  <a:cubicBezTo>
                    <a:pt x="520" y="1623"/>
                    <a:pt x="560" y="1503"/>
                    <a:pt x="480" y="1423"/>
                  </a:cubicBezTo>
                  <a:cubicBezTo>
                    <a:pt x="401" y="1343"/>
                    <a:pt x="401" y="1103"/>
                    <a:pt x="560" y="863"/>
                  </a:cubicBezTo>
                  <a:cubicBezTo>
                    <a:pt x="653" y="678"/>
                    <a:pt x="936" y="373"/>
                    <a:pt x="1540" y="373"/>
                  </a:cubicBezTo>
                  <a:cubicBezTo>
                    <a:pt x="1717" y="373"/>
                    <a:pt x="1923" y="400"/>
                    <a:pt x="2159" y="463"/>
                  </a:cubicBezTo>
                  <a:cubicBezTo>
                    <a:pt x="3838" y="903"/>
                    <a:pt x="7035" y="3701"/>
                    <a:pt x="7075" y="3741"/>
                  </a:cubicBezTo>
                  <a:cubicBezTo>
                    <a:pt x="7115" y="3781"/>
                    <a:pt x="7155" y="3781"/>
                    <a:pt x="7195" y="3781"/>
                  </a:cubicBezTo>
                  <a:cubicBezTo>
                    <a:pt x="7275" y="3781"/>
                    <a:pt x="7315" y="3781"/>
                    <a:pt x="7355" y="3741"/>
                  </a:cubicBezTo>
                  <a:cubicBezTo>
                    <a:pt x="7435" y="3661"/>
                    <a:pt x="7395" y="3541"/>
                    <a:pt x="7315" y="3461"/>
                  </a:cubicBezTo>
                  <a:cubicBezTo>
                    <a:pt x="7195" y="3341"/>
                    <a:pt x="3998" y="583"/>
                    <a:pt x="2239" y="104"/>
                  </a:cubicBezTo>
                  <a:cubicBezTo>
                    <a:pt x="1971" y="31"/>
                    <a:pt x="1736"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2795671" y="2565552"/>
              <a:ext cx="669870" cy="702197"/>
            </a:xfrm>
            <a:custGeom>
              <a:avLst/>
              <a:gdLst/>
              <a:ahLst/>
              <a:cxnLst/>
              <a:rect l="l" t="t" r="r" b="b"/>
              <a:pathLst>
                <a:path w="34812" h="36492" extrusionOk="0">
                  <a:moveTo>
                    <a:pt x="12030" y="1"/>
                  </a:moveTo>
                  <a:lnTo>
                    <a:pt x="0" y="11232"/>
                  </a:lnTo>
                  <a:lnTo>
                    <a:pt x="16866" y="36491"/>
                  </a:lnTo>
                  <a:lnTo>
                    <a:pt x="34812" y="17307"/>
                  </a:lnTo>
                  <a:lnTo>
                    <a:pt x="12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2791822" y="2561915"/>
              <a:ext cx="677567" cy="709683"/>
            </a:xfrm>
            <a:custGeom>
              <a:avLst/>
              <a:gdLst/>
              <a:ahLst/>
              <a:cxnLst/>
              <a:rect l="l" t="t" r="r" b="b"/>
              <a:pathLst>
                <a:path w="35212" h="36881" extrusionOk="0">
                  <a:moveTo>
                    <a:pt x="12270" y="430"/>
                  </a:moveTo>
                  <a:lnTo>
                    <a:pt x="34732" y="17536"/>
                  </a:lnTo>
                  <a:lnTo>
                    <a:pt x="17066" y="36401"/>
                  </a:lnTo>
                  <a:lnTo>
                    <a:pt x="440" y="11461"/>
                  </a:lnTo>
                  <a:lnTo>
                    <a:pt x="12270" y="430"/>
                  </a:lnTo>
                  <a:close/>
                  <a:moveTo>
                    <a:pt x="12230" y="0"/>
                  </a:moveTo>
                  <a:cubicBezTo>
                    <a:pt x="12190" y="0"/>
                    <a:pt x="12150" y="10"/>
                    <a:pt x="12110" y="30"/>
                  </a:cubicBezTo>
                  <a:lnTo>
                    <a:pt x="80" y="11301"/>
                  </a:lnTo>
                  <a:cubicBezTo>
                    <a:pt x="0" y="11381"/>
                    <a:pt x="0" y="11461"/>
                    <a:pt x="40" y="11541"/>
                  </a:cubicBezTo>
                  <a:lnTo>
                    <a:pt x="16906" y="36800"/>
                  </a:lnTo>
                  <a:cubicBezTo>
                    <a:pt x="16906" y="36840"/>
                    <a:pt x="16986" y="36880"/>
                    <a:pt x="17026" y="36880"/>
                  </a:cubicBezTo>
                  <a:lnTo>
                    <a:pt x="17066" y="36880"/>
                  </a:lnTo>
                  <a:cubicBezTo>
                    <a:pt x="17106" y="36880"/>
                    <a:pt x="17146" y="36840"/>
                    <a:pt x="17186" y="36800"/>
                  </a:cubicBezTo>
                  <a:lnTo>
                    <a:pt x="35172" y="17616"/>
                  </a:lnTo>
                  <a:cubicBezTo>
                    <a:pt x="35212" y="17576"/>
                    <a:pt x="35212" y="17536"/>
                    <a:pt x="35212" y="17496"/>
                  </a:cubicBezTo>
                  <a:cubicBezTo>
                    <a:pt x="35212" y="17416"/>
                    <a:pt x="35172" y="17376"/>
                    <a:pt x="35132" y="17336"/>
                  </a:cubicBezTo>
                  <a:lnTo>
                    <a:pt x="12350" y="30"/>
                  </a:lnTo>
                  <a:cubicBezTo>
                    <a:pt x="12310" y="10"/>
                    <a:pt x="12270" y="0"/>
                    <a:pt x="1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2857189" y="2644389"/>
              <a:ext cx="191521" cy="174222"/>
            </a:xfrm>
            <a:custGeom>
              <a:avLst/>
              <a:gdLst/>
              <a:ahLst/>
              <a:cxnLst/>
              <a:rect l="l" t="t" r="r" b="b"/>
              <a:pathLst>
                <a:path w="9953" h="9054" extrusionOk="0">
                  <a:moveTo>
                    <a:pt x="9733" y="1"/>
                  </a:moveTo>
                  <a:cubicBezTo>
                    <a:pt x="9683" y="1"/>
                    <a:pt x="9633" y="21"/>
                    <a:pt x="9593" y="61"/>
                  </a:cubicBezTo>
                  <a:lnTo>
                    <a:pt x="80" y="8733"/>
                  </a:lnTo>
                  <a:cubicBezTo>
                    <a:pt x="0" y="8813"/>
                    <a:pt x="0" y="8933"/>
                    <a:pt x="80" y="9013"/>
                  </a:cubicBezTo>
                  <a:cubicBezTo>
                    <a:pt x="80" y="9053"/>
                    <a:pt x="160" y="9053"/>
                    <a:pt x="200" y="9053"/>
                  </a:cubicBezTo>
                  <a:cubicBezTo>
                    <a:pt x="240" y="9053"/>
                    <a:pt x="280" y="9053"/>
                    <a:pt x="320" y="9013"/>
                  </a:cubicBezTo>
                  <a:lnTo>
                    <a:pt x="9832" y="340"/>
                  </a:lnTo>
                  <a:cubicBezTo>
                    <a:pt x="9912" y="260"/>
                    <a:pt x="9952" y="140"/>
                    <a:pt x="9872" y="61"/>
                  </a:cubicBezTo>
                  <a:cubicBezTo>
                    <a:pt x="9832" y="21"/>
                    <a:pt x="9782" y="1"/>
                    <a:pt x="9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3158661" y="2468108"/>
              <a:ext cx="757346" cy="1021834"/>
            </a:xfrm>
            <a:custGeom>
              <a:avLst/>
              <a:gdLst/>
              <a:ahLst/>
              <a:cxnLst/>
              <a:rect l="l" t="t" r="r" b="b"/>
              <a:pathLst>
                <a:path w="39358" h="53103" extrusionOk="0">
                  <a:moveTo>
                    <a:pt x="24392" y="1"/>
                  </a:moveTo>
                  <a:cubicBezTo>
                    <a:pt x="20645" y="1"/>
                    <a:pt x="16249" y="1942"/>
                    <a:pt x="10912" y="8622"/>
                  </a:cubicBezTo>
                  <a:cubicBezTo>
                    <a:pt x="1879" y="20013"/>
                    <a:pt x="1" y="47231"/>
                    <a:pt x="1" y="47231"/>
                  </a:cubicBezTo>
                  <a:cubicBezTo>
                    <a:pt x="1" y="47231"/>
                    <a:pt x="4117" y="52506"/>
                    <a:pt x="21463" y="53066"/>
                  </a:cubicBezTo>
                  <a:cubicBezTo>
                    <a:pt x="22267" y="53090"/>
                    <a:pt x="23036" y="53102"/>
                    <a:pt x="23769" y="53102"/>
                  </a:cubicBezTo>
                  <a:cubicBezTo>
                    <a:pt x="38863" y="53102"/>
                    <a:pt x="39358" y="47852"/>
                    <a:pt x="37490" y="31044"/>
                  </a:cubicBezTo>
                  <a:cubicBezTo>
                    <a:pt x="35532" y="13458"/>
                    <a:pt x="25180" y="29"/>
                    <a:pt x="25180" y="29"/>
                  </a:cubicBezTo>
                  <a:cubicBezTo>
                    <a:pt x="24921" y="10"/>
                    <a:pt x="24658" y="1"/>
                    <a:pt x="24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2"/>
            <p:cNvSpPr/>
            <p:nvPr/>
          </p:nvSpPr>
          <p:spPr>
            <a:xfrm>
              <a:off x="3154813" y="2464875"/>
              <a:ext cx="757558" cy="1028204"/>
            </a:xfrm>
            <a:custGeom>
              <a:avLst/>
              <a:gdLst/>
              <a:ahLst/>
              <a:cxnLst/>
              <a:rect l="l" t="t" r="r" b="b"/>
              <a:pathLst>
                <a:path w="39369" h="53434" extrusionOk="0">
                  <a:moveTo>
                    <a:pt x="24554" y="372"/>
                  </a:moveTo>
                  <a:cubicBezTo>
                    <a:pt x="24789" y="372"/>
                    <a:pt x="25025" y="380"/>
                    <a:pt x="25260" y="397"/>
                  </a:cubicBezTo>
                  <a:cubicBezTo>
                    <a:pt x="26060" y="1436"/>
                    <a:pt x="35652" y="14505"/>
                    <a:pt x="37490" y="31252"/>
                  </a:cubicBezTo>
                  <a:cubicBezTo>
                    <a:pt x="38530" y="40444"/>
                    <a:pt x="38969" y="46719"/>
                    <a:pt x="35972" y="49957"/>
                  </a:cubicBezTo>
                  <a:cubicBezTo>
                    <a:pt x="33968" y="52139"/>
                    <a:pt x="30428" y="53072"/>
                    <a:pt x="24033" y="53072"/>
                  </a:cubicBezTo>
                  <a:cubicBezTo>
                    <a:pt x="23283" y="53072"/>
                    <a:pt x="22494" y="53059"/>
                    <a:pt x="21663" y="53034"/>
                  </a:cubicBezTo>
                  <a:cubicBezTo>
                    <a:pt x="5556" y="52515"/>
                    <a:pt x="880" y="47878"/>
                    <a:pt x="401" y="47359"/>
                  </a:cubicBezTo>
                  <a:cubicBezTo>
                    <a:pt x="520" y="45720"/>
                    <a:pt x="2599" y="19821"/>
                    <a:pt x="11272" y="8910"/>
                  </a:cubicBezTo>
                  <a:cubicBezTo>
                    <a:pt x="15822" y="3184"/>
                    <a:pt x="20193" y="372"/>
                    <a:pt x="24554" y="372"/>
                  </a:cubicBezTo>
                  <a:close/>
                  <a:moveTo>
                    <a:pt x="24501" y="0"/>
                  </a:moveTo>
                  <a:cubicBezTo>
                    <a:pt x="20042" y="0"/>
                    <a:pt x="15605" y="2857"/>
                    <a:pt x="10992" y="8670"/>
                  </a:cubicBezTo>
                  <a:cubicBezTo>
                    <a:pt x="1999" y="19981"/>
                    <a:pt x="41" y="47119"/>
                    <a:pt x="1" y="47399"/>
                  </a:cubicBezTo>
                  <a:cubicBezTo>
                    <a:pt x="1" y="47439"/>
                    <a:pt x="1" y="47479"/>
                    <a:pt x="41" y="47519"/>
                  </a:cubicBezTo>
                  <a:cubicBezTo>
                    <a:pt x="201" y="47718"/>
                    <a:pt x="4437" y="52874"/>
                    <a:pt x="21663" y="53394"/>
                  </a:cubicBezTo>
                  <a:cubicBezTo>
                    <a:pt x="22503" y="53434"/>
                    <a:pt x="23302" y="53434"/>
                    <a:pt x="24101" y="53434"/>
                  </a:cubicBezTo>
                  <a:cubicBezTo>
                    <a:pt x="30576" y="53434"/>
                    <a:pt x="34173" y="52475"/>
                    <a:pt x="36251" y="50196"/>
                  </a:cubicBezTo>
                  <a:cubicBezTo>
                    <a:pt x="39369" y="46839"/>
                    <a:pt x="38889" y="40524"/>
                    <a:pt x="37890" y="31212"/>
                  </a:cubicBezTo>
                  <a:cubicBezTo>
                    <a:pt x="35932" y="13746"/>
                    <a:pt x="25620" y="237"/>
                    <a:pt x="25540" y="77"/>
                  </a:cubicBezTo>
                  <a:cubicBezTo>
                    <a:pt x="25500" y="37"/>
                    <a:pt x="25460" y="37"/>
                    <a:pt x="25380" y="37"/>
                  </a:cubicBezTo>
                  <a:cubicBezTo>
                    <a:pt x="25087" y="12"/>
                    <a:pt x="24794" y="0"/>
                    <a:pt x="24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133280" y="3065453"/>
              <a:ext cx="368417" cy="237664"/>
            </a:xfrm>
            <a:custGeom>
              <a:avLst/>
              <a:gdLst/>
              <a:ahLst/>
              <a:cxnLst/>
              <a:rect l="l" t="t" r="r" b="b"/>
              <a:pathLst>
                <a:path w="19146" h="12351" extrusionOk="0">
                  <a:moveTo>
                    <a:pt x="19145" y="1"/>
                  </a:moveTo>
                  <a:cubicBezTo>
                    <a:pt x="19145" y="1"/>
                    <a:pt x="7475" y="2359"/>
                    <a:pt x="6875" y="2998"/>
                  </a:cubicBezTo>
                  <a:cubicBezTo>
                    <a:pt x="6276" y="3678"/>
                    <a:pt x="1" y="11152"/>
                    <a:pt x="1" y="11152"/>
                  </a:cubicBezTo>
                  <a:lnTo>
                    <a:pt x="18386" y="12351"/>
                  </a:lnTo>
                  <a:lnTo>
                    <a:pt x="19145"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3129432" y="3062066"/>
              <a:ext cx="376114" cy="244899"/>
            </a:xfrm>
            <a:custGeom>
              <a:avLst/>
              <a:gdLst/>
              <a:ahLst/>
              <a:cxnLst/>
              <a:rect l="l" t="t" r="r" b="b"/>
              <a:pathLst>
                <a:path w="19546" h="12727" extrusionOk="0">
                  <a:moveTo>
                    <a:pt x="19145" y="417"/>
                  </a:moveTo>
                  <a:lnTo>
                    <a:pt x="18426" y="12327"/>
                  </a:lnTo>
                  <a:lnTo>
                    <a:pt x="600" y="11168"/>
                  </a:lnTo>
                  <a:cubicBezTo>
                    <a:pt x="1760" y="9809"/>
                    <a:pt x="6715" y="3894"/>
                    <a:pt x="7235" y="3294"/>
                  </a:cubicBezTo>
                  <a:cubicBezTo>
                    <a:pt x="7635" y="2855"/>
                    <a:pt x="14669" y="1336"/>
                    <a:pt x="19145" y="417"/>
                  </a:cubicBezTo>
                  <a:close/>
                  <a:moveTo>
                    <a:pt x="19349" y="0"/>
                  </a:moveTo>
                  <a:cubicBezTo>
                    <a:pt x="19332" y="0"/>
                    <a:pt x="19317" y="5"/>
                    <a:pt x="19305" y="17"/>
                  </a:cubicBezTo>
                  <a:cubicBezTo>
                    <a:pt x="17347" y="417"/>
                    <a:pt x="7555" y="2415"/>
                    <a:pt x="6955" y="3054"/>
                  </a:cubicBezTo>
                  <a:cubicBezTo>
                    <a:pt x="6356" y="3694"/>
                    <a:pt x="321" y="10888"/>
                    <a:pt x="81" y="11208"/>
                  </a:cubicBezTo>
                  <a:cubicBezTo>
                    <a:pt x="41" y="11248"/>
                    <a:pt x="1" y="11328"/>
                    <a:pt x="41" y="11408"/>
                  </a:cubicBezTo>
                  <a:cubicBezTo>
                    <a:pt x="81" y="11488"/>
                    <a:pt x="121" y="11528"/>
                    <a:pt x="201" y="11528"/>
                  </a:cubicBezTo>
                  <a:lnTo>
                    <a:pt x="18586" y="12727"/>
                  </a:lnTo>
                  <a:cubicBezTo>
                    <a:pt x="18626" y="12727"/>
                    <a:pt x="18666" y="12687"/>
                    <a:pt x="18706" y="12687"/>
                  </a:cubicBezTo>
                  <a:cubicBezTo>
                    <a:pt x="18746" y="12647"/>
                    <a:pt x="18786" y="12607"/>
                    <a:pt x="18786" y="12527"/>
                  </a:cubicBezTo>
                  <a:lnTo>
                    <a:pt x="19545" y="217"/>
                  </a:lnTo>
                  <a:cubicBezTo>
                    <a:pt x="19545" y="137"/>
                    <a:pt x="19505" y="97"/>
                    <a:pt x="19465" y="57"/>
                  </a:cubicBezTo>
                  <a:cubicBezTo>
                    <a:pt x="19437" y="29"/>
                    <a:pt x="19389" y="0"/>
                    <a:pt x="19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p:nvPr/>
          </p:nvSpPr>
          <p:spPr>
            <a:xfrm>
              <a:off x="3457844" y="2468474"/>
              <a:ext cx="854444" cy="879806"/>
            </a:xfrm>
            <a:custGeom>
              <a:avLst/>
              <a:gdLst/>
              <a:ahLst/>
              <a:cxnLst/>
              <a:rect l="l" t="t" r="r" b="b"/>
              <a:pathLst>
                <a:path w="44404" h="45722" extrusionOk="0">
                  <a:moveTo>
                    <a:pt x="8812" y="0"/>
                  </a:moveTo>
                  <a:cubicBezTo>
                    <a:pt x="8660" y="0"/>
                    <a:pt x="8507" y="3"/>
                    <a:pt x="8353" y="10"/>
                  </a:cubicBezTo>
                  <a:lnTo>
                    <a:pt x="15068" y="15198"/>
                  </a:lnTo>
                  <a:lnTo>
                    <a:pt x="19544" y="28307"/>
                  </a:lnTo>
                  <a:lnTo>
                    <a:pt x="879" y="29346"/>
                  </a:lnTo>
                  <a:lnTo>
                    <a:pt x="0" y="43535"/>
                  </a:lnTo>
                  <a:cubicBezTo>
                    <a:pt x="0" y="43535"/>
                    <a:pt x="5480" y="45722"/>
                    <a:pt x="15323" y="45722"/>
                  </a:cubicBezTo>
                  <a:cubicBezTo>
                    <a:pt x="18033" y="45722"/>
                    <a:pt x="21073" y="45556"/>
                    <a:pt x="24420" y="45133"/>
                  </a:cubicBezTo>
                  <a:cubicBezTo>
                    <a:pt x="39928" y="43175"/>
                    <a:pt x="44404" y="35341"/>
                    <a:pt x="39448" y="23991"/>
                  </a:cubicBezTo>
                  <a:cubicBezTo>
                    <a:pt x="34452" y="12680"/>
                    <a:pt x="20823" y="4287"/>
                    <a:pt x="15827" y="1928"/>
                  </a:cubicBezTo>
                  <a:cubicBezTo>
                    <a:pt x="13750" y="946"/>
                    <a:pt x="11423" y="0"/>
                    <a:pt x="8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2"/>
            <p:cNvSpPr/>
            <p:nvPr/>
          </p:nvSpPr>
          <p:spPr>
            <a:xfrm>
              <a:off x="3453995" y="2464625"/>
              <a:ext cx="819076" cy="886945"/>
            </a:xfrm>
            <a:custGeom>
              <a:avLst/>
              <a:gdLst/>
              <a:ahLst/>
              <a:cxnLst/>
              <a:rect l="l" t="t" r="r" b="b"/>
              <a:pathLst>
                <a:path w="42566" h="46093" extrusionOk="0">
                  <a:moveTo>
                    <a:pt x="8984" y="0"/>
                  </a:moveTo>
                  <a:cubicBezTo>
                    <a:pt x="8828" y="0"/>
                    <a:pt x="8672" y="4"/>
                    <a:pt x="8513" y="10"/>
                  </a:cubicBezTo>
                  <a:cubicBezTo>
                    <a:pt x="8433" y="10"/>
                    <a:pt x="8353" y="90"/>
                    <a:pt x="8353" y="210"/>
                  </a:cubicBezTo>
                  <a:cubicBezTo>
                    <a:pt x="8353" y="279"/>
                    <a:pt x="8443" y="378"/>
                    <a:pt x="8519" y="378"/>
                  </a:cubicBezTo>
                  <a:cubicBezTo>
                    <a:pt x="8531" y="378"/>
                    <a:pt x="8542" y="375"/>
                    <a:pt x="8553" y="370"/>
                  </a:cubicBezTo>
                  <a:cubicBezTo>
                    <a:pt x="8707" y="363"/>
                    <a:pt x="8860" y="360"/>
                    <a:pt x="9011" y="360"/>
                  </a:cubicBezTo>
                  <a:cubicBezTo>
                    <a:pt x="11610" y="360"/>
                    <a:pt x="13832" y="1306"/>
                    <a:pt x="15947" y="2288"/>
                  </a:cubicBezTo>
                  <a:cubicBezTo>
                    <a:pt x="21623" y="4966"/>
                    <a:pt x="34932" y="13959"/>
                    <a:pt x="39688" y="24750"/>
                  </a:cubicBezTo>
                  <a:cubicBezTo>
                    <a:pt x="41966" y="29946"/>
                    <a:pt x="42166" y="34262"/>
                    <a:pt x="40287" y="37580"/>
                  </a:cubicBezTo>
                  <a:cubicBezTo>
                    <a:pt x="38009" y="41576"/>
                    <a:pt x="32734" y="44094"/>
                    <a:pt x="24580" y="45134"/>
                  </a:cubicBezTo>
                  <a:cubicBezTo>
                    <a:pt x="21240" y="45563"/>
                    <a:pt x="18202" y="45731"/>
                    <a:pt x="15494" y="45731"/>
                  </a:cubicBezTo>
                  <a:cubicBezTo>
                    <a:pt x="6601" y="45731"/>
                    <a:pt x="1258" y="43921"/>
                    <a:pt x="400" y="43615"/>
                  </a:cubicBezTo>
                  <a:lnTo>
                    <a:pt x="1239" y="29746"/>
                  </a:lnTo>
                  <a:lnTo>
                    <a:pt x="19744" y="28707"/>
                  </a:lnTo>
                  <a:cubicBezTo>
                    <a:pt x="19784" y="28707"/>
                    <a:pt x="19864" y="28667"/>
                    <a:pt x="19904" y="28627"/>
                  </a:cubicBezTo>
                  <a:cubicBezTo>
                    <a:pt x="19904" y="28547"/>
                    <a:pt x="19944" y="28507"/>
                    <a:pt x="19904" y="28427"/>
                  </a:cubicBezTo>
                  <a:lnTo>
                    <a:pt x="17506" y="21393"/>
                  </a:lnTo>
                  <a:cubicBezTo>
                    <a:pt x="17473" y="21328"/>
                    <a:pt x="17387" y="21262"/>
                    <a:pt x="17314" y="21262"/>
                  </a:cubicBezTo>
                  <a:cubicBezTo>
                    <a:pt x="17297" y="21262"/>
                    <a:pt x="17281" y="21266"/>
                    <a:pt x="17266" y="21273"/>
                  </a:cubicBezTo>
                  <a:cubicBezTo>
                    <a:pt x="17146" y="21313"/>
                    <a:pt x="17106" y="21433"/>
                    <a:pt x="17146" y="21513"/>
                  </a:cubicBezTo>
                  <a:lnTo>
                    <a:pt x="19464" y="28347"/>
                  </a:lnTo>
                  <a:lnTo>
                    <a:pt x="1079" y="29386"/>
                  </a:lnTo>
                  <a:cubicBezTo>
                    <a:pt x="959" y="29386"/>
                    <a:pt x="880" y="29466"/>
                    <a:pt x="880" y="29546"/>
                  </a:cubicBezTo>
                  <a:lnTo>
                    <a:pt x="0" y="43735"/>
                  </a:lnTo>
                  <a:cubicBezTo>
                    <a:pt x="0" y="43815"/>
                    <a:pt x="40" y="43855"/>
                    <a:pt x="120" y="43895"/>
                  </a:cubicBezTo>
                  <a:cubicBezTo>
                    <a:pt x="200" y="43935"/>
                    <a:pt x="5756" y="46093"/>
                    <a:pt x="15588" y="46093"/>
                  </a:cubicBezTo>
                  <a:cubicBezTo>
                    <a:pt x="18265" y="46093"/>
                    <a:pt x="21303" y="45933"/>
                    <a:pt x="24620" y="45533"/>
                  </a:cubicBezTo>
                  <a:cubicBezTo>
                    <a:pt x="32893" y="44454"/>
                    <a:pt x="38289" y="41856"/>
                    <a:pt x="40607" y="37740"/>
                  </a:cubicBezTo>
                  <a:cubicBezTo>
                    <a:pt x="42566" y="34342"/>
                    <a:pt x="42326" y="29906"/>
                    <a:pt x="40008" y="24590"/>
                  </a:cubicBezTo>
                  <a:cubicBezTo>
                    <a:pt x="35252" y="13719"/>
                    <a:pt x="21822" y="4646"/>
                    <a:pt x="16107" y="1969"/>
                  </a:cubicBezTo>
                  <a:cubicBezTo>
                    <a:pt x="13954" y="949"/>
                    <a:pt x="11659" y="0"/>
                    <a:pt x="8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3526289" y="3046230"/>
              <a:ext cx="22321" cy="266893"/>
            </a:xfrm>
            <a:custGeom>
              <a:avLst/>
              <a:gdLst/>
              <a:ahLst/>
              <a:cxnLst/>
              <a:rect l="l" t="t" r="r" b="b"/>
              <a:pathLst>
                <a:path w="1160" h="13870" extrusionOk="0">
                  <a:moveTo>
                    <a:pt x="999" y="1"/>
                  </a:moveTo>
                  <a:cubicBezTo>
                    <a:pt x="879" y="1"/>
                    <a:pt x="800" y="81"/>
                    <a:pt x="800" y="200"/>
                  </a:cubicBezTo>
                  <a:lnTo>
                    <a:pt x="0" y="13670"/>
                  </a:lnTo>
                  <a:cubicBezTo>
                    <a:pt x="0" y="13749"/>
                    <a:pt x="80" y="13829"/>
                    <a:pt x="160" y="13869"/>
                  </a:cubicBezTo>
                  <a:lnTo>
                    <a:pt x="200" y="13869"/>
                  </a:lnTo>
                  <a:cubicBezTo>
                    <a:pt x="280" y="13869"/>
                    <a:pt x="360" y="13789"/>
                    <a:pt x="360" y="13670"/>
                  </a:cubicBezTo>
                  <a:lnTo>
                    <a:pt x="1159" y="200"/>
                  </a:lnTo>
                  <a:cubicBezTo>
                    <a:pt x="1159" y="121"/>
                    <a:pt x="1119"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806999" y="3010092"/>
              <a:ext cx="103063" cy="7697"/>
            </a:xfrm>
            <a:custGeom>
              <a:avLst/>
              <a:gdLst/>
              <a:ahLst/>
              <a:cxnLst/>
              <a:rect l="l" t="t" r="r" b="b"/>
              <a:pathLst>
                <a:path w="5356" h="400" extrusionOk="0">
                  <a:moveTo>
                    <a:pt x="5196" y="0"/>
                  </a:moveTo>
                  <a:lnTo>
                    <a:pt x="200" y="40"/>
                  </a:lnTo>
                  <a:cubicBezTo>
                    <a:pt x="80" y="40"/>
                    <a:pt x="0" y="120"/>
                    <a:pt x="0" y="240"/>
                  </a:cubicBezTo>
                  <a:cubicBezTo>
                    <a:pt x="0" y="320"/>
                    <a:pt x="80" y="400"/>
                    <a:pt x="200" y="400"/>
                  </a:cubicBezTo>
                  <a:lnTo>
                    <a:pt x="5196" y="400"/>
                  </a:lnTo>
                  <a:cubicBezTo>
                    <a:pt x="5276" y="400"/>
                    <a:pt x="5356" y="280"/>
                    <a:pt x="5356" y="200"/>
                  </a:cubicBezTo>
                  <a:cubicBezTo>
                    <a:pt x="5356" y="80"/>
                    <a:pt x="5276" y="0"/>
                    <a:pt x="5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3651635" y="2001054"/>
              <a:ext cx="126924" cy="364568"/>
            </a:xfrm>
            <a:custGeom>
              <a:avLst/>
              <a:gdLst/>
              <a:ahLst/>
              <a:cxnLst/>
              <a:rect l="l" t="t" r="r" b="b"/>
              <a:pathLst>
                <a:path w="6596" h="18946" extrusionOk="0">
                  <a:moveTo>
                    <a:pt x="1560" y="1"/>
                  </a:moveTo>
                  <a:lnTo>
                    <a:pt x="1" y="9513"/>
                  </a:lnTo>
                  <a:lnTo>
                    <a:pt x="520" y="9793"/>
                  </a:lnTo>
                  <a:lnTo>
                    <a:pt x="840" y="18945"/>
                  </a:lnTo>
                  <a:cubicBezTo>
                    <a:pt x="840" y="18945"/>
                    <a:pt x="5636" y="14869"/>
                    <a:pt x="6196" y="9353"/>
                  </a:cubicBezTo>
                  <a:cubicBezTo>
                    <a:pt x="6596" y="5356"/>
                    <a:pt x="4717" y="1599"/>
                    <a:pt x="1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p:nvPr/>
          </p:nvSpPr>
          <p:spPr>
            <a:xfrm>
              <a:off x="3405542" y="2082585"/>
              <a:ext cx="361470" cy="445310"/>
            </a:xfrm>
            <a:custGeom>
              <a:avLst/>
              <a:gdLst/>
              <a:ahLst/>
              <a:cxnLst/>
              <a:rect l="l" t="t" r="r" b="b"/>
              <a:pathLst>
                <a:path w="18785" h="23142" extrusionOk="0">
                  <a:moveTo>
                    <a:pt x="4876" y="0"/>
                  </a:moveTo>
                  <a:cubicBezTo>
                    <a:pt x="2238" y="0"/>
                    <a:pt x="40" y="2478"/>
                    <a:pt x="40" y="5516"/>
                  </a:cubicBezTo>
                  <a:lnTo>
                    <a:pt x="0" y="11751"/>
                  </a:lnTo>
                  <a:cubicBezTo>
                    <a:pt x="0" y="14788"/>
                    <a:pt x="2159" y="17266"/>
                    <a:pt x="4836" y="17266"/>
                  </a:cubicBezTo>
                  <a:lnTo>
                    <a:pt x="7154" y="17266"/>
                  </a:lnTo>
                  <a:lnTo>
                    <a:pt x="7114" y="20624"/>
                  </a:lnTo>
                  <a:cubicBezTo>
                    <a:pt x="7114" y="21982"/>
                    <a:pt x="8234" y="23141"/>
                    <a:pt x="9632" y="23141"/>
                  </a:cubicBezTo>
                  <a:lnTo>
                    <a:pt x="11231" y="23141"/>
                  </a:lnTo>
                  <a:cubicBezTo>
                    <a:pt x="12590" y="23141"/>
                    <a:pt x="13709" y="22022"/>
                    <a:pt x="13709" y="20664"/>
                  </a:cubicBezTo>
                  <a:lnTo>
                    <a:pt x="13749" y="16867"/>
                  </a:lnTo>
                  <a:lnTo>
                    <a:pt x="13749" y="16667"/>
                  </a:lnTo>
                  <a:lnTo>
                    <a:pt x="13749" y="12870"/>
                  </a:lnTo>
                  <a:cubicBezTo>
                    <a:pt x="13749" y="12790"/>
                    <a:pt x="13749" y="12710"/>
                    <a:pt x="13749" y="12630"/>
                  </a:cubicBezTo>
                  <a:cubicBezTo>
                    <a:pt x="14269" y="13030"/>
                    <a:pt x="14868" y="13230"/>
                    <a:pt x="15548" y="13230"/>
                  </a:cubicBezTo>
                  <a:cubicBezTo>
                    <a:pt x="17306" y="13230"/>
                    <a:pt x="18745" y="11831"/>
                    <a:pt x="18745" y="10072"/>
                  </a:cubicBezTo>
                  <a:cubicBezTo>
                    <a:pt x="18785" y="8314"/>
                    <a:pt x="17346" y="6915"/>
                    <a:pt x="15588" y="6915"/>
                  </a:cubicBezTo>
                  <a:cubicBezTo>
                    <a:pt x="15535" y="6912"/>
                    <a:pt x="15483" y="6910"/>
                    <a:pt x="15431" y="6910"/>
                  </a:cubicBezTo>
                  <a:cubicBezTo>
                    <a:pt x="14776" y="6910"/>
                    <a:pt x="14191" y="7141"/>
                    <a:pt x="13709" y="7474"/>
                  </a:cubicBezTo>
                  <a:lnTo>
                    <a:pt x="13709" y="5556"/>
                  </a:lnTo>
                  <a:cubicBezTo>
                    <a:pt x="13749" y="2518"/>
                    <a:pt x="11551" y="40"/>
                    <a:pt x="8913" y="40"/>
                  </a:cubicBezTo>
                  <a:lnTo>
                    <a:pt x="4876" y="0"/>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3401694" y="2079506"/>
              <a:ext cx="368398" cy="452237"/>
            </a:xfrm>
            <a:custGeom>
              <a:avLst/>
              <a:gdLst/>
              <a:ahLst/>
              <a:cxnLst/>
              <a:rect l="l" t="t" r="r" b="b"/>
              <a:pathLst>
                <a:path w="19145" h="23502" extrusionOk="0">
                  <a:moveTo>
                    <a:pt x="9113" y="360"/>
                  </a:moveTo>
                  <a:cubicBezTo>
                    <a:pt x="11671" y="400"/>
                    <a:pt x="13749" y="2798"/>
                    <a:pt x="13749" y="5716"/>
                  </a:cubicBezTo>
                  <a:lnTo>
                    <a:pt x="13749" y="7634"/>
                  </a:lnTo>
                  <a:cubicBezTo>
                    <a:pt x="13749" y="7714"/>
                    <a:pt x="13789" y="7794"/>
                    <a:pt x="13829" y="7794"/>
                  </a:cubicBezTo>
                  <a:cubicBezTo>
                    <a:pt x="13869" y="7814"/>
                    <a:pt x="13909" y="7824"/>
                    <a:pt x="13944" y="7824"/>
                  </a:cubicBezTo>
                  <a:cubicBezTo>
                    <a:pt x="13979" y="7824"/>
                    <a:pt x="14009" y="7814"/>
                    <a:pt x="14029" y="7794"/>
                  </a:cubicBezTo>
                  <a:cubicBezTo>
                    <a:pt x="14549" y="7434"/>
                    <a:pt x="15148" y="7235"/>
                    <a:pt x="15788" y="7235"/>
                  </a:cubicBezTo>
                  <a:cubicBezTo>
                    <a:pt x="17426" y="7235"/>
                    <a:pt x="18785" y="8593"/>
                    <a:pt x="18785" y="10232"/>
                  </a:cubicBezTo>
                  <a:cubicBezTo>
                    <a:pt x="18785" y="11031"/>
                    <a:pt x="18465" y="11791"/>
                    <a:pt x="17906" y="12350"/>
                  </a:cubicBezTo>
                  <a:cubicBezTo>
                    <a:pt x="17306" y="12910"/>
                    <a:pt x="16587" y="13190"/>
                    <a:pt x="15788" y="13190"/>
                  </a:cubicBezTo>
                  <a:lnTo>
                    <a:pt x="15748" y="13190"/>
                  </a:lnTo>
                  <a:cubicBezTo>
                    <a:pt x="15148" y="13190"/>
                    <a:pt x="14549" y="13030"/>
                    <a:pt x="14029" y="12670"/>
                  </a:cubicBezTo>
                  <a:cubicBezTo>
                    <a:pt x="13989" y="12630"/>
                    <a:pt x="13909" y="12630"/>
                    <a:pt x="13829" y="12630"/>
                  </a:cubicBezTo>
                  <a:cubicBezTo>
                    <a:pt x="13789" y="12670"/>
                    <a:pt x="13749" y="12750"/>
                    <a:pt x="13749" y="12830"/>
                  </a:cubicBezTo>
                  <a:cubicBezTo>
                    <a:pt x="13749" y="12910"/>
                    <a:pt x="13749" y="12950"/>
                    <a:pt x="13749" y="13030"/>
                  </a:cubicBezTo>
                  <a:lnTo>
                    <a:pt x="13749" y="20824"/>
                  </a:lnTo>
                  <a:cubicBezTo>
                    <a:pt x="13709" y="22102"/>
                    <a:pt x="12710" y="23102"/>
                    <a:pt x="11431" y="23102"/>
                  </a:cubicBezTo>
                  <a:lnTo>
                    <a:pt x="9832" y="23102"/>
                  </a:lnTo>
                  <a:cubicBezTo>
                    <a:pt x="8553" y="23102"/>
                    <a:pt x="7514" y="22062"/>
                    <a:pt x="7514" y="20784"/>
                  </a:cubicBezTo>
                  <a:lnTo>
                    <a:pt x="7514" y="17426"/>
                  </a:lnTo>
                  <a:cubicBezTo>
                    <a:pt x="7514" y="17386"/>
                    <a:pt x="7514" y="17346"/>
                    <a:pt x="7474" y="17306"/>
                  </a:cubicBezTo>
                  <a:cubicBezTo>
                    <a:pt x="7434" y="17266"/>
                    <a:pt x="7394" y="17266"/>
                    <a:pt x="7354" y="17266"/>
                  </a:cubicBezTo>
                  <a:lnTo>
                    <a:pt x="5036" y="17226"/>
                  </a:lnTo>
                  <a:cubicBezTo>
                    <a:pt x="3797" y="17226"/>
                    <a:pt x="2638" y="16667"/>
                    <a:pt x="1759" y="15668"/>
                  </a:cubicBezTo>
                  <a:cubicBezTo>
                    <a:pt x="880" y="14668"/>
                    <a:pt x="400" y="13310"/>
                    <a:pt x="400" y="11911"/>
                  </a:cubicBezTo>
                  <a:lnTo>
                    <a:pt x="400" y="5676"/>
                  </a:lnTo>
                  <a:cubicBezTo>
                    <a:pt x="440" y="2758"/>
                    <a:pt x="2518" y="360"/>
                    <a:pt x="5076" y="360"/>
                  </a:cubicBezTo>
                  <a:close/>
                  <a:moveTo>
                    <a:pt x="5076" y="0"/>
                  </a:moveTo>
                  <a:cubicBezTo>
                    <a:pt x="2319" y="0"/>
                    <a:pt x="40" y="2518"/>
                    <a:pt x="40" y="5676"/>
                  </a:cubicBezTo>
                  <a:lnTo>
                    <a:pt x="0" y="11911"/>
                  </a:lnTo>
                  <a:cubicBezTo>
                    <a:pt x="0" y="13390"/>
                    <a:pt x="520" y="14828"/>
                    <a:pt x="1479" y="15907"/>
                  </a:cubicBezTo>
                  <a:cubicBezTo>
                    <a:pt x="2398" y="17027"/>
                    <a:pt x="3677" y="17626"/>
                    <a:pt x="5036" y="17626"/>
                  </a:cubicBezTo>
                  <a:lnTo>
                    <a:pt x="7155" y="17626"/>
                  </a:lnTo>
                  <a:lnTo>
                    <a:pt x="7155" y="20784"/>
                  </a:lnTo>
                  <a:cubicBezTo>
                    <a:pt x="7155" y="22262"/>
                    <a:pt x="8354" y="23461"/>
                    <a:pt x="9832" y="23501"/>
                  </a:cubicBezTo>
                  <a:lnTo>
                    <a:pt x="11431" y="23501"/>
                  </a:lnTo>
                  <a:cubicBezTo>
                    <a:pt x="12910" y="23501"/>
                    <a:pt x="14109" y="22302"/>
                    <a:pt x="14109" y="20824"/>
                  </a:cubicBezTo>
                  <a:lnTo>
                    <a:pt x="14149" y="13150"/>
                  </a:lnTo>
                  <a:cubicBezTo>
                    <a:pt x="14629" y="13429"/>
                    <a:pt x="15188" y="13589"/>
                    <a:pt x="15748" y="13589"/>
                  </a:cubicBezTo>
                  <a:lnTo>
                    <a:pt x="15788" y="13589"/>
                  </a:lnTo>
                  <a:cubicBezTo>
                    <a:pt x="16667" y="13589"/>
                    <a:pt x="17506" y="13230"/>
                    <a:pt x="18146" y="12590"/>
                  </a:cubicBezTo>
                  <a:cubicBezTo>
                    <a:pt x="18785" y="11991"/>
                    <a:pt x="19145" y="11151"/>
                    <a:pt x="19145" y="10232"/>
                  </a:cubicBezTo>
                  <a:cubicBezTo>
                    <a:pt x="19145" y="8394"/>
                    <a:pt x="17626" y="6875"/>
                    <a:pt x="15788" y="6875"/>
                  </a:cubicBezTo>
                  <a:cubicBezTo>
                    <a:pt x="15188" y="6875"/>
                    <a:pt x="14629" y="7035"/>
                    <a:pt x="14109" y="7314"/>
                  </a:cubicBezTo>
                  <a:lnTo>
                    <a:pt x="14109" y="5716"/>
                  </a:lnTo>
                  <a:cubicBezTo>
                    <a:pt x="14109" y="2598"/>
                    <a:pt x="11871" y="0"/>
                    <a:pt x="9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670877" y="2243702"/>
              <a:ext cx="48472" cy="44239"/>
            </a:xfrm>
            <a:custGeom>
              <a:avLst/>
              <a:gdLst/>
              <a:ahLst/>
              <a:cxnLst/>
              <a:rect l="l" t="t" r="r" b="b"/>
              <a:pathLst>
                <a:path w="2519" h="2299" extrusionOk="0">
                  <a:moveTo>
                    <a:pt x="2007" y="0"/>
                  </a:moveTo>
                  <a:cubicBezTo>
                    <a:pt x="1454" y="0"/>
                    <a:pt x="1012" y="161"/>
                    <a:pt x="680" y="460"/>
                  </a:cubicBezTo>
                  <a:cubicBezTo>
                    <a:pt x="0" y="1100"/>
                    <a:pt x="80" y="2099"/>
                    <a:pt x="80" y="2139"/>
                  </a:cubicBezTo>
                  <a:cubicBezTo>
                    <a:pt x="80" y="2219"/>
                    <a:pt x="160" y="2299"/>
                    <a:pt x="280" y="2299"/>
                  </a:cubicBezTo>
                  <a:cubicBezTo>
                    <a:pt x="360" y="2299"/>
                    <a:pt x="440" y="2219"/>
                    <a:pt x="440" y="2099"/>
                  </a:cubicBezTo>
                  <a:cubicBezTo>
                    <a:pt x="440" y="2099"/>
                    <a:pt x="400" y="1219"/>
                    <a:pt x="919" y="740"/>
                  </a:cubicBezTo>
                  <a:cubicBezTo>
                    <a:pt x="1199" y="495"/>
                    <a:pt x="1601" y="373"/>
                    <a:pt x="2099" y="373"/>
                  </a:cubicBezTo>
                  <a:cubicBezTo>
                    <a:pt x="2170" y="373"/>
                    <a:pt x="2243" y="375"/>
                    <a:pt x="2318" y="380"/>
                  </a:cubicBezTo>
                  <a:cubicBezTo>
                    <a:pt x="2339" y="387"/>
                    <a:pt x="2359" y="391"/>
                    <a:pt x="2378" y="391"/>
                  </a:cubicBezTo>
                  <a:cubicBezTo>
                    <a:pt x="2464" y="391"/>
                    <a:pt x="2518" y="319"/>
                    <a:pt x="2518" y="220"/>
                  </a:cubicBezTo>
                  <a:cubicBezTo>
                    <a:pt x="2518" y="140"/>
                    <a:pt x="2478" y="20"/>
                    <a:pt x="2358" y="20"/>
                  </a:cubicBezTo>
                  <a:cubicBezTo>
                    <a:pt x="2237" y="7"/>
                    <a:pt x="2119"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3343197" y="1972017"/>
              <a:ext cx="418447" cy="445887"/>
            </a:xfrm>
            <a:custGeom>
              <a:avLst/>
              <a:gdLst/>
              <a:ahLst/>
              <a:cxnLst/>
              <a:rect l="l" t="t" r="r" b="b"/>
              <a:pathLst>
                <a:path w="21746" h="23172" extrusionOk="0">
                  <a:moveTo>
                    <a:pt x="9228" y="1"/>
                  </a:moveTo>
                  <a:cubicBezTo>
                    <a:pt x="2252" y="1"/>
                    <a:pt x="0" y="7303"/>
                    <a:pt x="3080" y="9503"/>
                  </a:cubicBezTo>
                  <a:cubicBezTo>
                    <a:pt x="3555" y="9869"/>
                    <a:pt x="4923" y="10150"/>
                    <a:pt x="6467" y="10150"/>
                  </a:cubicBezTo>
                  <a:cubicBezTo>
                    <a:pt x="8302" y="10150"/>
                    <a:pt x="10385" y="9752"/>
                    <a:pt x="11514" y="8624"/>
                  </a:cubicBezTo>
                  <a:cubicBezTo>
                    <a:pt x="11673" y="9024"/>
                    <a:pt x="11873" y="9583"/>
                    <a:pt x="12193" y="10263"/>
                  </a:cubicBezTo>
                  <a:cubicBezTo>
                    <a:pt x="12872" y="11701"/>
                    <a:pt x="14391" y="12741"/>
                    <a:pt x="15550" y="13380"/>
                  </a:cubicBezTo>
                  <a:lnTo>
                    <a:pt x="14711" y="17417"/>
                  </a:lnTo>
                  <a:cubicBezTo>
                    <a:pt x="14711" y="17417"/>
                    <a:pt x="9916" y="16257"/>
                    <a:pt x="6868" y="16257"/>
                  </a:cubicBezTo>
                  <a:cubicBezTo>
                    <a:pt x="6818" y="16257"/>
                    <a:pt x="6767" y="16257"/>
                    <a:pt x="6717" y="16258"/>
                  </a:cubicBezTo>
                  <a:cubicBezTo>
                    <a:pt x="3680" y="16258"/>
                    <a:pt x="3240" y="17497"/>
                    <a:pt x="3240" y="17497"/>
                  </a:cubicBezTo>
                  <a:cubicBezTo>
                    <a:pt x="3240" y="17497"/>
                    <a:pt x="3280" y="21653"/>
                    <a:pt x="6398" y="22693"/>
                  </a:cubicBezTo>
                  <a:cubicBezTo>
                    <a:pt x="7594" y="23068"/>
                    <a:pt x="8519" y="23171"/>
                    <a:pt x="9177" y="23171"/>
                  </a:cubicBezTo>
                  <a:cubicBezTo>
                    <a:pt x="9991" y="23171"/>
                    <a:pt x="10394" y="23012"/>
                    <a:pt x="10394" y="23012"/>
                  </a:cubicBezTo>
                  <a:cubicBezTo>
                    <a:pt x="10394" y="23012"/>
                    <a:pt x="13752" y="22173"/>
                    <a:pt x="15350" y="20374"/>
                  </a:cubicBezTo>
                  <a:cubicBezTo>
                    <a:pt x="16070" y="19615"/>
                    <a:pt x="16390" y="19135"/>
                    <a:pt x="16789" y="18376"/>
                  </a:cubicBezTo>
                  <a:lnTo>
                    <a:pt x="16909" y="13500"/>
                  </a:lnTo>
                  <a:cubicBezTo>
                    <a:pt x="17029" y="13420"/>
                    <a:pt x="17109" y="13340"/>
                    <a:pt x="17229" y="13260"/>
                  </a:cubicBezTo>
                  <a:cubicBezTo>
                    <a:pt x="17229" y="13260"/>
                    <a:pt x="17988" y="12661"/>
                    <a:pt x="18788" y="12661"/>
                  </a:cubicBezTo>
                  <a:cubicBezTo>
                    <a:pt x="19547" y="12661"/>
                    <a:pt x="20266" y="12940"/>
                    <a:pt x="20826" y="13380"/>
                  </a:cubicBezTo>
                  <a:cubicBezTo>
                    <a:pt x="21745" y="11621"/>
                    <a:pt x="18908" y="2389"/>
                    <a:pt x="18908" y="2389"/>
                  </a:cubicBezTo>
                  <a:cubicBezTo>
                    <a:pt x="17644" y="1371"/>
                    <a:pt x="16042" y="754"/>
                    <a:pt x="14235" y="754"/>
                  </a:cubicBezTo>
                  <a:cubicBezTo>
                    <a:pt x="13985" y="754"/>
                    <a:pt x="13730" y="766"/>
                    <a:pt x="13472" y="790"/>
                  </a:cubicBezTo>
                  <a:cubicBezTo>
                    <a:pt x="11905" y="239"/>
                    <a:pt x="10489" y="1"/>
                    <a:pt x="92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3520208" y="2469705"/>
              <a:ext cx="144530" cy="67079"/>
            </a:xfrm>
            <a:custGeom>
              <a:avLst/>
              <a:gdLst/>
              <a:ahLst/>
              <a:cxnLst/>
              <a:rect l="l" t="t" r="r" b="b"/>
              <a:pathLst>
                <a:path w="7511" h="3486" extrusionOk="0">
                  <a:moveTo>
                    <a:pt x="2559" y="1"/>
                  </a:moveTo>
                  <a:cubicBezTo>
                    <a:pt x="1280" y="1"/>
                    <a:pt x="1" y="1327"/>
                    <a:pt x="996" y="2464"/>
                  </a:cubicBezTo>
                  <a:cubicBezTo>
                    <a:pt x="996" y="2464"/>
                    <a:pt x="1584" y="3485"/>
                    <a:pt x="3686" y="3485"/>
                  </a:cubicBezTo>
                  <a:cubicBezTo>
                    <a:pt x="3973" y="3485"/>
                    <a:pt x="4287" y="3466"/>
                    <a:pt x="4633" y="3423"/>
                  </a:cubicBezTo>
                  <a:cubicBezTo>
                    <a:pt x="7510" y="3023"/>
                    <a:pt x="4433" y="426"/>
                    <a:pt x="3034" y="66"/>
                  </a:cubicBezTo>
                  <a:cubicBezTo>
                    <a:pt x="2879" y="21"/>
                    <a:pt x="2719" y="1"/>
                    <a:pt x="2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3526289" y="2465780"/>
              <a:ext cx="110760" cy="74411"/>
            </a:xfrm>
            <a:custGeom>
              <a:avLst/>
              <a:gdLst/>
              <a:ahLst/>
              <a:cxnLst/>
              <a:rect l="l" t="t" r="r" b="b"/>
              <a:pathLst>
                <a:path w="5756" h="3867" extrusionOk="0">
                  <a:moveTo>
                    <a:pt x="2273" y="374"/>
                  </a:moveTo>
                  <a:cubicBezTo>
                    <a:pt x="2413" y="374"/>
                    <a:pt x="2550" y="392"/>
                    <a:pt x="2678" y="430"/>
                  </a:cubicBezTo>
                  <a:cubicBezTo>
                    <a:pt x="3637" y="710"/>
                    <a:pt x="5356" y="2028"/>
                    <a:pt x="5316" y="2828"/>
                  </a:cubicBezTo>
                  <a:cubicBezTo>
                    <a:pt x="5276" y="3188"/>
                    <a:pt x="4716" y="3347"/>
                    <a:pt x="4277" y="3427"/>
                  </a:cubicBezTo>
                  <a:cubicBezTo>
                    <a:pt x="3927" y="3474"/>
                    <a:pt x="3611" y="3495"/>
                    <a:pt x="3324" y="3495"/>
                  </a:cubicBezTo>
                  <a:cubicBezTo>
                    <a:pt x="1414" y="3495"/>
                    <a:pt x="839" y="2588"/>
                    <a:pt x="839" y="2588"/>
                  </a:cubicBezTo>
                  <a:cubicBezTo>
                    <a:pt x="839" y="2588"/>
                    <a:pt x="839" y="2548"/>
                    <a:pt x="800" y="2548"/>
                  </a:cubicBezTo>
                  <a:cubicBezTo>
                    <a:pt x="320" y="1988"/>
                    <a:pt x="520" y="1469"/>
                    <a:pt x="680" y="1189"/>
                  </a:cubicBezTo>
                  <a:cubicBezTo>
                    <a:pt x="1004" y="703"/>
                    <a:pt x="1670" y="374"/>
                    <a:pt x="2273" y="374"/>
                  </a:cubicBezTo>
                  <a:close/>
                  <a:moveTo>
                    <a:pt x="2247" y="1"/>
                  </a:moveTo>
                  <a:cubicBezTo>
                    <a:pt x="1533" y="1"/>
                    <a:pt x="786" y="379"/>
                    <a:pt x="400" y="989"/>
                  </a:cubicBezTo>
                  <a:cubicBezTo>
                    <a:pt x="0" y="1589"/>
                    <a:pt x="40" y="2228"/>
                    <a:pt x="520" y="2788"/>
                  </a:cubicBezTo>
                  <a:cubicBezTo>
                    <a:pt x="600" y="2948"/>
                    <a:pt x="1279" y="3867"/>
                    <a:pt x="3317" y="3867"/>
                  </a:cubicBezTo>
                  <a:cubicBezTo>
                    <a:pt x="3597" y="3867"/>
                    <a:pt x="3957" y="3827"/>
                    <a:pt x="4317" y="3787"/>
                  </a:cubicBezTo>
                  <a:cubicBezTo>
                    <a:pt x="5396" y="3667"/>
                    <a:pt x="5676" y="3188"/>
                    <a:pt x="5676" y="2828"/>
                  </a:cubicBezTo>
                  <a:cubicBezTo>
                    <a:pt x="5756" y="1789"/>
                    <a:pt x="3797" y="350"/>
                    <a:pt x="2758" y="70"/>
                  </a:cubicBezTo>
                  <a:cubicBezTo>
                    <a:pt x="2594" y="23"/>
                    <a:pt x="2421" y="1"/>
                    <a:pt x="2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3480146" y="2540883"/>
              <a:ext cx="225349" cy="48530"/>
            </a:xfrm>
            <a:custGeom>
              <a:avLst/>
              <a:gdLst/>
              <a:ahLst/>
              <a:cxnLst/>
              <a:rect l="l" t="t" r="r" b="b"/>
              <a:pathLst>
                <a:path w="11711" h="2522" extrusionOk="0">
                  <a:moveTo>
                    <a:pt x="11493" y="0"/>
                  </a:moveTo>
                  <a:cubicBezTo>
                    <a:pt x="11458" y="0"/>
                    <a:pt x="11421" y="13"/>
                    <a:pt x="11391" y="44"/>
                  </a:cubicBezTo>
                  <a:cubicBezTo>
                    <a:pt x="9799" y="1455"/>
                    <a:pt x="8012" y="2145"/>
                    <a:pt x="5938" y="2145"/>
                  </a:cubicBezTo>
                  <a:cubicBezTo>
                    <a:pt x="5721" y="2145"/>
                    <a:pt x="5500" y="2137"/>
                    <a:pt x="5276" y="2122"/>
                  </a:cubicBezTo>
                  <a:cubicBezTo>
                    <a:pt x="2358" y="1962"/>
                    <a:pt x="320" y="364"/>
                    <a:pt x="320" y="324"/>
                  </a:cubicBezTo>
                  <a:cubicBezTo>
                    <a:pt x="287" y="307"/>
                    <a:pt x="247" y="297"/>
                    <a:pt x="206" y="297"/>
                  </a:cubicBezTo>
                  <a:cubicBezTo>
                    <a:pt x="147" y="297"/>
                    <a:pt x="87" y="317"/>
                    <a:pt x="40" y="364"/>
                  </a:cubicBezTo>
                  <a:cubicBezTo>
                    <a:pt x="0" y="444"/>
                    <a:pt x="0" y="563"/>
                    <a:pt x="80" y="643"/>
                  </a:cubicBezTo>
                  <a:cubicBezTo>
                    <a:pt x="160" y="683"/>
                    <a:pt x="2238" y="2322"/>
                    <a:pt x="5276" y="2522"/>
                  </a:cubicBezTo>
                  <a:lnTo>
                    <a:pt x="5875" y="2522"/>
                  </a:lnTo>
                  <a:cubicBezTo>
                    <a:pt x="8074" y="2522"/>
                    <a:pt x="9952" y="1802"/>
                    <a:pt x="11631" y="324"/>
                  </a:cubicBezTo>
                  <a:cubicBezTo>
                    <a:pt x="11711" y="244"/>
                    <a:pt x="11711" y="124"/>
                    <a:pt x="11631" y="84"/>
                  </a:cubicBezTo>
                  <a:cubicBezTo>
                    <a:pt x="11606" y="34"/>
                    <a:pt x="11551" y="0"/>
                    <a:pt x="1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3490132" y="2417904"/>
              <a:ext cx="246901" cy="156903"/>
            </a:xfrm>
            <a:custGeom>
              <a:avLst/>
              <a:gdLst/>
              <a:ahLst/>
              <a:cxnLst/>
              <a:rect l="l" t="t" r="r" b="b"/>
              <a:pathLst>
                <a:path w="12831" h="8154" extrusionOk="0">
                  <a:moveTo>
                    <a:pt x="9353" y="0"/>
                  </a:moveTo>
                  <a:cubicBezTo>
                    <a:pt x="8839" y="1176"/>
                    <a:pt x="6232" y="2756"/>
                    <a:pt x="4882" y="2756"/>
                  </a:cubicBezTo>
                  <a:cubicBezTo>
                    <a:pt x="4763" y="2756"/>
                    <a:pt x="4654" y="2744"/>
                    <a:pt x="4557" y="2718"/>
                  </a:cubicBezTo>
                  <a:cubicBezTo>
                    <a:pt x="3358" y="2398"/>
                    <a:pt x="2679" y="1199"/>
                    <a:pt x="2679" y="1199"/>
                  </a:cubicBezTo>
                  <a:cubicBezTo>
                    <a:pt x="760" y="3158"/>
                    <a:pt x="1" y="5076"/>
                    <a:pt x="1" y="5076"/>
                  </a:cubicBezTo>
                  <a:cubicBezTo>
                    <a:pt x="1160" y="7154"/>
                    <a:pt x="3078" y="7674"/>
                    <a:pt x="3078" y="7674"/>
                  </a:cubicBezTo>
                  <a:lnTo>
                    <a:pt x="4597" y="2758"/>
                  </a:lnTo>
                  <a:lnTo>
                    <a:pt x="5796" y="8154"/>
                  </a:lnTo>
                  <a:cubicBezTo>
                    <a:pt x="10712" y="6675"/>
                    <a:pt x="12830" y="3957"/>
                    <a:pt x="12830" y="3957"/>
                  </a:cubicBezTo>
                  <a:cubicBezTo>
                    <a:pt x="11431" y="1639"/>
                    <a:pt x="9353" y="0"/>
                    <a:pt x="9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3486284" y="2414499"/>
              <a:ext cx="254598" cy="164158"/>
            </a:xfrm>
            <a:custGeom>
              <a:avLst/>
              <a:gdLst/>
              <a:ahLst/>
              <a:cxnLst/>
              <a:rect l="l" t="t" r="r" b="b"/>
              <a:pathLst>
                <a:path w="13231" h="8531" extrusionOk="0">
                  <a:moveTo>
                    <a:pt x="2839" y="1656"/>
                  </a:moveTo>
                  <a:cubicBezTo>
                    <a:pt x="3078" y="2016"/>
                    <a:pt x="3678" y="2735"/>
                    <a:pt x="4557" y="3015"/>
                  </a:cubicBezTo>
                  <a:lnTo>
                    <a:pt x="3158" y="7611"/>
                  </a:lnTo>
                  <a:cubicBezTo>
                    <a:pt x="2679" y="7411"/>
                    <a:pt x="1320" y="6772"/>
                    <a:pt x="401" y="5213"/>
                  </a:cubicBezTo>
                  <a:cubicBezTo>
                    <a:pt x="560" y="4853"/>
                    <a:pt x="1320" y="3295"/>
                    <a:pt x="2839" y="1656"/>
                  </a:cubicBezTo>
                  <a:close/>
                  <a:moveTo>
                    <a:pt x="9593" y="457"/>
                  </a:moveTo>
                  <a:cubicBezTo>
                    <a:pt x="10113" y="897"/>
                    <a:pt x="11671" y="2295"/>
                    <a:pt x="12790" y="4134"/>
                  </a:cubicBezTo>
                  <a:cubicBezTo>
                    <a:pt x="12391" y="4614"/>
                    <a:pt x="10312" y="6812"/>
                    <a:pt x="6116" y="8091"/>
                  </a:cubicBezTo>
                  <a:lnTo>
                    <a:pt x="5037" y="3135"/>
                  </a:lnTo>
                  <a:cubicBezTo>
                    <a:pt x="6396" y="3135"/>
                    <a:pt x="8874" y="1656"/>
                    <a:pt x="9593" y="457"/>
                  </a:cubicBezTo>
                  <a:close/>
                  <a:moveTo>
                    <a:pt x="9534" y="1"/>
                  </a:moveTo>
                  <a:cubicBezTo>
                    <a:pt x="9517" y="1"/>
                    <a:pt x="9497" y="6"/>
                    <a:pt x="9473" y="17"/>
                  </a:cubicBezTo>
                  <a:cubicBezTo>
                    <a:pt x="9433" y="17"/>
                    <a:pt x="9393" y="57"/>
                    <a:pt x="9353" y="97"/>
                  </a:cubicBezTo>
                  <a:cubicBezTo>
                    <a:pt x="8878" y="1232"/>
                    <a:pt x="6358" y="2735"/>
                    <a:pt x="5108" y="2735"/>
                  </a:cubicBezTo>
                  <a:cubicBezTo>
                    <a:pt x="4992" y="2735"/>
                    <a:pt x="4888" y="2722"/>
                    <a:pt x="4797" y="2695"/>
                  </a:cubicBezTo>
                  <a:cubicBezTo>
                    <a:pt x="3718" y="2415"/>
                    <a:pt x="3038" y="1296"/>
                    <a:pt x="3038" y="1256"/>
                  </a:cubicBezTo>
                  <a:cubicBezTo>
                    <a:pt x="2998" y="1216"/>
                    <a:pt x="2958" y="1176"/>
                    <a:pt x="2879" y="1176"/>
                  </a:cubicBezTo>
                  <a:cubicBezTo>
                    <a:pt x="2839" y="1176"/>
                    <a:pt x="2759" y="1216"/>
                    <a:pt x="2719" y="1256"/>
                  </a:cubicBezTo>
                  <a:cubicBezTo>
                    <a:pt x="840" y="3215"/>
                    <a:pt x="41" y="5093"/>
                    <a:pt x="1" y="5173"/>
                  </a:cubicBezTo>
                  <a:cubicBezTo>
                    <a:pt x="1" y="5213"/>
                    <a:pt x="1" y="5293"/>
                    <a:pt x="41" y="5333"/>
                  </a:cubicBezTo>
                  <a:cubicBezTo>
                    <a:pt x="1240" y="7451"/>
                    <a:pt x="3158" y="8011"/>
                    <a:pt x="3238" y="8011"/>
                  </a:cubicBezTo>
                  <a:cubicBezTo>
                    <a:pt x="3253" y="8018"/>
                    <a:pt x="3269" y="8021"/>
                    <a:pt x="3285" y="8021"/>
                  </a:cubicBezTo>
                  <a:cubicBezTo>
                    <a:pt x="3358" y="8021"/>
                    <a:pt x="3438" y="7956"/>
                    <a:pt x="3438" y="7891"/>
                  </a:cubicBezTo>
                  <a:lnTo>
                    <a:pt x="4757" y="3654"/>
                  </a:lnTo>
                  <a:lnTo>
                    <a:pt x="5796" y="8370"/>
                  </a:lnTo>
                  <a:cubicBezTo>
                    <a:pt x="5836" y="8410"/>
                    <a:pt x="5836" y="8450"/>
                    <a:pt x="5916" y="8490"/>
                  </a:cubicBezTo>
                  <a:cubicBezTo>
                    <a:pt x="5916" y="8490"/>
                    <a:pt x="5956" y="8530"/>
                    <a:pt x="5996" y="8530"/>
                  </a:cubicBezTo>
                  <a:cubicBezTo>
                    <a:pt x="5996" y="8530"/>
                    <a:pt x="6036" y="8530"/>
                    <a:pt x="6036" y="8490"/>
                  </a:cubicBezTo>
                  <a:cubicBezTo>
                    <a:pt x="10992" y="7052"/>
                    <a:pt x="13110" y="4374"/>
                    <a:pt x="13190" y="4254"/>
                  </a:cubicBezTo>
                  <a:cubicBezTo>
                    <a:pt x="13230" y="4214"/>
                    <a:pt x="13230" y="4134"/>
                    <a:pt x="13190" y="4054"/>
                  </a:cubicBezTo>
                  <a:cubicBezTo>
                    <a:pt x="11791" y="1696"/>
                    <a:pt x="9753" y="97"/>
                    <a:pt x="9633" y="57"/>
                  </a:cubicBezTo>
                  <a:cubicBezTo>
                    <a:pt x="9605" y="29"/>
                    <a:pt x="9577" y="1"/>
                    <a:pt x="9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3453225" y="2207103"/>
              <a:ext cx="39235" cy="71601"/>
            </a:xfrm>
            <a:custGeom>
              <a:avLst/>
              <a:gdLst/>
              <a:ahLst/>
              <a:cxnLst/>
              <a:rect l="l" t="t" r="r" b="b"/>
              <a:pathLst>
                <a:path w="2039" h="3721" extrusionOk="0">
                  <a:moveTo>
                    <a:pt x="1626" y="0"/>
                  </a:moveTo>
                  <a:cubicBezTo>
                    <a:pt x="1559" y="0"/>
                    <a:pt x="1504" y="35"/>
                    <a:pt x="1479" y="84"/>
                  </a:cubicBezTo>
                  <a:lnTo>
                    <a:pt x="80" y="2482"/>
                  </a:lnTo>
                  <a:cubicBezTo>
                    <a:pt x="0" y="2562"/>
                    <a:pt x="40" y="2682"/>
                    <a:pt x="120" y="2722"/>
                  </a:cubicBezTo>
                  <a:lnTo>
                    <a:pt x="1719" y="3721"/>
                  </a:lnTo>
                  <a:lnTo>
                    <a:pt x="1839" y="3721"/>
                  </a:lnTo>
                  <a:cubicBezTo>
                    <a:pt x="1879" y="3721"/>
                    <a:pt x="1959" y="3721"/>
                    <a:pt x="1999" y="3641"/>
                  </a:cubicBezTo>
                  <a:cubicBezTo>
                    <a:pt x="2039" y="3561"/>
                    <a:pt x="2039" y="3441"/>
                    <a:pt x="1919" y="3401"/>
                  </a:cubicBezTo>
                  <a:lnTo>
                    <a:pt x="480" y="2522"/>
                  </a:lnTo>
                  <a:lnTo>
                    <a:pt x="1799" y="284"/>
                  </a:lnTo>
                  <a:cubicBezTo>
                    <a:pt x="1839" y="204"/>
                    <a:pt x="1839" y="84"/>
                    <a:pt x="1759" y="44"/>
                  </a:cubicBezTo>
                  <a:cubicBezTo>
                    <a:pt x="1713" y="13"/>
                    <a:pt x="1667" y="0"/>
                    <a:pt x="1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3536276" y="2187649"/>
              <a:ext cx="40794" cy="21840"/>
            </a:xfrm>
            <a:custGeom>
              <a:avLst/>
              <a:gdLst/>
              <a:ahLst/>
              <a:cxnLst/>
              <a:rect l="l" t="t" r="r" b="b"/>
              <a:pathLst>
                <a:path w="2120" h="1135" extrusionOk="0">
                  <a:moveTo>
                    <a:pt x="266" y="1"/>
                  </a:moveTo>
                  <a:cubicBezTo>
                    <a:pt x="168" y="1"/>
                    <a:pt x="71" y="46"/>
                    <a:pt x="41" y="136"/>
                  </a:cubicBezTo>
                  <a:cubicBezTo>
                    <a:pt x="1" y="296"/>
                    <a:pt x="41" y="415"/>
                    <a:pt x="161" y="455"/>
                  </a:cubicBezTo>
                  <a:lnTo>
                    <a:pt x="1719" y="1095"/>
                  </a:lnTo>
                  <a:cubicBezTo>
                    <a:pt x="1759" y="1095"/>
                    <a:pt x="1799" y="1135"/>
                    <a:pt x="1839" y="1135"/>
                  </a:cubicBezTo>
                  <a:cubicBezTo>
                    <a:pt x="1919" y="1135"/>
                    <a:pt x="1999" y="1055"/>
                    <a:pt x="2039" y="975"/>
                  </a:cubicBezTo>
                  <a:cubicBezTo>
                    <a:pt x="2119" y="855"/>
                    <a:pt x="2039" y="695"/>
                    <a:pt x="1919" y="655"/>
                  </a:cubicBezTo>
                  <a:lnTo>
                    <a:pt x="360" y="16"/>
                  </a:lnTo>
                  <a:cubicBezTo>
                    <a:pt x="330" y="6"/>
                    <a:pt x="298"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3410161" y="2188707"/>
              <a:ext cx="38466" cy="13874"/>
            </a:xfrm>
            <a:custGeom>
              <a:avLst/>
              <a:gdLst/>
              <a:ahLst/>
              <a:cxnLst/>
              <a:rect l="l" t="t" r="r" b="b"/>
              <a:pathLst>
                <a:path w="1999" h="721" extrusionOk="0">
                  <a:moveTo>
                    <a:pt x="1719" y="1"/>
                  </a:moveTo>
                  <a:lnTo>
                    <a:pt x="240" y="241"/>
                  </a:lnTo>
                  <a:cubicBezTo>
                    <a:pt x="80" y="241"/>
                    <a:pt x="0" y="360"/>
                    <a:pt x="0" y="520"/>
                  </a:cubicBezTo>
                  <a:cubicBezTo>
                    <a:pt x="40" y="640"/>
                    <a:pt x="160" y="720"/>
                    <a:pt x="280" y="720"/>
                  </a:cubicBezTo>
                  <a:lnTo>
                    <a:pt x="1799" y="520"/>
                  </a:lnTo>
                  <a:cubicBezTo>
                    <a:pt x="1919" y="480"/>
                    <a:pt x="1998" y="360"/>
                    <a:pt x="1998" y="241"/>
                  </a:cubicBezTo>
                  <a:cubicBezTo>
                    <a:pt x="1958" y="81"/>
                    <a:pt x="1839" y="1"/>
                    <a:pt x="1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3530138" y="2216397"/>
              <a:ext cx="27690" cy="27709"/>
            </a:xfrm>
            <a:custGeom>
              <a:avLst/>
              <a:gdLst/>
              <a:ahLst/>
              <a:cxnLst/>
              <a:rect l="l" t="t" r="r" b="b"/>
              <a:pathLst>
                <a:path w="1439" h="1440" extrusionOk="0">
                  <a:moveTo>
                    <a:pt x="719" y="1"/>
                  </a:moveTo>
                  <a:cubicBezTo>
                    <a:pt x="320" y="1"/>
                    <a:pt x="0" y="320"/>
                    <a:pt x="0" y="720"/>
                  </a:cubicBezTo>
                  <a:cubicBezTo>
                    <a:pt x="0" y="1120"/>
                    <a:pt x="320" y="1439"/>
                    <a:pt x="719" y="1439"/>
                  </a:cubicBezTo>
                  <a:cubicBezTo>
                    <a:pt x="1119" y="1439"/>
                    <a:pt x="1439" y="1120"/>
                    <a:pt x="1439" y="720"/>
                  </a:cubicBezTo>
                  <a:cubicBezTo>
                    <a:pt x="1439" y="320"/>
                    <a:pt x="1119" y="1"/>
                    <a:pt x="7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3418608" y="2214858"/>
              <a:ext cx="23861" cy="23091"/>
            </a:xfrm>
            <a:custGeom>
              <a:avLst/>
              <a:gdLst/>
              <a:ahLst/>
              <a:cxnLst/>
              <a:rect l="l" t="t" r="r" b="b"/>
              <a:pathLst>
                <a:path w="1240" h="1200" extrusionOk="0">
                  <a:moveTo>
                    <a:pt x="600" y="1"/>
                  </a:moveTo>
                  <a:cubicBezTo>
                    <a:pt x="281" y="1"/>
                    <a:pt x="1" y="240"/>
                    <a:pt x="1" y="600"/>
                  </a:cubicBezTo>
                  <a:cubicBezTo>
                    <a:pt x="1" y="920"/>
                    <a:pt x="281" y="1200"/>
                    <a:pt x="600" y="1200"/>
                  </a:cubicBezTo>
                  <a:cubicBezTo>
                    <a:pt x="960" y="1200"/>
                    <a:pt x="1240" y="920"/>
                    <a:pt x="1240" y="600"/>
                  </a:cubicBezTo>
                  <a:cubicBezTo>
                    <a:pt x="1240" y="240"/>
                    <a:pt x="960" y="1"/>
                    <a:pt x="6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3455534" y="2318690"/>
              <a:ext cx="53071" cy="26940"/>
            </a:xfrm>
            <a:custGeom>
              <a:avLst/>
              <a:gdLst/>
              <a:ahLst/>
              <a:cxnLst/>
              <a:rect l="l" t="t" r="r" b="b"/>
              <a:pathLst>
                <a:path w="2758" h="1400" extrusionOk="0">
                  <a:moveTo>
                    <a:pt x="0" y="0"/>
                  </a:moveTo>
                  <a:cubicBezTo>
                    <a:pt x="0" y="760"/>
                    <a:pt x="600" y="1359"/>
                    <a:pt x="1359" y="1399"/>
                  </a:cubicBezTo>
                  <a:cubicBezTo>
                    <a:pt x="2158" y="1399"/>
                    <a:pt x="2758" y="760"/>
                    <a:pt x="275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1531304" y="2837814"/>
              <a:ext cx="716802" cy="498381"/>
            </a:xfrm>
            <a:custGeom>
              <a:avLst/>
              <a:gdLst/>
              <a:ahLst/>
              <a:cxnLst/>
              <a:rect l="l" t="t" r="r" b="b"/>
              <a:pathLst>
                <a:path w="37251" h="25900" extrusionOk="0">
                  <a:moveTo>
                    <a:pt x="12111" y="0"/>
                  </a:moveTo>
                  <a:cubicBezTo>
                    <a:pt x="11031" y="0"/>
                    <a:pt x="10072" y="640"/>
                    <a:pt x="9633" y="1599"/>
                  </a:cubicBezTo>
                  <a:lnTo>
                    <a:pt x="760" y="22182"/>
                  </a:lnTo>
                  <a:cubicBezTo>
                    <a:pt x="0" y="23941"/>
                    <a:pt x="1279" y="25899"/>
                    <a:pt x="3198" y="25899"/>
                  </a:cubicBezTo>
                  <a:lnTo>
                    <a:pt x="29217" y="25899"/>
                  </a:lnTo>
                  <a:cubicBezTo>
                    <a:pt x="30456" y="25899"/>
                    <a:pt x="31535" y="25060"/>
                    <a:pt x="31815" y="23861"/>
                  </a:cubicBezTo>
                  <a:lnTo>
                    <a:pt x="36851" y="3278"/>
                  </a:lnTo>
                  <a:cubicBezTo>
                    <a:pt x="37250" y="1599"/>
                    <a:pt x="36011" y="0"/>
                    <a:pt x="34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1571290" y="2868583"/>
              <a:ext cx="634502" cy="436843"/>
            </a:xfrm>
            <a:custGeom>
              <a:avLst/>
              <a:gdLst/>
              <a:ahLst/>
              <a:cxnLst/>
              <a:rect l="l" t="t" r="r" b="b"/>
              <a:pathLst>
                <a:path w="32974" h="22702" extrusionOk="0">
                  <a:moveTo>
                    <a:pt x="10432" y="0"/>
                  </a:moveTo>
                  <a:cubicBezTo>
                    <a:pt x="9713" y="0"/>
                    <a:pt x="9073" y="400"/>
                    <a:pt x="8794" y="1079"/>
                  </a:cubicBezTo>
                  <a:lnTo>
                    <a:pt x="520" y="20184"/>
                  </a:lnTo>
                  <a:cubicBezTo>
                    <a:pt x="1" y="21383"/>
                    <a:pt x="880" y="22702"/>
                    <a:pt x="2159" y="22702"/>
                  </a:cubicBezTo>
                  <a:lnTo>
                    <a:pt x="26259" y="22702"/>
                  </a:lnTo>
                  <a:cubicBezTo>
                    <a:pt x="27059" y="22702"/>
                    <a:pt x="27778" y="22142"/>
                    <a:pt x="27978" y="21343"/>
                  </a:cubicBezTo>
                  <a:lnTo>
                    <a:pt x="32694" y="2198"/>
                  </a:lnTo>
                  <a:cubicBezTo>
                    <a:pt x="32974" y="1079"/>
                    <a:pt x="32095" y="0"/>
                    <a:pt x="30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1575138" y="2885497"/>
              <a:ext cx="573754" cy="419929"/>
            </a:xfrm>
            <a:custGeom>
              <a:avLst/>
              <a:gdLst/>
              <a:ahLst/>
              <a:cxnLst/>
              <a:rect l="l" t="t" r="r" b="b"/>
              <a:pathLst>
                <a:path w="29817" h="21823" extrusionOk="0">
                  <a:moveTo>
                    <a:pt x="10232" y="0"/>
                  </a:moveTo>
                  <a:cubicBezTo>
                    <a:pt x="9273" y="0"/>
                    <a:pt x="8434" y="560"/>
                    <a:pt x="8034" y="1439"/>
                  </a:cubicBezTo>
                  <a:lnTo>
                    <a:pt x="680" y="18505"/>
                  </a:lnTo>
                  <a:cubicBezTo>
                    <a:pt x="1" y="20104"/>
                    <a:pt x="1160" y="21823"/>
                    <a:pt x="2878" y="21823"/>
                  </a:cubicBezTo>
                  <a:lnTo>
                    <a:pt x="22502" y="21823"/>
                  </a:lnTo>
                  <a:cubicBezTo>
                    <a:pt x="23581" y="21823"/>
                    <a:pt x="24501" y="21103"/>
                    <a:pt x="24780" y="20064"/>
                  </a:cubicBezTo>
                  <a:lnTo>
                    <a:pt x="29417" y="2998"/>
                  </a:lnTo>
                  <a:cubicBezTo>
                    <a:pt x="29816" y="1519"/>
                    <a:pt x="28657" y="0"/>
                    <a:pt x="27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1635906" y="2912417"/>
              <a:ext cx="476059" cy="6927"/>
            </a:xfrm>
            <a:custGeom>
              <a:avLst/>
              <a:gdLst/>
              <a:ahLst/>
              <a:cxnLst/>
              <a:rect l="l" t="t" r="r" b="b"/>
              <a:pathLst>
                <a:path w="24740" h="360" extrusionOk="0">
                  <a:moveTo>
                    <a:pt x="200" y="0"/>
                  </a:moveTo>
                  <a:lnTo>
                    <a:pt x="0" y="360"/>
                  </a:lnTo>
                  <a:lnTo>
                    <a:pt x="24620" y="360"/>
                  </a:lnTo>
                  <a:lnTo>
                    <a:pt x="24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1622051" y="2953173"/>
              <a:ext cx="479157" cy="6947"/>
            </a:xfrm>
            <a:custGeom>
              <a:avLst/>
              <a:gdLst/>
              <a:ahLst/>
              <a:cxnLst/>
              <a:rect l="l" t="t" r="r" b="b"/>
              <a:pathLst>
                <a:path w="24901" h="361" extrusionOk="0">
                  <a:moveTo>
                    <a:pt x="1" y="1"/>
                  </a:moveTo>
                  <a:lnTo>
                    <a:pt x="1" y="360"/>
                  </a:lnTo>
                  <a:lnTo>
                    <a:pt x="24780" y="360"/>
                  </a:lnTo>
                  <a:lnTo>
                    <a:pt x="24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1622051" y="2993159"/>
              <a:ext cx="467612" cy="6947"/>
            </a:xfrm>
            <a:custGeom>
              <a:avLst/>
              <a:gdLst/>
              <a:ahLst/>
              <a:cxnLst/>
              <a:rect l="l" t="t" r="r" b="b"/>
              <a:pathLst>
                <a:path w="24301" h="361" extrusionOk="0">
                  <a:moveTo>
                    <a:pt x="1" y="1"/>
                  </a:moveTo>
                  <a:lnTo>
                    <a:pt x="1" y="361"/>
                  </a:lnTo>
                  <a:lnTo>
                    <a:pt x="24221" y="361"/>
                  </a:lnTo>
                  <a:lnTo>
                    <a:pt x="24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1608216" y="3033934"/>
              <a:ext cx="470691" cy="6927"/>
            </a:xfrm>
            <a:custGeom>
              <a:avLst/>
              <a:gdLst/>
              <a:ahLst/>
              <a:cxnLst/>
              <a:rect l="l" t="t" r="r" b="b"/>
              <a:pathLst>
                <a:path w="24461" h="360" extrusionOk="0">
                  <a:moveTo>
                    <a:pt x="0" y="0"/>
                  </a:moveTo>
                  <a:lnTo>
                    <a:pt x="0" y="360"/>
                  </a:lnTo>
                  <a:lnTo>
                    <a:pt x="24380" y="360"/>
                  </a:lnTo>
                  <a:lnTo>
                    <a:pt x="24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1592052" y="3073920"/>
              <a:ext cx="476079" cy="6947"/>
            </a:xfrm>
            <a:custGeom>
              <a:avLst/>
              <a:gdLst/>
              <a:ahLst/>
              <a:cxnLst/>
              <a:rect l="l" t="t" r="r" b="b"/>
              <a:pathLst>
                <a:path w="24741" h="361" extrusionOk="0">
                  <a:moveTo>
                    <a:pt x="1" y="0"/>
                  </a:moveTo>
                  <a:lnTo>
                    <a:pt x="1" y="360"/>
                  </a:lnTo>
                  <a:lnTo>
                    <a:pt x="24661" y="360"/>
                  </a:lnTo>
                  <a:lnTo>
                    <a:pt x="24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1484390" y="3195436"/>
              <a:ext cx="326872" cy="6947"/>
            </a:xfrm>
            <a:custGeom>
              <a:avLst/>
              <a:gdLst/>
              <a:ahLst/>
              <a:cxnLst/>
              <a:rect l="l" t="t" r="r" b="b"/>
              <a:pathLst>
                <a:path w="16987" h="361" extrusionOk="0">
                  <a:moveTo>
                    <a:pt x="200" y="0"/>
                  </a:moveTo>
                  <a:lnTo>
                    <a:pt x="0" y="360"/>
                  </a:lnTo>
                  <a:lnTo>
                    <a:pt x="16987" y="360"/>
                  </a:lnTo>
                  <a:lnTo>
                    <a:pt x="16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1528225" y="3114675"/>
              <a:ext cx="359950" cy="6947"/>
            </a:xfrm>
            <a:custGeom>
              <a:avLst/>
              <a:gdLst/>
              <a:ahLst/>
              <a:cxnLst/>
              <a:rect l="l" t="t" r="r" b="b"/>
              <a:pathLst>
                <a:path w="18706" h="361" extrusionOk="0">
                  <a:moveTo>
                    <a:pt x="160" y="1"/>
                  </a:moveTo>
                  <a:lnTo>
                    <a:pt x="1" y="360"/>
                  </a:lnTo>
                  <a:lnTo>
                    <a:pt x="18625" y="360"/>
                  </a:lnTo>
                  <a:lnTo>
                    <a:pt x="18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1505923" y="3154681"/>
              <a:ext cx="371476" cy="6927"/>
            </a:xfrm>
            <a:custGeom>
              <a:avLst/>
              <a:gdLst/>
              <a:ahLst/>
              <a:cxnLst/>
              <a:rect l="l" t="t" r="r" b="b"/>
              <a:pathLst>
                <a:path w="19305" h="360" extrusionOk="0">
                  <a:moveTo>
                    <a:pt x="200" y="0"/>
                  </a:moveTo>
                  <a:lnTo>
                    <a:pt x="1" y="360"/>
                  </a:lnTo>
                  <a:lnTo>
                    <a:pt x="19185" y="360"/>
                  </a:lnTo>
                  <a:lnTo>
                    <a:pt x="19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209267" y="3423075"/>
              <a:ext cx="100773" cy="1418961"/>
            </a:xfrm>
            <a:custGeom>
              <a:avLst/>
              <a:gdLst/>
              <a:ahLst/>
              <a:cxnLst/>
              <a:rect l="l" t="t" r="r" b="b"/>
              <a:pathLst>
                <a:path w="5237" h="73741" extrusionOk="0">
                  <a:moveTo>
                    <a:pt x="0" y="1"/>
                  </a:moveTo>
                  <a:lnTo>
                    <a:pt x="0" y="73741"/>
                  </a:lnTo>
                  <a:lnTo>
                    <a:pt x="5236" y="73741"/>
                  </a:lnTo>
                  <a:lnTo>
                    <a:pt x="5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205418" y="3419226"/>
              <a:ext cx="108451" cy="1426658"/>
            </a:xfrm>
            <a:custGeom>
              <a:avLst/>
              <a:gdLst/>
              <a:ahLst/>
              <a:cxnLst/>
              <a:rect l="l" t="t" r="r" b="b"/>
              <a:pathLst>
                <a:path w="5636" h="74141" extrusionOk="0">
                  <a:moveTo>
                    <a:pt x="5236" y="401"/>
                  </a:moveTo>
                  <a:lnTo>
                    <a:pt x="5236" y="73741"/>
                  </a:lnTo>
                  <a:lnTo>
                    <a:pt x="360" y="73741"/>
                  </a:lnTo>
                  <a:lnTo>
                    <a:pt x="360" y="401"/>
                  </a:lnTo>
                  <a:close/>
                  <a:moveTo>
                    <a:pt x="200" y="1"/>
                  </a:moveTo>
                  <a:cubicBezTo>
                    <a:pt x="80" y="1"/>
                    <a:pt x="0" y="81"/>
                    <a:pt x="0" y="201"/>
                  </a:cubicBezTo>
                  <a:lnTo>
                    <a:pt x="0" y="73941"/>
                  </a:lnTo>
                  <a:cubicBezTo>
                    <a:pt x="0" y="74021"/>
                    <a:pt x="80" y="74141"/>
                    <a:pt x="200" y="74141"/>
                  </a:cubicBezTo>
                  <a:lnTo>
                    <a:pt x="5436" y="74141"/>
                  </a:lnTo>
                  <a:cubicBezTo>
                    <a:pt x="5516" y="74141"/>
                    <a:pt x="5636" y="74021"/>
                    <a:pt x="5636" y="73941"/>
                  </a:cubicBezTo>
                  <a:lnTo>
                    <a:pt x="5636" y="201"/>
                  </a:lnTo>
                  <a:cubicBezTo>
                    <a:pt x="563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4300742" y="3423075"/>
              <a:ext cx="101543" cy="1418961"/>
            </a:xfrm>
            <a:custGeom>
              <a:avLst/>
              <a:gdLst/>
              <a:ahLst/>
              <a:cxnLst/>
              <a:rect l="l" t="t" r="r" b="b"/>
              <a:pathLst>
                <a:path w="5277" h="73741" extrusionOk="0">
                  <a:moveTo>
                    <a:pt x="0" y="1"/>
                  </a:moveTo>
                  <a:lnTo>
                    <a:pt x="0" y="73741"/>
                  </a:lnTo>
                  <a:lnTo>
                    <a:pt x="5276" y="73741"/>
                  </a:lnTo>
                  <a:lnTo>
                    <a:pt x="5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4297663" y="3419226"/>
              <a:ext cx="107700" cy="1426658"/>
            </a:xfrm>
            <a:custGeom>
              <a:avLst/>
              <a:gdLst/>
              <a:ahLst/>
              <a:cxnLst/>
              <a:rect l="l" t="t" r="r" b="b"/>
              <a:pathLst>
                <a:path w="5597" h="74141" extrusionOk="0">
                  <a:moveTo>
                    <a:pt x="5236" y="401"/>
                  </a:moveTo>
                  <a:lnTo>
                    <a:pt x="5236" y="73741"/>
                  </a:lnTo>
                  <a:lnTo>
                    <a:pt x="360" y="73741"/>
                  </a:lnTo>
                  <a:lnTo>
                    <a:pt x="360" y="401"/>
                  </a:lnTo>
                  <a:close/>
                  <a:moveTo>
                    <a:pt x="160" y="1"/>
                  </a:moveTo>
                  <a:cubicBezTo>
                    <a:pt x="81" y="1"/>
                    <a:pt x="1" y="81"/>
                    <a:pt x="1" y="201"/>
                  </a:cubicBezTo>
                  <a:lnTo>
                    <a:pt x="1" y="73941"/>
                  </a:lnTo>
                  <a:cubicBezTo>
                    <a:pt x="1" y="74021"/>
                    <a:pt x="81" y="74141"/>
                    <a:pt x="160" y="74141"/>
                  </a:cubicBezTo>
                  <a:lnTo>
                    <a:pt x="5436" y="74141"/>
                  </a:lnTo>
                  <a:cubicBezTo>
                    <a:pt x="5516" y="74141"/>
                    <a:pt x="5596" y="74021"/>
                    <a:pt x="5596" y="73941"/>
                  </a:cubicBezTo>
                  <a:lnTo>
                    <a:pt x="5596" y="201"/>
                  </a:lnTo>
                  <a:cubicBezTo>
                    <a:pt x="559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70067" y="3343873"/>
              <a:ext cx="4473727" cy="101523"/>
            </a:xfrm>
            <a:custGeom>
              <a:avLst/>
              <a:gdLst/>
              <a:ahLst/>
              <a:cxnLst/>
              <a:rect l="l" t="t" r="r" b="b"/>
              <a:pathLst>
                <a:path w="232492" h="5276" extrusionOk="0">
                  <a:moveTo>
                    <a:pt x="2278" y="0"/>
                  </a:moveTo>
                  <a:cubicBezTo>
                    <a:pt x="1039" y="0"/>
                    <a:pt x="0" y="1199"/>
                    <a:pt x="0" y="2638"/>
                  </a:cubicBezTo>
                  <a:cubicBezTo>
                    <a:pt x="0" y="4117"/>
                    <a:pt x="1039" y="5276"/>
                    <a:pt x="2278" y="5276"/>
                  </a:cubicBezTo>
                  <a:lnTo>
                    <a:pt x="230213" y="5276"/>
                  </a:lnTo>
                  <a:cubicBezTo>
                    <a:pt x="231492" y="5276"/>
                    <a:pt x="232491" y="4117"/>
                    <a:pt x="232491" y="2638"/>
                  </a:cubicBezTo>
                  <a:cubicBezTo>
                    <a:pt x="232491" y="1199"/>
                    <a:pt x="231492" y="0"/>
                    <a:pt x="230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66988" y="3340794"/>
              <a:ext cx="4479885" cy="108451"/>
            </a:xfrm>
            <a:custGeom>
              <a:avLst/>
              <a:gdLst/>
              <a:ahLst/>
              <a:cxnLst/>
              <a:rect l="l" t="t" r="r" b="b"/>
              <a:pathLst>
                <a:path w="232812" h="5636" extrusionOk="0">
                  <a:moveTo>
                    <a:pt x="230373" y="320"/>
                  </a:moveTo>
                  <a:cubicBezTo>
                    <a:pt x="231532" y="320"/>
                    <a:pt x="232491" y="1439"/>
                    <a:pt x="232491" y="2798"/>
                  </a:cubicBezTo>
                  <a:cubicBezTo>
                    <a:pt x="232491" y="4157"/>
                    <a:pt x="231532" y="5276"/>
                    <a:pt x="230373" y="5276"/>
                  </a:cubicBezTo>
                  <a:lnTo>
                    <a:pt x="2438" y="5276"/>
                  </a:lnTo>
                  <a:cubicBezTo>
                    <a:pt x="1279" y="5276"/>
                    <a:pt x="320" y="4157"/>
                    <a:pt x="320" y="2798"/>
                  </a:cubicBezTo>
                  <a:cubicBezTo>
                    <a:pt x="320" y="1439"/>
                    <a:pt x="1279" y="320"/>
                    <a:pt x="2438" y="320"/>
                  </a:cubicBezTo>
                  <a:close/>
                  <a:moveTo>
                    <a:pt x="2438" y="0"/>
                  </a:moveTo>
                  <a:cubicBezTo>
                    <a:pt x="1119" y="0"/>
                    <a:pt x="0" y="1239"/>
                    <a:pt x="0" y="2798"/>
                  </a:cubicBezTo>
                  <a:cubicBezTo>
                    <a:pt x="0" y="4357"/>
                    <a:pt x="1119" y="5636"/>
                    <a:pt x="2438" y="5636"/>
                  </a:cubicBezTo>
                  <a:lnTo>
                    <a:pt x="230373" y="5636"/>
                  </a:lnTo>
                  <a:cubicBezTo>
                    <a:pt x="231732" y="5636"/>
                    <a:pt x="232811" y="4357"/>
                    <a:pt x="232811" y="2798"/>
                  </a:cubicBezTo>
                  <a:cubicBezTo>
                    <a:pt x="232811" y="1239"/>
                    <a:pt x="231732" y="0"/>
                    <a:pt x="230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1622051" y="2516580"/>
              <a:ext cx="484545" cy="369706"/>
            </a:xfrm>
            <a:custGeom>
              <a:avLst/>
              <a:gdLst/>
              <a:ahLst/>
              <a:cxnLst/>
              <a:rect l="l" t="t" r="r" b="b"/>
              <a:pathLst>
                <a:path w="25181" h="19213" extrusionOk="0">
                  <a:moveTo>
                    <a:pt x="23485" y="0"/>
                  </a:moveTo>
                  <a:cubicBezTo>
                    <a:pt x="22580" y="0"/>
                    <a:pt x="21324" y="922"/>
                    <a:pt x="19585" y="2786"/>
                  </a:cubicBezTo>
                  <a:cubicBezTo>
                    <a:pt x="17147" y="5384"/>
                    <a:pt x="12111" y="7182"/>
                    <a:pt x="12111" y="7182"/>
                  </a:cubicBezTo>
                  <a:cubicBezTo>
                    <a:pt x="12750" y="5424"/>
                    <a:pt x="13590" y="587"/>
                    <a:pt x="12151" y="508"/>
                  </a:cubicBezTo>
                  <a:cubicBezTo>
                    <a:pt x="12125" y="506"/>
                    <a:pt x="12099" y="505"/>
                    <a:pt x="12073" y="505"/>
                  </a:cubicBezTo>
                  <a:cubicBezTo>
                    <a:pt x="9974" y="505"/>
                    <a:pt x="9216" y="5285"/>
                    <a:pt x="7834" y="6982"/>
                  </a:cubicBezTo>
                  <a:cubicBezTo>
                    <a:pt x="6435" y="8661"/>
                    <a:pt x="1" y="15735"/>
                    <a:pt x="1" y="15735"/>
                  </a:cubicBezTo>
                  <a:lnTo>
                    <a:pt x="9793" y="19212"/>
                  </a:lnTo>
                  <a:cubicBezTo>
                    <a:pt x="9793" y="19212"/>
                    <a:pt x="14269" y="13417"/>
                    <a:pt x="18825" y="11379"/>
                  </a:cubicBezTo>
                  <a:cubicBezTo>
                    <a:pt x="23382" y="9340"/>
                    <a:pt x="24940" y="5863"/>
                    <a:pt x="25060" y="4584"/>
                  </a:cubicBezTo>
                  <a:cubicBezTo>
                    <a:pt x="25180" y="3305"/>
                    <a:pt x="24701" y="2746"/>
                    <a:pt x="24701" y="2746"/>
                  </a:cubicBezTo>
                  <a:cubicBezTo>
                    <a:pt x="24940" y="1267"/>
                    <a:pt x="24541" y="1027"/>
                    <a:pt x="24541" y="1027"/>
                  </a:cubicBezTo>
                  <a:lnTo>
                    <a:pt x="24261" y="1387"/>
                  </a:lnTo>
                  <a:cubicBezTo>
                    <a:pt x="24421" y="827"/>
                    <a:pt x="24421" y="428"/>
                    <a:pt x="24181" y="228"/>
                  </a:cubicBezTo>
                  <a:cubicBezTo>
                    <a:pt x="23976" y="76"/>
                    <a:pt x="23745" y="0"/>
                    <a:pt x="23485"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2036592" y="2532955"/>
              <a:ext cx="70004" cy="143376"/>
            </a:xfrm>
            <a:custGeom>
              <a:avLst/>
              <a:gdLst/>
              <a:ahLst/>
              <a:cxnLst/>
              <a:rect l="l" t="t" r="r" b="b"/>
              <a:pathLst>
                <a:path w="3638" h="7451" extrusionOk="0">
                  <a:moveTo>
                    <a:pt x="3006" y="1"/>
                  </a:moveTo>
                  <a:cubicBezTo>
                    <a:pt x="2936" y="1"/>
                    <a:pt x="2856" y="38"/>
                    <a:pt x="2798" y="96"/>
                  </a:cubicBezTo>
                  <a:cubicBezTo>
                    <a:pt x="2758" y="176"/>
                    <a:pt x="2798" y="296"/>
                    <a:pt x="2878" y="336"/>
                  </a:cubicBezTo>
                  <a:cubicBezTo>
                    <a:pt x="2878" y="336"/>
                    <a:pt x="3237" y="656"/>
                    <a:pt x="2918" y="2175"/>
                  </a:cubicBezTo>
                  <a:cubicBezTo>
                    <a:pt x="2558" y="3893"/>
                    <a:pt x="80" y="7130"/>
                    <a:pt x="40" y="7170"/>
                  </a:cubicBezTo>
                  <a:cubicBezTo>
                    <a:pt x="0" y="7250"/>
                    <a:pt x="0" y="7370"/>
                    <a:pt x="80" y="7410"/>
                  </a:cubicBezTo>
                  <a:cubicBezTo>
                    <a:pt x="120" y="7450"/>
                    <a:pt x="160" y="7450"/>
                    <a:pt x="200" y="7450"/>
                  </a:cubicBezTo>
                  <a:cubicBezTo>
                    <a:pt x="280" y="7450"/>
                    <a:pt x="320" y="7450"/>
                    <a:pt x="360" y="7410"/>
                  </a:cubicBezTo>
                  <a:cubicBezTo>
                    <a:pt x="440" y="7250"/>
                    <a:pt x="2918" y="4053"/>
                    <a:pt x="3277" y="2254"/>
                  </a:cubicBezTo>
                  <a:cubicBezTo>
                    <a:pt x="3637" y="456"/>
                    <a:pt x="3158" y="96"/>
                    <a:pt x="3078" y="16"/>
                  </a:cubicBezTo>
                  <a:cubicBezTo>
                    <a:pt x="3056" y="6"/>
                    <a:pt x="3032" y="1"/>
                    <a:pt x="3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618203" y="2510942"/>
              <a:ext cx="491473" cy="378423"/>
            </a:xfrm>
            <a:custGeom>
              <a:avLst/>
              <a:gdLst/>
              <a:ahLst/>
              <a:cxnLst/>
              <a:rect l="l" t="t" r="r" b="b"/>
              <a:pathLst>
                <a:path w="25541" h="19666" extrusionOk="0">
                  <a:moveTo>
                    <a:pt x="23650" y="0"/>
                  </a:moveTo>
                  <a:cubicBezTo>
                    <a:pt x="22782" y="0"/>
                    <a:pt x="21754" y="987"/>
                    <a:pt x="20304" y="2319"/>
                  </a:cubicBezTo>
                  <a:cubicBezTo>
                    <a:pt x="19865" y="2759"/>
                    <a:pt x="19385" y="3199"/>
                    <a:pt x="18865" y="3678"/>
                  </a:cubicBezTo>
                  <a:cubicBezTo>
                    <a:pt x="16787" y="5517"/>
                    <a:pt x="13670" y="6756"/>
                    <a:pt x="12631" y="7155"/>
                  </a:cubicBezTo>
                  <a:cubicBezTo>
                    <a:pt x="13110" y="5557"/>
                    <a:pt x="13750" y="2119"/>
                    <a:pt x="12990" y="1000"/>
                  </a:cubicBezTo>
                  <a:cubicBezTo>
                    <a:pt x="12830" y="761"/>
                    <a:pt x="12631" y="601"/>
                    <a:pt x="12391" y="601"/>
                  </a:cubicBezTo>
                  <a:cubicBezTo>
                    <a:pt x="12361" y="599"/>
                    <a:pt x="12332" y="598"/>
                    <a:pt x="12303" y="598"/>
                  </a:cubicBezTo>
                  <a:cubicBezTo>
                    <a:pt x="10839" y="598"/>
                    <a:pt x="10017" y="2557"/>
                    <a:pt x="9233" y="4478"/>
                  </a:cubicBezTo>
                  <a:cubicBezTo>
                    <a:pt x="8794" y="5557"/>
                    <a:pt x="8394" y="6556"/>
                    <a:pt x="7874" y="7155"/>
                  </a:cubicBezTo>
                  <a:cubicBezTo>
                    <a:pt x="6515" y="8794"/>
                    <a:pt x="121" y="15868"/>
                    <a:pt x="81" y="15908"/>
                  </a:cubicBezTo>
                  <a:cubicBezTo>
                    <a:pt x="41" y="15948"/>
                    <a:pt x="1" y="16028"/>
                    <a:pt x="41" y="16108"/>
                  </a:cubicBezTo>
                  <a:cubicBezTo>
                    <a:pt x="41" y="16148"/>
                    <a:pt x="81" y="16188"/>
                    <a:pt x="161" y="16228"/>
                  </a:cubicBezTo>
                  <a:lnTo>
                    <a:pt x="9953" y="19665"/>
                  </a:lnTo>
                  <a:lnTo>
                    <a:pt x="9993" y="19665"/>
                  </a:lnTo>
                  <a:cubicBezTo>
                    <a:pt x="10073" y="19665"/>
                    <a:pt x="10113" y="19665"/>
                    <a:pt x="10153" y="19585"/>
                  </a:cubicBezTo>
                  <a:cubicBezTo>
                    <a:pt x="10193" y="19545"/>
                    <a:pt x="14629" y="13830"/>
                    <a:pt x="19065" y="11832"/>
                  </a:cubicBezTo>
                  <a:cubicBezTo>
                    <a:pt x="23941" y="9673"/>
                    <a:pt x="25340" y="5996"/>
                    <a:pt x="25420" y="4917"/>
                  </a:cubicBezTo>
                  <a:cubicBezTo>
                    <a:pt x="25540" y="3558"/>
                    <a:pt x="25060" y="2919"/>
                    <a:pt x="25060" y="2919"/>
                  </a:cubicBezTo>
                  <a:cubicBezTo>
                    <a:pt x="25011" y="2869"/>
                    <a:pt x="24946" y="2835"/>
                    <a:pt x="24885" y="2835"/>
                  </a:cubicBezTo>
                  <a:cubicBezTo>
                    <a:pt x="24848" y="2835"/>
                    <a:pt x="24811" y="2848"/>
                    <a:pt x="24781" y="2879"/>
                  </a:cubicBezTo>
                  <a:cubicBezTo>
                    <a:pt x="24701" y="2959"/>
                    <a:pt x="24701" y="3079"/>
                    <a:pt x="24741" y="3159"/>
                  </a:cubicBezTo>
                  <a:cubicBezTo>
                    <a:pt x="24741" y="3159"/>
                    <a:pt x="25180" y="3718"/>
                    <a:pt x="25060" y="4877"/>
                  </a:cubicBezTo>
                  <a:cubicBezTo>
                    <a:pt x="24941" y="6196"/>
                    <a:pt x="23262" y="9553"/>
                    <a:pt x="18945" y="11512"/>
                  </a:cubicBezTo>
                  <a:cubicBezTo>
                    <a:pt x="14709" y="13390"/>
                    <a:pt x="10592" y="18466"/>
                    <a:pt x="9953" y="19266"/>
                  </a:cubicBezTo>
                  <a:lnTo>
                    <a:pt x="520" y="15948"/>
                  </a:lnTo>
                  <a:cubicBezTo>
                    <a:pt x="1599" y="14789"/>
                    <a:pt x="6915" y="8874"/>
                    <a:pt x="8194" y="7395"/>
                  </a:cubicBezTo>
                  <a:cubicBezTo>
                    <a:pt x="8714" y="6756"/>
                    <a:pt x="9113" y="5717"/>
                    <a:pt x="9593" y="4637"/>
                  </a:cubicBezTo>
                  <a:cubicBezTo>
                    <a:pt x="10298" y="2837"/>
                    <a:pt x="11079" y="998"/>
                    <a:pt x="12275" y="998"/>
                  </a:cubicBezTo>
                  <a:cubicBezTo>
                    <a:pt x="12300" y="998"/>
                    <a:pt x="12325" y="999"/>
                    <a:pt x="12351" y="1000"/>
                  </a:cubicBezTo>
                  <a:cubicBezTo>
                    <a:pt x="12471" y="1000"/>
                    <a:pt x="12591" y="1040"/>
                    <a:pt x="12670" y="1200"/>
                  </a:cubicBezTo>
                  <a:cubicBezTo>
                    <a:pt x="13350" y="2159"/>
                    <a:pt x="12710" y="5876"/>
                    <a:pt x="12151" y="7395"/>
                  </a:cubicBezTo>
                  <a:cubicBezTo>
                    <a:pt x="12111" y="7475"/>
                    <a:pt x="12151" y="7555"/>
                    <a:pt x="12191" y="7595"/>
                  </a:cubicBezTo>
                  <a:cubicBezTo>
                    <a:pt x="12219" y="7623"/>
                    <a:pt x="12267" y="7652"/>
                    <a:pt x="12321" y="7652"/>
                  </a:cubicBezTo>
                  <a:cubicBezTo>
                    <a:pt x="12344" y="7652"/>
                    <a:pt x="12367" y="7647"/>
                    <a:pt x="12391" y="7635"/>
                  </a:cubicBezTo>
                  <a:cubicBezTo>
                    <a:pt x="12431" y="7635"/>
                    <a:pt x="16547" y="6236"/>
                    <a:pt x="19105" y="3958"/>
                  </a:cubicBezTo>
                  <a:cubicBezTo>
                    <a:pt x="19625" y="3478"/>
                    <a:pt x="20104" y="2999"/>
                    <a:pt x="20584" y="2599"/>
                  </a:cubicBezTo>
                  <a:cubicBezTo>
                    <a:pt x="21903" y="1320"/>
                    <a:pt x="22942" y="361"/>
                    <a:pt x="23702" y="361"/>
                  </a:cubicBezTo>
                  <a:cubicBezTo>
                    <a:pt x="23901" y="361"/>
                    <a:pt x="24061" y="481"/>
                    <a:pt x="24261" y="641"/>
                  </a:cubicBezTo>
                  <a:cubicBezTo>
                    <a:pt x="24301" y="721"/>
                    <a:pt x="24341" y="880"/>
                    <a:pt x="24341" y="1080"/>
                  </a:cubicBezTo>
                  <a:cubicBezTo>
                    <a:pt x="24221" y="2599"/>
                    <a:pt x="21783" y="6356"/>
                    <a:pt x="20904" y="7115"/>
                  </a:cubicBezTo>
                  <a:cubicBezTo>
                    <a:pt x="20824" y="7195"/>
                    <a:pt x="20784" y="7315"/>
                    <a:pt x="20864" y="7395"/>
                  </a:cubicBezTo>
                  <a:cubicBezTo>
                    <a:pt x="20904" y="7435"/>
                    <a:pt x="20954" y="7455"/>
                    <a:pt x="21004" y="7455"/>
                  </a:cubicBezTo>
                  <a:cubicBezTo>
                    <a:pt x="21054" y="7455"/>
                    <a:pt x="21104" y="7435"/>
                    <a:pt x="21144" y="7395"/>
                  </a:cubicBezTo>
                  <a:cubicBezTo>
                    <a:pt x="21983" y="6676"/>
                    <a:pt x="24581" y="2839"/>
                    <a:pt x="24701" y="1120"/>
                  </a:cubicBezTo>
                  <a:cubicBezTo>
                    <a:pt x="24741" y="801"/>
                    <a:pt x="24661" y="561"/>
                    <a:pt x="24541" y="401"/>
                  </a:cubicBezTo>
                  <a:cubicBezTo>
                    <a:pt x="24301" y="121"/>
                    <a:pt x="24021" y="1"/>
                    <a:pt x="23702" y="1"/>
                  </a:cubicBezTo>
                  <a:cubicBezTo>
                    <a:pt x="23685" y="0"/>
                    <a:pt x="23667" y="0"/>
                    <a:pt x="23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18337" y="2294079"/>
              <a:ext cx="59228" cy="87688"/>
            </a:xfrm>
            <a:custGeom>
              <a:avLst/>
              <a:gdLst/>
              <a:ahLst/>
              <a:cxnLst/>
              <a:rect l="l" t="t" r="r" b="b"/>
              <a:pathLst>
                <a:path w="3078" h="4557" extrusionOk="0">
                  <a:moveTo>
                    <a:pt x="0" y="0"/>
                  </a:moveTo>
                  <a:lnTo>
                    <a:pt x="1319" y="4557"/>
                  </a:lnTo>
                  <a:lnTo>
                    <a:pt x="3078" y="2878"/>
                  </a:lnTo>
                  <a:lnTo>
                    <a:pt x="0" y="0"/>
                  </a:ln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14489" y="2290115"/>
              <a:ext cx="66156" cy="95501"/>
            </a:xfrm>
            <a:custGeom>
              <a:avLst/>
              <a:gdLst/>
              <a:ahLst/>
              <a:cxnLst/>
              <a:rect l="l" t="t" r="r" b="b"/>
              <a:pathLst>
                <a:path w="3438" h="4963" extrusionOk="0">
                  <a:moveTo>
                    <a:pt x="600" y="806"/>
                  </a:moveTo>
                  <a:lnTo>
                    <a:pt x="2998" y="3084"/>
                  </a:lnTo>
                  <a:lnTo>
                    <a:pt x="1639" y="4403"/>
                  </a:lnTo>
                  <a:lnTo>
                    <a:pt x="600" y="806"/>
                  </a:lnTo>
                  <a:close/>
                  <a:moveTo>
                    <a:pt x="222" y="0"/>
                  </a:moveTo>
                  <a:cubicBezTo>
                    <a:pt x="188" y="0"/>
                    <a:pt x="154" y="13"/>
                    <a:pt x="120" y="46"/>
                  </a:cubicBezTo>
                  <a:cubicBezTo>
                    <a:pt x="40" y="86"/>
                    <a:pt x="0" y="166"/>
                    <a:pt x="40" y="246"/>
                  </a:cubicBezTo>
                  <a:lnTo>
                    <a:pt x="1359" y="4843"/>
                  </a:lnTo>
                  <a:cubicBezTo>
                    <a:pt x="1359" y="4883"/>
                    <a:pt x="1399" y="4923"/>
                    <a:pt x="1479" y="4962"/>
                  </a:cubicBezTo>
                  <a:lnTo>
                    <a:pt x="1519" y="4962"/>
                  </a:lnTo>
                  <a:cubicBezTo>
                    <a:pt x="1599" y="4962"/>
                    <a:pt x="1639" y="4923"/>
                    <a:pt x="1679" y="4923"/>
                  </a:cubicBezTo>
                  <a:lnTo>
                    <a:pt x="3398" y="3244"/>
                  </a:lnTo>
                  <a:cubicBezTo>
                    <a:pt x="3437" y="3204"/>
                    <a:pt x="3437" y="3164"/>
                    <a:pt x="3437" y="3084"/>
                  </a:cubicBezTo>
                  <a:cubicBezTo>
                    <a:pt x="3437" y="3044"/>
                    <a:pt x="3437" y="3004"/>
                    <a:pt x="3398" y="2964"/>
                  </a:cubicBezTo>
                  <a:lnTo>
                    <a:pt x="360" y="46"/>
                  </a:lnTo>
                  <a:cubicBezTo>
                    <a:pt x="314" y="23"/>
                    <a:pt x="268"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756081" y="2184320"/>
              <a:ext cx="311498" cy="339726"/>
            </a:xfrm>
            <a:custGeom>
              <a:avLst/>
              <a:gdLst/>
              <a:ahLst/>
              <a:cxnLst/>
              <a:rect l="l" t="t" r="r" b="b"/>
              <a:pathLst>
                <a:path w="16188" h="17655" extrusionOk="0">
                  <a:moveTo>
                    <a:pt x="1999" y="13618"/>
                  </a:moveTo>
                  <a:lnTo>
                    <a:pt x="2146" y="14414"/>
                  </a:lnTo>
                  <a:lnTo>
                    <a:pt x="2146" y="14414"/>
                  </a:lnTo>
                  <a:cubicBezTo>
                    <a:pt x="2130" y="14309"/>
                    <a:pt x="2118" y="14203"/>
                    <a:pt x="2118" y="14098"/>
                  </a:cubicBezTo>
                  <a:cubicBezTo>
                    <a:pt x="2079" y="13938"/>
                    <a:pt x="2039" y="13778"/>
                    <a:pt x="1999" y="13618"/>
                  </a:cubicBezTo>
                  <a:close/>
                  <a:moveTo>
                    <a:pt x="2146" y="14414"/>
                  </a:moveTo>
                  <a:cubicBezTo>
                    <a:pt x="2161" y="14509"/>
                    <a:pt x="2180" y="14603"/>
                    <a:pt x="2198" y="14697"/>
                  </a:cubicBezTo>
                  <a:lnTo>
                    <a:pt x="2146" y="14414"/>
                  </a:lnTo>
                  <a:close/>
                  <a:moveTo>
                    <a:pt x="9115" y="1"/>
                  </a:moveTo>
                  <a:cubicBezTo>
                    <a:pt x="8796" y="1"/>
                    <a:pt x="8474" y="36"/>
                    <a:pt x="8154" y="109"/>
                  </a:cubicBezTo>
                  <a:lnTo>
                    <a:pt x="4237" y="988"/>
                  </a:lnTo>
                  <a:cubicBezTo>
                    <a:pt x="1599" y="1548"/>
                    <a:pt x="0" y="4465"/>
                    <a:pt x="640" y="7463"/>
                  </a:cubicBezTo>
                  <a:lnTo>
                    <a:pt x="1999" y="13618"/>
                  </a:lnTo>
                  <a:lnTo>
                    <a:pt x="9672" y="17655"/>
                  </a:lnTo>
                  <a:lnTo>
                    <a:pt x="9672" y="17615"/>
                  </a:lnTo>
                  <a:lnTo>
                    <a:pt x="11950" y="17095"/>
                  </a:lnTo>
                  <a:cubicBezTo>
                    <a:pt x="14588" y="16536"/>
                    <a:pt x="16187" y="13618"/>
                    <a:pt x="15508" y="10620"/>
                  </a:cubicBezTo>
                  <a:lnTo>
                    <a:pt x="14149" y="4465"/>
                  </a:lnTo>
                  <a:cubicBezTo>
                    <a:pt x="13587" y="1832"/>
                    <a:pt x="11422" y="1"/>
                    <a:pt x="9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755311" y="2184320"/>
              <a:ext cx="312267" cy="445098"/>
            </a:xfrm>
            <a:custGeom>
              <a:avLst/>
              <a:gdLst/>
              <a:ahLst/>
              <a:cxnLst/>
              <a:rect l="l" t="t" r="r" b="b"/>
              <a:pathLst>
                <a:path w="16228" h="23131" extrusionOk="0">
                  <a:moveTo>
                    <a:pt x="9155" y="1"/>
                  </a:moveTo>
                  <a:cubicBezTo>
                    <a:pt x="8836" y="1"/>
                    <a:pt x="8514" y="36"/>
                    <a:pt x="8194" y="109"/>
                  </a:cubicBezTo>
                  <a:lnTo>
                    <a:pt x="4277" y="988"/>
                  </a:lnTo>
                  <a:cubicBezTo>
                    <a:pt x="1639" y="1548"/>
                    <a:pt x="0" y="4465"/>
                    <a:pt x="680" y="7463"/>
                  </a:cubicBezTo>
                  <a:lnTo>
                    <a:pt x="2039" y="13618"/>
                  </a:lnTo>
                  <a:cubicBezTo>
                    <a:pt x="2079" y="13778"/>
                    <a:pt x="2119" y="13938"/>
                    <a:pt x="2158" y="14098"/>
                  </a:cubicBezTo>
                  <a:cubicBezTo>
                    <a:pt x="2158" y="14297"/>
                    <a:pt x="2198" y="14497"/>
                    <a:pt x="2238" y="14697"/>
                  </a:cubicBezTo>
                  <a:lnTo>
                    <a:pt x="2638" y="14857"/>
                  </a:lnTo>
                  <a:lnTo>
                    <a:pt x="2878" y="23130"/>
                  </a:lnTo>
                  <a:lnTo>
                    <a:pt x="10991" y="23130"/>
                  </a:lnTo>
                  <a:lnTo>
                    <a:pt x="10592" y="17415"/>
                  </a:lnTo>
                  <a:lnTo>
                    <a:pt x="11990" y="17095"/>
                  </a:lnTo>
                  <a:cubicBezTo>
                    <a:pt x="14628" y="16536"/>
                    <a:pt x="16227" y="13618"/>
                    <a:pt x="15548" y="10620"/>
                  </a:cubicBezTo>
                  <a:lnTo>
                    <a:pt x="14189" y="4465"/>
                  </a:lnTo>
                  <a:cubicBezTo>
                    <a:pt x="13627" y="1832"/>
                    <a:pt x="11462" y="1"/>
                    <a:pt x="9155"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751463" y="2180664"/>
              <a:ext cx="313037" cy="452603"/>
            </a:xfrm>
            <a:custGeom>
              <a:avLst/>
              <a:gdLst/>
              <a:ahLst/>
              <a:cxnLst/>
              <a:rect l="l" t="t" r="r" b="b"/>
              <a:pathLst>
                <a:path w="16268" h="23521" extrusionOk="0">
                  <a:moveTo>
                    <a:pt x="9313" y="376"/>
                  </a:moveTo>
                  <a:cubicBezTo>
                    <a:pt x="10252" y="376"/>
                    <a:pt x="11201" y="683"/>
                    <a:pt x="12031" y="1298"/>
                  </a:cubicBezTo>
                  <a:cubicBezTo>
                    <a:pt x="13150" y="2097"/>
                    <a:pt x="13909" y="3296"/>
                    <a:pt x="14229" y="4695"/>
                  </a:cubicBezTo>
                  <a:lnTo>
                    <a:pt x="15588" y="10850"/>
                  </a:lnTo>
                  <a:cubicBezTo>
                    <a:pt x="15868" y="12249"/>
                    <a:pt x="15708" y="13688"/>
                    <a:pt x="15028" y="14847"/>
                  </a:cubicBezTo>
                  <a:cubicBezTo>
                    <a:pt x="14389" y="16046"/>
                    <a:pt x="13350" y="16845"/>
                    <a:pt x="12151" y="17125"/>
                  </a:cubicBezTo>
                  <a:lnTo>
                    <a:pt x="10752" y="17445"/>
                  </a:lnTo>
                  <a:cubicBezTo>
                    <a:pt x="10672" y="17445"/>
                    <a:pt x="10592" y="17525"/>
                    <a:pt x="10592" y="17605"/>
                  </a:cubicBezTo>
                  <a:lnTo>
                    <a:pt x="10991" y="23160"/>
                  </a:lnTo>
                  <a:lnTo>
                    <a:pt x="3278" y="23160"/>
                  </a:lnTo>
                  <a:lnTo>
                    <a:pt x="3038" y="15047"/>
                  </a:lnTo>
                  <a:cubicBezTo>
                    <a:pt x="2998" y="14967"/>
                    <a:pt x="2958" y="14927"/>
                    <a:pt x="2918" y="14887"/>
                  </a:cubicBezTo>
                  <a:lnTo>
                    <a:pt x="2598" y="14767"/>
                  </a:lnTo>
                  <a:cubicBezTo>
                    <a:pt x="2558" y="14607"/>
                    <a:pt x="2558" y="14447"/>
                    <a:pt x="2558" y="14288"/>
                  </a:cubicBezTo>
                  <a:cubicBezTo>
                    <a:pt x="2558" y="14288"/>
                    <a:pt x="2558" y="14248"/>
                    <a:pt x="2558" y="14248"/>
                  </a:cubicBezTo>
                  <a:cubicBezTo>
                    <a:pt x="2518" y="14088"/>
                    <a:pt x="2478" y="13928"/>
                    <a:pt x="2438" y="13768"/>
                  </a:cubicBezTo>
                  <a:lnTo>
                    <a:pt x="1080" y="7613"/>
                  </a:lnTo>
                  <a:cubicBezTo>
                    <a:pt x="440" y="4735"/>
                    <a:pt x="1959" y="1898"/>
                    <a:pt x="4517" y="1338"/>
                  </a:cubicBezTo>
                  <a:lnTo>
                    <a:pt x="8474" y="459"/>
                  </a:lnTo>
                  <a:cubicBezTo>
                    <a:pt x="8750" y="403"/>
                    <a:pt x="9031" y="376"/>
                    <a:pt x="9313" y="376"/>
                  </a:cubicBezTo>
                  <a:close/>
                  <a:moveTo>
                    <a:pt x="9318" y="0"/>
                  </a:moveTo>
                  <a:cubicBezTo>
                    <a:pt x="8998" y="0"/>
                    <a:pt x="8676" y="33"/>
                    <a:pt x="8354" y="99"/>
                  </a:cubicBezTo>
                  <a:lnTo>
                    <a:pt x="4437" y="978"/>
                  </a:lnTo>
                  <a:cubicBezTo>
                    <a:pt x="1679" y="1578"/>
                    <a:pt x="0" y="4615"/>
                    <a:pt x="680" y="7693"/>
                  </a:cubicBezTo>
                  <a:lnTo>
                    <a:pt x="2039" y="13848"/>
                  </a:lnTo>
                  <a:cubicBezTo>
                    <a:pt x="2079" y="14008"/>
                    <a:pt x="2159" y="14168"/>
                    <a:pt x="2199" y="14328"/>
                  </a:cubicBezTo>
                  <a:cubicBezTo>
                    <a:pt x="2199" y="14527"/>
                    <a:pt x="2199" y="14727"/>
                    <a:pt x="2239" y="14927"/>
                  </a:cubicBezTo>
                  <a:cubicBezTo>
                    <a:pt x="2279" y="14967"/>
                    <a:pt x="2319" y="15007"/>
                    <a:pt x="2358" y="15047"/>
                  </a:cubicBezTo>
                  <a:lnTo>
                    <a:pt x="2638" y="15167"/>
                  </a:lnTo>
                  <a:lnTo>
                    <a:pt x="2878" y="23320"/>
                  </a:lnTo>
                  <a:cubicBezTo>
                    <a:pt x="2878" y="23440"/>
                    <a:pt x="2998" y="23520"/>
                    <a:pt x="3078" y="23520"/>
                  </a:cubicBezTo>
                  <a:lnTo>
                    <a:pt x="11191" y="23520"/>
                  </a:lnTo>
                  <a:cubicBezTo>
                    <a:pt x="11231" y="23520"/>
                    <a:pt x="11271" y="23480"/>
                    <a:pt x="11311" y="23440"/>
                  </a:cubicBezTo>
                  <a:cubicBezTo>
                    <a:pt x="11351" y="23440"/>
                    <a:pt x="11351" y="23360"/>
                    <a:pt x="11351" y="23320"/>
                  </a:cubicBezTo>
                  <a:lnTo>
                    <a:pt x="10991" y="17765"/>
                  </a:lnTo>
                  <a:lnTo>
                    <a:pt x="12230" y="17485"/>
                  </a:lnTo>
                  <a:cubicBezTo>
                    <a:pt x="13549" y="17205"/>
                    <a:pt x="14668" y="16326"/>
                    <a:pt x="15348" y="15047"/>
                  </a:cubicBezTo>
                  <a:cubicBezTo>
                    <a:pt x="16067" y="13768"/>
                    <a:pt x="16267" y="12249"/>
                    <a:pt x="15947" y="10770"/>
                  </a:cubicBezTo>
                  <a:lnTo>
                    <a:pt x="14589" y="4615"/>
                  </a:lnTo>
                  <a:cubicBezTo>
                    <a:pt x="14269" y="3137"/>
                    <a:pt x="13429" y="1858"/>
                    <a:pt x="12270" y="978"/>
                  </a:cubicBezTo>
                  <a:cubicBezTo>
                    <a:pt x="11356" y="338"/>
                    <a:pt x="10348" y="0"/>
                    <a:pt x="9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584573" y="2062572"/>
              <a:ext cx="469151" cy="461474"/>
            </a:xfrm>
            <a:custGeom>
              <a:avLst/>
              <a:gdLst/>
              <a:ahLst/>
              <a:cxnLst/>
              <a:rect l="l" t="t" r="r" b="b"/>
              <a:pathLst>
                <a:path w="24381" h="23982" extrusionOk="0">
                  <a:moveTo>
                    <a:pt x="18600" y="1"/>
                  </a:moveTo>
                  <a:cubicBezTo>
                    <a:pt x="14167" y="1"/>
                    <a:pt x="10272" y="2479"/>
                    <a:pt x="10272" y="2479"/>
                  </a:cubicBezTo>
                  <a:cubicBezTo>
                    <a:pt x="10272" y="2479"/>
                    <a:pt x="0" y="7195"/>
                    <a:pt x="3318" y="17627"/>
                  </a:cubicBezTo>
                  <a:cubicBezTo>
                    <a:pt x="3318" y="17627"/>
                    <a:pt x="5076" y="23702"/>
                    <a:pt x="11791" y="23982"/>
                  </a:cubicBezTo>
                  <a:lnTo>
                    <a:pt x="11271" y="17547"/>
                  </a:lnTo>
                  <a:lnTo>
                    <a:pt x="11911" y="15429"/>
                  </a:lnTo>
                  <a:cubicBezTo>
                    <a:pt x="11911" y="15429"/>
                    <a:pt x="19664" y="14190"/>
                    <a:pt x="23102" y="5996"/>
                  </a:cubicBezTo>
                  <a:cubicBezTo>
                    <a:pt x="24381" y="2959"/>
                    <a:pt x="22222" y="41"/>
                    <a:pt x="18705" y="1"/>
                  </a:cubicBezTo>
                  <a:cubicBezTo>
                    <a:pt x="18670" y="1"/>
                    <a:pt x="18635" y="1"/>
                    <a:pt x="1860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717615" y="2367297"/>
              <a:ext cx="122305" cy="114281"/>
            </a:xfrm>
            <a:custGeom>
              <a:avLst/>
              <a:gdLst/>
              <a:ahLst/>
              <a:cxnLst/>
              <a:rect l="l" t="t" r="r" b="b"/>
              <a:pathLst>
                <a:path w="6356" h="5939" extrusionOk="0">
                  <a:moveTo>
                    <a:pt x="3229" y="1"/>
                  </a:moveTo>
                  <a:cubicBezTo>
                    <a:pt x="3087" y="1"/>
                    <a:pt x="2943" y="11"/>
                    <a:pt x="2799" y="32"/>
                  </a:cubicBezTo>
                  <a:cubicBezTo>
                    <a:pt x="1160" y="232"/>
                    <a:pt x="1" y="1711"/>
                    <a:pt x="201" y="3350"/>
                  </a:cubicBezTo>
                  <a:cubicBezTo>
                    <a:pt x="383" y="4844"/>
                    <a:pt x="1661" y="5939"/>
                    <a:pt x="3128" y="5939"/>
                  </a:cubicBezTo>
                  <a:cubicBezTo>
                    <a:pt x="3270" y="5939"/>
                    <a:pt x="3413" y="5929"/>
                    <a:pt x="3558" y="5907"/>
                  </a:cubicBezTo>
                  <a:cubicBezTo>
                    <a:pt x="5197" y="5708"/>
                    <a:pt x="6356" y="4229"/>
                    <a:pt x="6156" y="2590"/>
                  </a:cubicBezTo>
                  <a:cubicBezTo>
                    <a:pt x="5974" y="1096"/>
                    <a:pt x="4695" y="1"/>
                    <a:pt x="3229"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765298" y="2393293"/>
              <a:ext cx="49242" cy="38466"/>
            </a:xfrm>
            <a:custGeom>
              <a:avLst/>
              <a:gdLst/>
              <a:ahLst/>
              <a:cxnLst/>
              <a:rect l="l" t="t" r="r" b="b"/>
              <a:pathLst>
                <a:path w="2559" h="1999" extrusionOk="0">
                  <a:moveTo>
                    <a:pt x="790" y="0"/>
                  </a:moveTo>
                  <a:cubicBezTo>
                    <a:pt x="596" y="0"/>
                    <a:pt x="387" y="27"/>
                    <a:pt x="161" y="80"/>
                  </a:cubicBezTo>
                  <a:cubicBezTo>
                    <a:pt x="81" y="120"/>
                    <a:pt x="1" y="200"/>
                    <a:pt x="41" y="320"/>
                  </a:cubicBezTo>
                  <a:cubicBezTo>
                    <a:pt x="41" y="385"/>
                    <a:pt x="121" y="450"/>
                    <a:pt x="194" y="450"/>
                  </a:cubicBezTo>
                  <a:cubicBezTo>
                    <a:pt x="210" y="450"/>
                    <a:pt x="226" y="447"/>
                    <a:pt x="241" y="440"/>
                  </a:cubicBezTo>
                  <a:cubicBezTo>
                    <a:pt x="441" y="397"/>
                    <a:pt x="627" y="374"/>
                    <a:pt x="797" y="374"/>
                  </a:cubicBezTo>
                  <a:cubicBezTo>
                    <a:pt x="1100" y="374"/>
                    <a:pt x="1355" y="446"/>
                    <a:pt x="1560" y="600"/>
                  </a:cubicBezTo>
                  <a:cubicBezTo>
                    <a:pt x="2119" y="999"/>
                    <a:pt x="2159" y="1799"/>
                    <a:pt x="2159" y="1799"/>
                  </a:cubicBezTo>
                  <a:cubicBezTo>
                    <a:pt x="2199" y="1919"/>
                    <a:pt x="2279" y="1999"/>
                    <a:pt x="2359" y="1999"/>
                  </a:cubicBezTo>
                  <a:cubicBezTo>
                    <a:pt x="2479" y="1999"/>
                    <a:pt x="2559" y="1879"/>
                    <a:pt x="2559" y="1799"/>
                  </a:cubicBezTo>
                  <a:cubicBezTo>
                    <a:pt x="2559" y="1759"/>
                    <a:pt x="2479" y="839"/>
                    <a:pt x="1799" y="320"/>
                  </a:cubicBezTo>
                  <a:cubicBezTo>
                    <a:pt x="1506" y="107"/>
                    <a:pt x="1178"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733009" y="2577867"/>
              <a:ext cx="336090" cy="89227"/>
            </a:xfrm>
            <a:custGeom>
              <a:avLst/>
              <a:gdLst/>
              <a:ahLst/>
              <a:cxnLst/>
              <a:rect l="l" t="t" r="r" b="b"/>
              <a:pathLst>
                <a:path w="17466" h="4637" extrusionOk="0">
                  <a:moveTo>
                    <a:pt x="3917" y="0"/>
                  </a:moveTo>
                  <a:lnTo>
                    <a:pt x="0" y="4637"/>
                  </a:lnTo>
                  <a:cubicBezTo>
                    <a:pt x="10711" y="4637"/>
                    <a:pt x="17466" y="4397"/>
                    <a:pt x="17466" y="4397"/>
                  </a:cubicBezTo>
                  <a:lnTo>
                    <a:pt x="13869" y="320"/>
                  </a:lnTo>
                  <a:lnTo>
                    <a:pt x="39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472293" y="2650835"/>
              <a:ext cx="1412034" cy="692287"/>
            </a:xfrm>
            <a:custGeom>
              <a:avLst/>
              <a:gdLst/>
              <a:ahLst/>
              <a:cxnLst/>
              <a:rect l="l" t="t" r="r" b="b"/>
              <a:pathLst>
                <a:path w="73381" h="35977" extrusionOk="0">
                  <a:moveTo>
                    <a:pt x="22548" y="0"/>
                  </a:moveTo>
                  <a:cubicBezTo>
                    <a:pt x="18596" y="0"/>
                    <a:pt x="15028" y="125"/>
                    <a:pt x="15028" y="125"/>
                  </a:cubicBezTo>
                  <a:cubicBezTo>
                    <a:pt x="15028" y="125"/>
                    <a:pt x="13589" y="565"/>
                    <a:pt x="12870" y="845"/>
                  </a:cubicBezTo>
                  <a:cubicBezTo>
                    <a:pt x="4676" y="4482"/>
                    <a:pt x="2718" y="16712"/>
                    <a:pt x="40" y="33738"/>
                  </a:cubicBezTo>
                  <a:lnTo>
                    <a:pt x="0" y="35656"/>
                  </a:lnTo>
                  <a:lnTo>
                    <a:pt x="35611" y="35976"/>
                  </a:lnTo>
                  <a:lnTo>
                    <a:pt x="35611" y="35976"/>
                  </a:lnTo>
                  <a:lnTo>
                    <a:pt x="35451" y="28862"/>
                  </a:lnTo>
                  <a:lnTo>
                    <a:pt x="35451" y="28862"/>
                  </a:lnTo>
                  <a:cubicBezTo>
                    <a:pt x="42705" y="33003"/>
                    <a:pt x="49572" y="35640"/>
                    <a:pt x="53783" y="35640"/>
                  </a:cubicBezTo>
                  <a:cubicBezTo>
                    <a:pt x="54977" y="35640"/>
                    <a:pt x="55959" y="35427"/>
                    <a:pt x="56674" y="34977"/>
                  </a:cubicBezTo>
                  <a:cubicBezTo>
                    <a:pt x="63149" y="30820"/>
                    <a:pt x="73381" y="9358"/>
                    <a:pt x="73381" y="9358"/>
                  </a:cubicBezTo>
                  <a:lnTo>
                    <a:pt x="62909" y="2963"/>
                  </a:lnTo>
                  <a:lnTo>
                    <a:pt x="50999" y="14673"/>
                  </a:lnTo>
                  <a:cubicBezTo>
                    <a:pt x="50999" y="14673"/>
                    <a:pt x="38729" y="3203"/>
                    <a:pt x="32534" y="685"/>
                  </a:cubicBezTo>
                  <a:cubicBezTo>
                    <a:pt x="31170" y="135"/>
                    <a:pt x="26652" y="0"/>
                    <a:pt x="22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443635" y="2924329"/>
              <a:ext cx="60768" cy="60402"/>
            </a:xfrm>
            <a:custGeom>
              <a:avLst/>
              <a:gdLst/>
              <a:ahLst/>
              <a:cxnLst/>
              <a:rect l="l" t="t" r="r" b="b"/>
              <a:pathLst>
                <a:path w="3158" h="3139" extrusionOk="0">
                  <a:moveTo>
                    <a:pt x="220" y="1"/>
                  </a:moveTo>
                  <a:cubicBezTo>
                    <a:pt x="170" y="1"/>
                    <a:pt x="120" y="21"/>
                    <a:pt x="80" y="61"/>
                  </a:cubicBezTo>
                  <a:cubicBezTo>
                    <a:pt x="0" y="141"/>
                    <a:pt x="0" y="261"/>
                    <a:pt x="80" y="340"/>
                  </a:cubicBezTo>
                  <a:lnTo>
                    <a:pt x="2838" y="3098"/>
                  </a:lnTo>
                  <a:cubicBezTo>
                    <a:pt x="2838" y="3138"/>
                    <a:pt x="2918" y="3138"/>
                    <a:pt x="2958" y="3138"/>
                  </a:cubicBezTo>
                  <a:cubicBezTo>
                    <a:pt x="2998" y="3138"/>
                    <a:pt x="3038" y="3138"/>
                    <a:pt x="3078" y="3098"/>
                  </a:cubicBezTo>
                  <a:cubicBezTo>
                    <a:pt x="3158" y="3018"/>
                    <a:pt x="3158" y="2898"/>
                    <a:pt x="3078" y="2858"/>
                  </a:cubicBezTo>
                  <a:lnTo>
                    <a:pt x="360" y="61"/>
                  </a:lnTo>
                  <a:cubicBezTo>
                    <a:pt x="320" y="21"/>
                    <a:pt x="27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1635906" y="2745989"/>
              <a:ext cx="223810" cy="147224"/>
            </a:xfrm>
            <a:custGeom>
              <a:avLst/>
              <a:gdLst/>
              <a:ahLst/>
              <a:cxnLst/>
              <a:rect l="l" t="t" r="r" b="b"/>
              <a:pathLst>
                <a:path w="11631" h="7651" extrusionOk="0">
                  <a:moveTo>
                    <a:pt x="249" y="1"/>
                  </a:moveTo>
                  <a:cubicBezTo>
                    <a:pt x="181" y="1"/>
                    <a:pt x="109" y="38"/>
                    <a:pt x="80" y="96"/>
                  </a:cubicBezTo>
                  <a:cubicBezTo>
                    <a:pt x="0" y="176"/>
                    <a:pt x="40" y="296"/>
                    <a:pt x="120" y="336"/>
                  </a:cubicBezTo>
                  <a:lnTo>
                    <a:pt x="11311" y="7650"/>
                  </a:lnTo>
                  <a:lnTo>
                    <a:pt x="11391" y="7650"/>
                  </a:lnTo>
                  <a:cubicBezTo>
                    <a:pt x="11471" y="7650"/>
                    <a:pt x="11511" y="7650"/>
                    <a:pt x="11551" y="7570"/>
                  </a:cubicBezTo>
                  <a:cubicBezTo>
                    <a:pt x="11631" y="7490"/>
                    <a:pt x="11591" y="7370"/>
                    <a:pt x="11511" y="7330"/>
                  </a:cubicBezTo>
                  <a:lnTo>
                    <a:pt x="320" y="16"/>
                  </a:lnTo>
                  <a:cubicBezTo>
                    <a:pt x="298" y="6"/>
                    <a:pt x="274"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746845" y="2650835"/>
              <a:ext cx="326103" cy="14721"/>
            </a:xfrm>
            <a:custGeom>
              <a:avLst/>
              <a:gdLst/>
              <a:ahLst/>
              <a:cxnLst/>
              <a:rect l="l" t="t" r="r" b="b"/>
              <a:pathLst>
                <a:path w="16947" h="765" extrusionOk="0">
                  <a:moveTo>
                    <a:pt x="7934" y="1"/>
                  </a:moveTo>
                  <a:cubicBezTo>
                    <a:pt x="5519" y="1"/>
                    <a:pt x="237" y="205"/>
                    <a:pt x="200" y="205"/>
                  </a:cubicBezTo>
                  <a:cubicBezTo>
                    <a:pt x="81" y="205"/>
                    <a:pt x="1" y="285"/>
                    <a:pt x="1" y="405"/>
                  </a:cubicBezTo>
                  <a:cubicBezTo>
                    <a:pt x="1" y="485"/>
                    <a:pt x="120" y="565"/>
                    <a:pt x="200" y="565"/>
                  </a:cubicBezTo>
                  <a:cubicBezTo>
                    <a:pt x="280" y="565"/>
                    <a:pt x="6435" y="365"/>
                    <a:pt x="8474" y="365"/>
                  </a:cubicBezTo>
                  <a:cubicBezTo>
                    <a:pt x="10512" y="405"/>
                    <a:pt x="16667" y="765"/>
                    <a:pt x="16747" y="765"/>
                  </a:cubicBezTo>
                  <a:cubicBezTo>
                    <a:pt x="16827" y="765"/>
                    <a:pt x="16907" y="685"/>
                    <a:pt x="16947" y="605"/>
                  </a:cubicBezTo>
                  <a:cubicBezTo>
                    <a:pt x="16947" y="485"/>
                    <a:pt x="16867" y="405"/>
                    <a:pt x="16747" y="405"/>
                  </a:cubicBezTo>
                  <a:cubicBezTo>
                    <a:pt x="16707" y="405"/>
                    <a:pt x="10512" y="45"/>
                    <a:pt x="8474" y="5"/>
                  </a:cubicBezTo>
                  <a:cubicBezTo>
                    <a:pt x="8317" y="2"/>
                    <a:pt x="8136" y="1"/>
                    <a:pt x="7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952181" y="2328638"/>
              <a:ext cx="36176" cy="34733"/>
            </a:xfrm>
            <a:custGeom>
              <a:avLst/>
              <a:gdLst/>
              <a:ahLst/>
              <a:cxnLst/>
              <a:rect l="l" t="t" r="r" b="b"/>
              <a:pathLst>
                <a:path w="1880" h="1805" extrusionOk="0">
                  <a:moveTo>
                    <a:pt x="952" y="0"/>
                  </a:moveTo>
                  <a:cubicBezTo>
                    <a:pt x="928" y="0"/>
                    <a:pt x="904" y="1"/>
                    <a:pt x="880" y="3"/>
                  </a:cubicBezTo>
                  <a:cubicBezTo>
                    <a:pt x="401" y="43"/>
                    <a:pt x="1" y="443"/>
                    <a:pt x="41" y="962"/>
                  </a:cubicBezTo>
                  <a:cubicBezTo>
                    <a:pt x="79" y="1419"/>
                    <a:pt x="444" y="1804"/>
                    <a:pt x="929" y="1804"/>
                  </a:cubicBezTo>
                  <a:cubicBezTo>
                    <a:pt x="952" y="1804"/>
                    <a:pt x="976" y="1803"/>
                    <a:pt x="1000" y="1801"/>
                  </a:cubicBezTo>
                  <a:cubicBezTo>
                    <a:pt x="1480" y="1761"/>
                    <a:pt x="1879" y="1362"/>
                    <a:pt x="1839" y="842"/>
                  </a:cubicBezTo>
                  <a:cubicBezTo>
                    <a:pt x="1801" y="385"/>
                    <a:pt x="1436" y="0"/>
                    <a:pt x="9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002173" y="2434819"/>
              <a:ext cx="53090" cy="20782"/>
            </a:xfrm>
            <a:custGeom>
              <a:avLst/>
              <a:gdLst/>
              <a:ahLst/>
              <a:cxnLst/>
              <a:rect l="l" t="t" r="r" b="b"/>
              <a:pathLst>
                <a:path w="2759" h="1080" extrusionOk="0">
                  <a:moveTo>
                    <a:pt x="241" y="0"/>
                  </a:moveTo>
                  <a:lnTo>
                    <a:pt x="1" y="280"/>
                  </a:lnTo>
                  <a:cubicBezTo>
                    <a:pt x="640" y="880"/>
                    <a:pt x="1280" y="1080"/>
                    <a:pt x="1759" y="1080"/>
                  </a:cubicBezTo>
                  <a:cubicBezTo>
                    <a:pt x="2359" y="1080"/>
                    <a:pt x="2759" y="800"/>
                    <a:pt x="2759" y="800"/>
                  </a:cubicBezTo>
                  <a:lnTo>
                    <a:pt x="2559" y="480"/>
                  </a:lnTo>
                  <a:cubicBezTo>
                    <a:pt x="2559" y="502"/>
                    <a:pt x="2247" y="708"/>
                    <a:pt x="1766" y="708"/>
                  </a:cubicBezTo>
                  <a:cubicBezTo>
                    <a:pt x="1353" y="708"/>
                    <a:pt x="814" y="555"/>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929110" y="2298697"/>
              <a:ext cx="30018" cy="29229"/>
            </a:xfrm>
            <a:custGeom>
              <a:avLst/>
              <a:gdLst/>
              <a:ahLst/>
              <a:cxnLst/>
              <a:rect l="l" t="t" r="r" b="b"/>
              <a:pathLst>
                <a:path w="1560" h="1519" extrusionOk="0">
                  <a:moveTo>
                    <a:pt x="1320" y="0"/>
                  </a:moveTo>
                  <a:cubicBezTo>
                    <a:pt x="840" y="400"/>
                    <a:pt x="401" y="800"/>
                    <a:pt x="1" y="1279"/>
                  </a:cubicBezTo>
                  <a:lnTo>
                    <a:pt x="281" y="1519"/>
                  </a:lnTo>
                  <a:cubicBezTo>
                    <a:pt x="680" y="1079"/>
                    <a:pt x="1080" y="680"/>
                    <a:pt x="1560" y="320"/>
                  </a:cubicBezTo>
                  <a:lnTo>
                    <a:pt x="13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1305204" y="4421337"/>
              <a:ext cx="525282" cy="420699"/>
            </a:xfrm>
            <a:custGeom>
              <a:avLst/>
              <a:gdLst/>
              <a:ahLst/>
              <a:cxnLst/>
              <a:rect l="l" t="t" r="r" b="b"/>
              <a:pathLst>
                <a:path w="27298" h="21863" extrusionOk="0">
                  <a:moveTo>
                    <a:pt x="14109" y="1"/>
                  </a:moveTo>
                  <a:lnTo>
                    <a:pt x="0" y="720"/>
                  </a:lnTo>
                  <a:lnTo>
                    <a:pt x="3477" y="21823"/>
                  </a:lnTo>
                  <a:lnTo>
                    <a:pt x="11391" y="21863"/>
                  </a:lnTo>
                  <a:lnTo>
                    <a:pt x="11551" y="17067"/>
                  </a:lnTo>
                  <a:lnTo>
                    <a:pt x="20343" y="21703"/>
                  </a:lnTo>
                  <a:cubicBezTo>
                    <a:pt x="20343" y="21703"/>
                    <a:pt x="21338" y="21721"/>
                    <a:pt x="22558" y="21721"/>
                  </a:cubicBezTo>
                  <a:cubicBezTo>
                    <a:pt x="23168" y="21721"/>
                    <a:pt x="23834" y="21716"/>
                    <a:pt x="24460" y="21703"/>
                  </a:cubicBezTo>
                  <a:cubicBezTo>
                    <a:pt x="24612" y="21699"/>
                    <a:pt x="24762" y="21697"/>
                    <a:pt x="24910" y="21697"/>
                  </a:cubicBezTo>
                  <a:cubicBezTo>
                    <a:pt x="25401" y="21697"/>
                    <a:pt x="25862" y="21715"/>
                    <a:pt x="26246" y="21715"/>
                  </a:cubicBezTo>
                  <a:cubicBezTo>
                    <a:pt x="26876" y="21715"/>
                    <a:pt x="27298" y="21668"/>
                    <a:pt x="27298" y="21423"/>
                  </a:cubicBezTo>
                  <a:cubicBezTo>
                    <a:pt x="27218" y="18226"/>
                    <a:pt x="24180" y="15348"/>
                    <a:pt x="15188" y="7714"/>
                  </a:cubicBezTo>
                  <a:lnTo>
                    <a:pt x="14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1299047" y="4415949"/>
              <a:ext cx="536827" cy="430705"/>
            </a:xfrm>
            <a:custGeom>
              <a:avLst/>
              <a:gdLst/>
              <a:ahLst/>
              <a:cxnLst/>
              <a:rect l="l" t="t" r="r" b="b"/>
              <a:pathLst>
                <a:path w="27898" h="22383" extrusionOk="0">
                  <a:moveTo>
                    <a:pt x="14229" y="560"/>
                  </a:moveTo>
                  <a:lnTo>
                    <a:pt x="15268" y="8114"/>
                  </a:lnTo>
                  <a:lnTo>
                    <a:pt x="15348" y="8154"/>
                  </a:lnTo>
                  <a:cubicBezTo>
                    <a:pt x="24141" y="15668"/>
                    <a:pt x="27258" y="18586"/>
                    <a:pt x="27378" y="21663"/>
                  </a:cubicBezTo>
                  <a:cubicBezTo>
                    <a:pt x="27178" y="21743"/>
                    <a:pt x="26539" y="21743"/>
                    <a:pt x="26019" y="21743"/>
                  </a:cubicBezTo>
                  <a:cubicBezTo>
                    <a:pt x="25619" y="21703"/>
                    <a:pt x="25220" y="21703"/>
                    <a:pt x="24780" y="21703"/>
                  </a:cubicBezTo>
                  <a:cubicBezTo>
                    <a:pt x="23941" y="21743"/>
                    <a:pt x="23022" y="21753"/>
                    <a:pt x="22267" y="21753"/>
                  </a:cubicBezTo>
                  <a:cubicBezTo>
                    <a:pt x="21513" y="21753"/>
                    <a:pt x="20923" y="21743"/>
                    <a:pt x="20743" y="21743"/>
                  </a:cubicBezTo>
                  <a:lnTo>
                    <a:pt x="11631" y="16947"/>
                  </a:lnTo>
                  <a:lnTo>
                    <a:pt x="11471" y="21903"/>
                  </a:lnTo>
                  <a:lnTo>
                    <a:pt x="4037" y="21863"/>
                  </a:lnTo>
                  <a:lnTo>
                    <a:pt x="600" y="1240"/>
                  </a:lnTo>
                  <a:lnTo>
                    <a:pt x="14229" y="560"/>
                  </a:lnTo>
                  <a:close/>
                  <a:moveTo>
                    <a:pt x="14668" y="1"/>
                  </a:moveTo>
                  <a:lnTo>
                    <a:pt x="0" y="800"/>
                  </a:lnTo>
                  <a:lnTo>
                    <a:pt x="3597" y="22343"/>
                  </a:lnTo>
                  <a:lnTo>
                    <a:pt x="11951" y="22383"/>
                  </a:lnTo>
                  <a:lnTo>
                    <a:pt x="12110" y="17746"/>
                  </a:lnTo>
                  <a:lnTo>
                    <a:pt x="20624" y="22223"/>
                  </a:lnTo>
                  <a:lnTo>
                    <a:pt x="20663" y="22223"/>
                  </a:lnTo>
                  <a:cubicBezTo>
                    <a:pt x="20690" y="22223"/>
                    <a:pt x="21676" y="22241"/>
                    <a:pt x="22899" y="22241"/>
                  </a:cubicBezTo>
                  <a:cubicBezTo>
                    <a:pt x="23510" y="22241"/>
                    <a:pt x="24181" y="22236"/>
                    <a:pt x="24820" y="22223"/>
                  </a:cubicBezTo>
                  <a:lnTo>
                    <a:pt x="25979" y="22223"/>
                  </a:lnTo>
                  <a:cubicBezTo>
                    <a:pt x="26269" y="22234"/>
                    <a:pt x="26518" y="22243"/>
                    <a:pt x="26732" y="22243"/>
                  </a:cubicBezTo>
                  <a:cubicBezTo>
                    <a:pt x="27256" y="22243"/>
                    <a:pt x="27567" y="22193"/>
                    <a:pt x="27738" y="22023"/>
                  </a:cubicBezTo>
                  <a:cubicBezTo>
                    <a:pt x="27818" y="21943"/>
                    <a:pt x="27898" y="21823"/>
                    <a:pt x="27858" y="21703"/>
                  </a:cubicBezTo>
                  <a:cubicBezTo>
                    <a:pt x="27818" y="18386"/>
                    <a:pt x="24860" y="15588"/>
                    <a:pt x="15747" y="7835"/>
                  </a:cubicBezTo>
                  <a:lnTo>
                    <a:pt x="14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843750" y="3423075"/>
              <a:ext cx="1087490" cy="1159014"/>
            </a:xfrm>
            <a:custGeom>
              <a:avLst/>
              <a:gdLst/>
              <a:ahLst/>
              <a:cxnLst/>
              <a:rect l="l" t="t" r="r" b="b"/>
              <a:pathLst>
                <a:path w="56515" h="60232" extrusionOk="0">
                  <a:moveTo>
                    <a:pt x="1" y="1"/>
                  </a:moveTo>
                  <a:lnTo>
                    <a:pt x="8074" y="19185"/>
                  </a:lnTo>
                  <a:lnTo>
                    <a:pt x="20864" y="60232"/>
                  </a:lnTo>
                  <a:lnTo>
                    <a:pt x="56515" y="60232"/>
                  </a:lnTo>
                  <a:lnTo>
                    <a:pt x="34572" y="467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875288" y="3469218"/>
              <a:ext cx="9236" cy="50781"/>
            </a:xfrm>
            <a:custGeom>
              <a:avLst/>
              <a:gdLst/>
              <a:ahLst/>
              <a:cxnLst/>
              <a:rect l="l" t="t" r="r" b="b"/>
              <a:pathLst>
                <a:path w="480" h="2639" extrusionOk="0">
                  <a:moveTo>
                    <a:pt x="0" y="1"/>
                  </a:moveTo>
                  <a:lnTo>
                    <a:pt x="0" y="1440"/>
                  </a:lnTo>
                  <a:lnTo>
                    <a:pt x="480" y="2639"/>
                  </a:lnTo>
                  <a:lnTo>
                    <a:pt x="480" y="1"/>
                  </a:lnTo>
                  <a:close/>
                </a:path>
              </a:pathLst>
            </a:custGeom>
            <a:solidFill>
              <a:srgbClr val="F08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967575" y="3469218"/>
              <a:ext cx="853694" cy="1112871"/>
            </a:xfrm>
            <a:custGeom>
              <a:avLst/>
              <a:gdLst/>
              <a:ahLst/>
              <a:cxnLst/>
              <a:rect l="l" t="t" r="r" b="b"/>
              <a:pathLst>
                <a:path w="44365" h="57834" extrusionOk="0">
                  <a:moveTo>
                    <a:pt x="11551" y="13470"/>
                  </a:moveTo>
                  <a:lnTo>
                    <a:pt x="11551" y="20944"/>
                  </a:lnTo>
                  <a:lnTo>
                    <a:pt x="3877" y="20944"/>
                  </a:lnTo>
                  <a:lnTo>
                    <a:pt x="3877" y="13470"/>
                  </a:lnTo>
                  <a:close/>
                  <a:moveTo>
                    <a:pt x="19744" y="13470"/>
                  </a:moveTo>
                  <a:lnTo>
                    <a:pt x="19744" y="20944"/>
                  </a:lnTo>
                  <a:lnTo>
                    <a:pt x="12070" y="20944"/>
                  </a:lnTo>
                  <a:lnTo>
                    <a:pt x="12070" y="13470"/>
                  </a:lnTo>
                  <a:close/>
                  <a:moveTo>
                    <a:pt x="27938" y="13470"/>
                  </a:moveTo>
                  <a:lnTo>
                    <a:pt x="27938" y="20944"/>
                  </a:lnTo>
                  <a:lnTo>
                    <a:pt x="20224" y="20944"/>
                  </a:lnTo>
                  <a:lnTo>
                    <a:pt x="20224" y="13470"/>
                  </a:lnTo>
                  <a:close/>
                  <a:moveTo>
                    <a:pt x="19744" y="21463"/>
                  </a:moveTo>
                  <a:lnTo>
                    <a:pt x="19744" y="28937"/>
                  </a:lnTo>
                  <a:lnTo>
                    <a:pt x="12070" y="28937"/>
                  </a:lnTo>
                  <a:lnTo>
                    <a:pt x="12070" y="21463"/>
                  </a:lnTo>
                  <a:close/>
                  <a:moveTo>
                    <a:pt x="27938" y="21463"/>
                  </a:moveTo>
                  <a:lnTo>
                    <a:pt x="27938" y="28937"/>
                  </a:lnTo>
                  <a:lnTo>
                    <a:pt x="20224" y="28937"/>
                  </a:lnTo>
                  <a:lnTo>
                    <a:pt x="20224" y="21463"/>
                  </a:lnTo>
                  <a:close/>
                  <a:moveTo>
                    <a:pt x="19744" y="29417"/>
                  </a:moveTo>
                  <a:lnTo>
                    <a:pt x="19744" y="36931"/>
                  </a:lnTo>
                  <a:lnTo>
                    <a:pt x="12070" y="36931"/>
                  </a:lnTo>
                  <a:lnTo>
                    <a:pt x="12070" y="29417"/>
                  </a:lnTo>
                  <a:close/>
                  <a:moveTo>
                    <a:pt x="27938" y="29417"/>
                  </a:moveTo>
                  <a:lnTo>
                    <a:pt x="27938" y="36931"/>
                  </a:lnTo>
                  <a:lnTo>
                    <a:pt x="20224" y="36931"/>
                  </a:lnTo>
                  <a:lnTo>
                    <a:pt x="20224" y="29417"/>
                  </a:lnTo>
                  <a:close/>
                  <a:moveTo>
                    <a:pt x="19744" y="37410"/>
                  </a:moveTo>
                  <a:lnTo>
                    <a:pt x="19744" y="44924"/>
                  </a:lnTo>
                  <a:lnTo>
                    <a:pt x="12070" y="44924"/>
                  </a:lnTo>
                  <a:lnTo>
                    <a:pt x="12070" y="37410"/>
                  </a:lnTo>
                  <a:close/>
                  <a:moveTo>
                    <a:pt x="27938" y="37410"/>
                  </a:moveTo>
                  <a:lnTo>
                    <a:pt x="27938" y="44924"/>
                  </a:lnTo>
                  <a:lnTo>
                    <a:pt x="20224" y="44924"/>
                  </a:lnTo>
                  <a:lnTo>
                    <a:pt x="20224" y="37410"/>
                  </a:lnTo>
                  <a:close/>
                  <a:moveTo>
                    <a:pt x="27938" y="45404"/>
                  </a:moveTo>
                  <a:lnTo>
                    <a:pt x="27938" y="52878"/>
                  </a:lnTo>
                  <a:lnTo>
                    <a:pt x="20224" y="52878"/>
                  </a:lnTo>
                  <a:lnTo>
                    <a:pt x="20224" y="45404"/>
                  </a:lnTo>
                  <a:close/>
                  <a:moveTo>
                    <a:pt x="3358" y="1"/>
                  </a:moveTo>
                  <a:lnTo>
                    <a:pt x="3358" y="12950"/>
                  </a:lnTo>
                  <a:lnTo>
                    <a:pt x="0" y="12950"/>
                  </a:lnTo>
                  <a:lnTo>
                    <a:pt x="240" y="13470"/>
                  </a:lnTo>
                  <a:lnTo>
                    <a:pt x="3358" y="13470"/>
                  </a:lnTo>
                  <a:lnTo>
                    <a:pt x="3358" y="20944"/>
                  </a:lnTo>
                  <a:lnTo>
                    <a:pt x="2918" y="20944"/>
                  </a:lnTo>
                  <a:lnTo>
                    <a:pt x="3078" y="21463"/>
                  </a:lnTo>
                  <a:lnTo>
                    <a:pt x="3358" y="21463"/>
                  </a:lnTo>
                  <a:lnTo>
                    <a:pt x="3358" y="22383"/>
                  </a:lnTo>
                  <a:lnTo>
                    <a:pt x="3877" y="23981"/>
                  </a:lnTo>
                  <a:lnTo>
                    <a:pt x="3877" y="21463"/>
                  </a:lnTo>
                  <a:lnTo>
                    <a:pt x="11551" y="21463"/>
                  </a:lnTo>
                  <a:lnTo>
                    <a:pt x="11551" y="28937"/>
                  </a:lnTo>
                  <a:lnTo>
                    <a:pt x="5436" y="28937"/>
                  </a:lnTo>
                  <a:lnTo>
                    <a:pt x="5556" y="29417"/>
                  </a:lnTo>
                  <a:lnTo>
                    <a:pt x="11551" y="29417"/>
                  </a:lnTo>
                  <a:lnTo>
                    <a:pt x="11551" y="36931"/>
                  </a:lnTo>
                  <a:lnTo>
                    <a:pt x="7914" y="36931"/>
                  </a:lnTo>
                  <a:lnTo>
                    <a:pt x="8074" y="37410"/>
                  </a:lnTo>
                  <a:lnTo>
                    <a:pt x="11551" y="37410"/>
                  </a:lnTo>
                  <a:lnTo>
                    <a:pt x="11551" y="44924"/>
                  </a:lnTo>
                  <a:lnTo>
                    <a:pt x="10392" y="44924"/>
                  </a:lnTo>
                  <a:lnTo>
                    <a:pt x="10552" y="45404"/>
                  </a:lnTo>
                  <a:lnTo>
                    <a:pt x="11551" y="45404"/>
                  </a:lnTo>
                  <a:lnTo>
                    <a:pt x="11551" y="48601"/>
                  </a:lnTo>
                  <a:lnTo>
                    <a:pt x="12070" y="50200"/>
                  </a:lnTo>
                  <a:lnTo>
                    <a:pt x="12070" y="45404"/>
                  </a:lnTo>
                  <a:lnTo>
                    <a:pt x="19744" y="45404"/>
                  </a:lnTo>
                  <a:lnTo>
                    <a:pt x="19744" y="52878"/>
                  </a:lnTo>
                  <a:lnTo>
                    <a:pt x="12910" y="52878"/>
                  </a:lnTo>
                  <a:lnTo>
                    <a:pt x="13070" y="53397"/>
                  </a:lnTo>
                  <a:lnTo>
                    <a:pt x="19744" y="53397"/>
                  </a:lnTo>
                  <a:lnTo>
                    <a:pt x="19744" y="57834"/>
                  </a:lnTo>
                  <a:lnTo>
                    <a:pt x="20224" y="57834"/>
                  </a:lnTo>
                  <a:lnTo>
                    <a:pt x="20224" y="53397"/>
                  </a:lnTo>
                  <a:lnTo>
                    <a:pt x="27938" y="53397"/>
                  </a:lnTo>
                  <a:lnTo>
                    <a:pt x="27938" y="57834"/>
                  </a:lnTo>
                  <a:lnTo>
                    <a:pt x="28417" y="57834"/>
                  </a:lnTo>
                  <a:lnTo>
                    <a:pt x="28417" y="53397"/>
                  </a:lnTo>
                  <a:lnTo>
                    <a:pt x="44364" y="53397"/>
                  </a:lnTo>
                  <a:lnTo>
                    <a:pt x="44364" y="52878"/>
                  </a:lnTo>
                  <a:lnTo>
                    <a:pt x="28417" y="52878"/>
                  </a:lnTo>
                  <a:lnTo>
                    <a:pt x="28417" y="45404"/>
                  </a:lnTo>
                  <a:lnTo>
                    <a:pt x="44364" y="45404"/>
                  </a:lnTo>
                  <a:lnTo>
                    <a:pt x="44364" y="44924"/>
                  </a:lnTo>
                  <a:lnTo>
                    <a:pt x="28417" y="44924"/>
                  </a:lnTo>
                  <a:lnTo>
                    <a:pt x="28417" y="37410"/>
                  </a:lnTo>
                  <a:lnTo>
                    <a:pt x="42006" y="37410"/>
                  </a:lnTo>
                  <a:lnTo>
                    <a:pt x="41806" y="36931"/>
                  </a:lnTo>
                  <a:lnTo>
                    <a:pt x="28417" y="36931"/>
                  </a:lnTo>
                  <a:lnTo>
                    <a:pt x="28417" y="29417"/>
                  </a:lnTo>
                  <a:lnTo>
                    <a:pt x="38849" y="29417"/>
                  </a:lnTo>
                  <a:lnTo>
                    <a:pt x="38649" y="28937"/>
                  </a:lnTo>
                  <a:lnTo>
                    <a:pt x="28417" y="28937"/>
                  </a:lnTo>
                  <a:lnTo>
                    <a:pt x="28417" y="21463"/>
                  </a:lnTo>
                  <a:lnTo>
                    <a:pt x="35691" y="21463"/>
                  </a:lnTo>
                  <a:lnTo>
                    <a:pt x="35491" y="20944"/>
                  </a:lnTo>
                  <a:lnTo>
                    <a:pt x="28417" y="20944"/>
                  </a:lnTo>
                  <a:lnTo>
                    <a:pt x="28417" y="13470"/>
                  </a:lnTo>
                  <a:lnTo>
                    <a:pt x="32534" y="13470"/>
                  </a:lnTo>
                  <a:lnTo>
                    <a:pt x="32334" y="12950"/>
                  </a:lnTo>
                  <a:lnTo>
                    <a:pt x="28417" y="12950"/>
                  </a:lnTo>
                  <a:lnTo>
                    <a:pt x="28417" y="3038"/>
                  </a:lnTo>
                  <a:lnTo>
                    <a:pt x="28137" y="2279"/>
                  </a:lnTo>
                  <a:lnTo>
                    <a:pt x="27938" y="2239"/>
                  </a:lnTo>
                  <a:lnTo>
                    <a:pt x="27938" y="12950"/>
                  </a:lnTo>
                  <a:lnTo>
                    <a:pt x="20224" y="12950"/>
                  </a:lnTo>
                  <a:lnTo>
                    <a:pt x="20224" y="1200"/>
                  </a:lnTo>
                  <a:lnTo>
                    <a:pt x="19744" y="1120"/>
                  </a:lnTo>
                  <a:lnTo>
                    <a:pt x="19744" y="12950"/>
                  </a:lnTo>
                  <a:lnTo>
                    <a:pt x="12070" y="12950"/>
                  </a:lnTo>
                  <a:lnTo>
                    <a:pt x="12070" y="81"/>
                  </a:lnTo>
                  <a:lnTo>
                    <a:pt x="11551" y="41"/>
                  </a:lnTo>
                  <a:lnTo>
                    <a:pt x="11551" y="12950"/>
                  </a:lnTo>
                  <a:lnTo>
                    <a:pt x="3877" y="12950"/>
                  </a:lnTo>
                  <a:lnTo>
                    <a:pt x="38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842980" y="3418457"/>
              <a:ext cx="1095187" cy="1168251"/>
            </a:xfrm>
            <a:custGeom>
              <a:avLst/>
              <a:gdLst/>
              <a:ahLst/>
              <a:cxnLst/>
              <a:rect l="l" t="t" r="r" b="b"/>
              <a:pathLst>
                <a:path w="56915" h="60712" extrusionOk="0">
                  <a:moveTo>
                    <a:pt x="80" y="1"/>
                  </a:moveTo>
                  <a:lnTo>
                    <a:pt x="1" y="481"/>
                  </a:lnTo>
                  <a:lnTo>
                    <a:pt x="34413" y="5117"/>
                  </a:lnTo>
                  <a:lnTo>
                    <a:pt x="56155" y="60232"/>
                  </a:lnTo>
                  <a:lnTo>
                    <a:pt x="21103" y="60232"/>
                  </a:lnTo>
                  <a:lnTo>
                    <a:pt x="8354" y="19345"/>
                  </a:lnTo>
                  <a:lnTo>
                    <a:pt x="7874" y="19505"/>
                  </a:lnTo>
                  <a:lnTo>
                    <a:pt x="20744" y="60712"/>
                  </a:lnTo>
                  <a:lnTo>
                    <a:pt x="56914" y="60712"/>
                  </a:lnTo>
                  <a:lnTo>
                    <a:pt x="34812" y="4797"/>
                  </a:lnTo>
                  <a:lnTo>
                    <a:pt x="34772" y="4677"/>
                  </a:ln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1643584" y="4421337"/>
              <a:ext cx="531882" cy="420833"/>
            </a:xfrm>
            <a:custGeom>
              <a:avLst/>
              <a:gdLst/>
              <a:ahLst/>
              <a:cxnLst/>
              <a:rect l="l" t="t" r="r" b="b"/>
              <a:pathLst>
                <a:path w="27641" h="21870" extrusionOk="0">
                  <a:moveTo>
                    <a:pt x="14469" y="1"/>
                  </a:moveTo>
                  <a:lnTo>
                    <a:pt x="1" y="1160"/>
                  </a:lnTo>
                  <a:lnTo>
                    <a:pt x="4317" y="21823"/>
                  </a:lnTo>
                  <a:lnTo>
                    <a:pt x="11711" y="21863"/>
                  </a:lnTo>
                  <a:lnTo>
                    <a:pt x="11871" y="17067"/>
                  </a:lnTo>
                  <a:lnTo>
                    <a:pt x="18783" y="21861"/>
                  </a:lnTo>
                  <a:lnTo>
                    <a:pt x="18783" y="21861"/>
                  </a:lnTo>
                  <a:cubicBezTo>
                    <a:pt x="19771" y="21833"/>
                    <a:pt x="23365" y="21733"/>
                    <a:pt x="24821" y="21703"/>
                  </a:cubicBezTo>
                  <a:cubicBezTo>
                    <a:pt x="24968" y="21699"/>
                    <a:pt x="25116" y="21697"/>
                    <a:pt x="25261" y="21697"/>
                  </a:cubicBezTo>
                  <a:cubicBezTo>
                    <a:pt x="25742" y="21697"/>
                    <a:pt x="26203" y="21715"/>
                    <a:pt x="26587" y="21715"/>
                  </a:cubicBezTo>
                  <a:cubicBezTo>
                    <a:pt x="27216" y="21715"/>
                    <a:pt x="27641" y="21668"/>
                    <a:pt x="27618" y="21423"/>
                  </a:cubicBezTo>
                  <a:cubicBezTo>
                    <a:pt x="27538" y="18226"/>
                    <a:pt x="24541" y="15348"/>
                    <a:pt x="15508" y="7714"/>
                  </a:cubicBezTo>
                  <a:lnTo>
                    <a:pt x="14469" y="1"/>
                  </a:lnTo>
                  <a:close/>
                  <a:moveTo>
                    <a:pt x="18783" y="21861"/>
                  </a:moveTo>
                  <a:lnTo>
                    <a:pt x="18783" y="21861"/>
                  </a:lnTo>
                  <a:cubicBezTo>
                    <a:pt x="18612" y="21866"/>
                    <a:pt x="18519" y="21869"/>
                    <a:pt x="18530" y="21869"/>
                  </a:cubicBezTo>
                  <a:cubicBezTo>
                    <a:pt x="18538" y="21869"/>
                    <a:pt x="18619" y="21867"/>
                    <a:pt x="18785" y="21863"/>
                  </a:cubicBezTo>
                  <a:lnTo>
                    <a:pt x="18783" y="2186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1637426" y="4415949"/>
              <a:ext cx="543004" cy="430705"/>
            </a:xfrm>
            <a:custGeom>
              <a:avLst/>
              <a:gdLst/>
              <a:ahLst/>
              <a:cxnLst/>
              <a:rect l="l" t="t" r="r" b="b"/>
              <a:pathLst>
                <a:path w="28219" h="22383" extrusionOk="0">
                  <a:moveTo>
                    <a:pt x="14549" y="560"/>
                  </a:moveTo>
                  <a:lnTo>
                    <a:pt x="15588" y="8114"/>
                  </a:lnTo>
                  <a:lnTo>
                    <a:pt x="15668" y="8154"/>
                  </a:lnTo>
                  <a:cubicBezTo>
                    <a:pt x="24501" y="15668"/>
                    <a:pt x="27619" y="18586"/>
                    <a:pt x="27698" y="21663"/>
                  </a:cubicBezTo>
                  <a:cubicBezTo>
                    <a:pt x="27539" y="21743"/>
                    <a:pt x="26859" y="21743"/>
                    <a:pt x="26340" y="21743"/>
                  </a:cubicBezTo>
                  <a:cubicBezTo>
                    <a:pt x="25940" y="21703"/>
                    <a:pt x="25540" y="21703"/>
                    <a:pt x="25101" y="21703"/>
                  </a:cubicBezTo>
                  <a:cubicBezTo>
                    <a:pt x="21464" y="21823"/>
                    <a:pt x="19865" y="21863"/>
                    <a:pt x="19185" y="21903"/>
                  </a:cubicBezTo>
                  <a:lnTo>
                    <a:pt x="11991" y="16867"/>
                  </a:lnTo>
                  <a:lnTo>
                    <a:pt x="11791" y="21903"/>
                  </a:lnTo>
                  <a:lnTo>
                    <a:pt x="4837" y="21863"/>
                  </a:lnTo>
                  <a:lnTo>
                    <a:pt x="640" y="1640"/>
                  </a:lnTo>
                  <a:lnTo>
                    <a:pt x="14549" y="560"/>
                  </a:lnTo>
                  <a:close/>
                  <a:moveTo>
                    <a:pt x="14989" y="1"/>
                  </a:moveTo>
                  <a:lnTo>
                    <a:pt x="1" y="1200"/>
                  </a:lnTo>
                  <a:lnTo>
                    <a:pt x="4437" y="22343"/>
                  </a:lnTo>
                  <a:lnTo>
                    <a:pt x="12271" y="22383"/>
                  </a:lnTo>
                  <a:lnTo>
                    <a:pt x="12431" y="17826"/>
                  </a:lnTo>
                  <a:lnTo>
                    <a:pt x="18586" y="22103"/>
                  </a:lnTo>
                  <a:lnTo>
                    <a:pt x="18546" y="22143"/>
                  </a:lnTo>
                  <a:lnTo>
                    <a:pt x="18626" y="22263"/>
                  </a:lnTo>
                  <a:cubicBezTo>
                    <a:pt x="18666" y="22343"/>
                    <a:pt x="18706" y="22383"/>
                    <a:pt x="18866" y="22383"/>
                  </a:cubicBezTo>
                  <a:lnTo>
                    <a:pt x="19865" y="22383"/>
                  </a:lnTo>
                  <a:cubicBezTo>
                    <a:pt x="21304" y="22343"/>
                    <a:pt x="23981" y="22263"/>
                    <a:pt x="25141" y="22223"/>
                  </a:cubicBezTo>
                  <a:lnTo>
                    <a:pt x="26300" y="22223"/>
                  </a:lnTo>
                  <a:cubicBezTo>
                    <a:pt x="26589" y="22234"/>
                    <a:pt x="26839" y="22243"/>
                    <a:pt x="27053" y="22243"/>
                  </a:cubicBezTo>
                  <a:cubicBezTo>
                    <a:pt x="27577" y="22243"/>
                    <a:pt x="27888" y="22193"/>
                    <a:pt x="28058" y="22023"/>
                  </a:cubicBezTo>
                  <a:cubicBezTo>
                    <a:pt x="28178" y="21943"/>
                    <a:pt x="28218" y="21823"/>
                    <a:pt x="28218" y="21703"/>
                  </a:cubicBezTo>
                  <a:cubicBezTo>
                    <a:pt x="28138" y="18386"/>
                    <a:pt x="25181" y="15588"/>
                    <a:pt x="16068" y="7835"/>
                  </a:cubicBezTo>
                  <a:lnTo>
                    <a:pt x="14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1222134" y="3394558"/>
              <a:ext cx="856772" cy="1187532"/>
            </a:xfrm>
            <a:custGeom>
              <a:avLst/>
              <a:gdLst/>
              <a:ahLst/>
              <a:cxnLst/>
              <a:rect l="l" t="t" r="r" b="b"/>
              <a:pathLst>
                <a:path w="44525" h="61714" extrusionOk="0">
                  <a:moveTo>
                    <a:pt x="541" y="0"/>
                  </a:moveTo>
                  <a:cubicBezTo>
                    <a:pt x="191" y="0"/>
                    <a:pt x="1" y="4"/>
                    <a:pt x="1" y="4"/>
                  </a:cubicBezTo>
                  <a:lnTo>
                    <a:pt x="8434" y="21467"/>
                  </a:lnTo>
                  <a:lnTo>
                    <a:pt x="18985" y="61714"/>
                  </a:lnTo>
                  <a:lnTo>
                    <a:pt x="44524" y="61714"/>
                  </a:lnTo>
                  <a:cubicBezTo>
                    <a:pt x="44524" y="61714"/>
                    <a:pt x="31215" y="12634"/>
                    <a:pt x="25260" y="6159"/>
                  </a:cubicBezTo>
                  <a:cubicBezTo>
                    <a:pt x="19897" y="292"/>
                    <a:pt x="3708" y="0"/>
                    <a:pt x="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1275975" y="3396924"/>
              <a:ext cx="770624" cy="1185165"/>
            </a:xfrm>
            <a:custGeom>
              <a:avLst/>
              <a:gdLst/>
              <a:ahLst/>
              <a:cxnLst/>
              <a:rect l="l" t="t" r="r" b="b"/>
              <a:pathLst>
                <a:path w="40048" h="61591" extrusionOk="0">
                  <a:moveTo>
                    <a:pt x="17986" y="7555"/>
                  </a:moveTo>
                  <a:lnTo>
                    <a:pt x="17986" y="15029"/>
                  </a:lnTo>
                  <a:lnTo>
                    <a:pt x="10312" y="15029"/>
                  </a:lnTo>
                  <a:lnTo>
                    <a:pt x="10312" y="7555"/>
                  </a:lnTo>
                  <a:close/>
                  <a:moveTo>
                    <a:pt x="17986" y="15548"/>
                  </a:moveTo>
                  <a:lnTo>
                    <a:pt x="17986" y="23022"/>
                  </a:lnTo>
                  <a:lnTo>
                    <a:pt x="10312" y="23022"/>
                  </a:lnTo>
                  <a:lnTo>
                    <a:pt x="10312" y="15548"/>
                  </a:lnTo>
                  <a:close/>
                  <a:moveTo>
                    <a:pt x="26179" y="15548"/>
                  </a:moveTo>
                  <a:lnTo>
                    <a:pt x="26179" y="23022"/>
                  </a:lnTo>
                  <a:lnTo>
                    <a:pt x="18505" y="23022"/>
                  </a:lnTo>
                  <a:lnTo>
                    <a:pt x="18505" y="15548"/>
                  </a:lnTo>
                  <a:close/>
                  <a:moveTo>
                    <a:pt x="17986" y="23542"/>
                  </a:moveTo>
                  <a:lnTo>
                    <a:pt x="17986" y="31016"/>
                  </a:lnTo>
                  <a:lnTo>
                    <a:pt x="10312" y="31016"/>
                  </a:lnTo>
                  <a:lnTo>
                    <a:pt x="10312" y="23542"/>
                  </a:lnTo>
                  <a:close/>
                  <a:moveTo>
                    <a:pt x="26179" y="23542"/>
                  </a:moveTo>
                  <a:lnTo>
                    <a:pt x="26179" y="31016"/>
                  </a:lnTo>
                  <a:lnTo>
                    <a:pt x="18505" y="31016"/>
                  </a:lnTo>
                  <a:lnTo>
                    <a:pt x="18505" y="23542"/>
                  </a:lnTo>
                  <a:close/>
                  <a:moveTo>
                    <a:pt x="17986" y="31495"/>
                  </a:moveTo>
                  <a:lnTo>
                    <a:pt x="17986" y="39009"/>
                  </a:lnTo>
                  <a:lnTo>
                    <a:pt x="10312" y="39009"/>
                  </a:lnTo>
                  <a:lnTo>
                    <a:pt x="10312" y="31495"/>
                  </a:lnTo>
                  <a:close/>
                  <a:moveTo>
                    <a:pt x="26179" y="31495"/>
                  </a:moveTo>
                  <a:lnTo>
                    <a:pt x="26179" y="39009"/>
                  </a:lnTo>
                  <a:lnTo>
                    <a:pt x="18505" y="39009"/>
                  </a:lnTo>
                  <a:lnTo>
                    <a:pt x="18505" y="31495"/>
                  </a:lnTo>
                  <a:close/>
                  <a:moveTo>
                    <a:pt x="26179" y="39489"/>
                  </a:moveTo>
                  <a:lnTo>
                    <a:pt x="26179" y="47003"/>
                  </a:lnTo>
                  <a:lnTo>
                    <a:pt x="18505" y="47003"/>
                  </a:lnTo>
                  <a:lnTo>
                    <a:pt x="18505" y="39489"/>
                  </a:lnTo>
                  <a:close/>
                  <a:moveTo>
                    <a:pt x="34372" y="39489"/>
                  </a:moveTo>
                  <a:lnTo>
                    <a:pt x="34372" y="47003"/>
                  </a:lnTo>
                  <a:lnTo>
                    <a:pt x="26659" y="47003"/>
                  </a:lnTo>
                  <a:lnTo>
                    <a:pt x="26659" y="39489"/>
                  </a:lnTo>
                  <a:close/>
                  <a:moveTo>
                    <a:pt x="26179" y="47482"/>
                  </a:moveTo>
                  <a:lnTo>
                    <a:pt x="26179" y="54956"/>
                  </a:lnTo>
                  <a:lnTo>
                    <a:pt x="18505" y="54956"/>
                  </a:lnTo>
                  <a:lnTo>
                    <a:pt x="18505" y="47482"/>
                  </a:lnTo>
                  <a:close/>
                  <a:moveTo>
                    <a:pt x="34372" y="47482"/>
                  </a:moveTo>
                  <a:lnTo>
                    <a:pt x="34372" y="54956"/>
                  </a:lnTo>
                  <a:lnTo>
                    <a:pt x="26659" y="54956"/>
                  </a:lnTo>
                  <a:lnTo>
                    <a:pt x="26659" y="47482"/>
                  </a:lnTo>
                  <a:close/>
                  <a:moveTo>
                    <a:pt x="1639" y="1"/>
                  </a:moveTo>
                  <a:lnTo>
                    <a:pt x="1639" y="7035"/>
                  </a:lnTo>
                  <a:lnTo>
                    <a:pt x="0" y="7035"/>
                  </a:lnTo>
                  <a:lnTo>
                    <a:pt x="200" y="7555"/>
                  </a:lnTo>
                  <a:lnTo>
                    <a:pt x="1599" y="7555"/>
                  </a:lnTo>
                  <a:lnTo>
                    <a:pt x="1599" y="11152"/>
                  </a:lnTo>
                  <a:lnTo>
                    <a:pt x="2119" y="12391"/>
                  </a:lnTo>
                  <a:lnTo>
                    <a:pt x="2119" y="7555"/>
                  </a:lnTo>
                  <a:lnTo>
                    <a:pt x="9792" y="7555"/>
                  </a:lnTo>
                  <a:lnTo>
                    <a:pt x="9792" y="15029"/>
                  </a:lnTo>
                  <a:lnTo>
                    <a:pt x="3158" y="15029"/>
                  </a:lnTo>
                  <a:lnTo>
                    <a:pt x="3358" y="15548"/>
                  </a:lnTo>
                  <a:lnTo>
                    <a:pt x="9792" y="15548"/>
                  </a:lnTo>
                  <a:lnTo>
                    <a:pt x="9792" y="23022"/>
                  </a:lnTo>
                  <a:lnTo>
                    <a:pt x="6075" y="23022"/>
                  </a:lnTo>
                  <a:lnTo>
                    <a:pt x="6195" y="23542"/>
                  </a:lnTo>
                  <a:lnTo>
                    <a:pt x="9792" y="23542"/>
                  </a:lnTo>
                  <a:lnTo>
                    <a:pt x="9792" y="31016"/>
                  </a:lnTo>
                  <a:lnTo>
                    <a:pt x="8154" y="31016"/>
                  </a:lnTo>
                  <a:lnTo>
                    <a:pt x="8313" y="31495"/>
                  </a:lnTo>
                  <a:lnTo>
                    <a:pt x="9792" y="31495"/>
                  </a:lnTo>
                  <a:lnTo>
                    <a:pt x="9792" y="37211"/>
                  </a:lnTo>
                  <a:lnTo>
                    <a:pt x="10392" y="39489"/>
                  </a:lnTo>
                  <a:lnTo>
                    <a:pt x="17986" y="39489"/>
                  </a:lnTo>
                  <a:lnTo>
                    <a:pt x="17986" y="47003"/>
                  </a:lnTo>
                  <a:lnTo>
                    <a:pt x="12350" y="47003"/>
                  </a:lnTo>
                  <a:lnTo>
                    <a:pt x="12510" y="47482"/>
                  </a:lnTo>
                  <a:lnTo>
                    <a:pt x="17986" y="47482"/>
                  </a:lnTo>
                  <a:lnTo>
                    <a:pt x="17986" y="54956"/>
                  </a:lnTo>
                  <a:lnTo>
                    <a:pt x="14468" y="54956"/>
                  </a:lnTo>
                  <a:lnTo>
                    <a:pt x="14588" y="55476"/>
                  </a:lnTo>
                  <a:lnTo>
                    <a:pt x="17986" y="55476"/>
                  </a:lnTo>
                  <a:lnTo>
                    <a:pt x="17986" y="61591"/>
                  </a:lnTo>
                  <a:lnTo>
                    <a:pt x="18505" y="61591"/>
                  </a:lnTo>
                  <a:lnTo>
                    <a:pt x="18505" y="55476"/>
                  </a:lnTo>
                  <a:lnTo>
                    <a:pt x="26179" y="55476"/>
                  </a:lnTo>
                  <a:lnTo>
                    <a:pt x="26179" y="61591"/>
                  </a:lnTo>
                  <a:lnTo>
                    <a:pt x="26659" y="61591"/>
                  </a:lnTo>
                  <a:lnTo>
                    <a:pt x="26659" y="55476"/>
                  </a:lnTo>
                  <a:lnTo>
                    <a:pt x="34372" y="55476"/>
                  </a:lnTo>
                  <a:lnTo>
                    <a:pt x="34372" y="61591"/>
                  </a:lnTo>
                  <a:lnTo>
                    <a:pt x="34852" y="61591"/>
                  </a:lnTo>
                  <a:lnTo>
                    <a:pt x="34852" y="55476"/>
                  </a:lnTo>
                  <a:lnTo>
                    <a:pt x="40048" y="55476"/>
                  </a:lnTo>
                  <a:cubicBezTo>
                    <a:pt x="39968" y="55316"/>
                    <a:pt x="39928" y="55156"/>
                    <a:pt x="39888" y="54956"/>
                  </a:cubicBezTo>
                  <a:lnTo>
                    <a:pt x="34852" y="54956"/>
                  </a:lnTo>
                  <a:lnTo>
                    <a:pt x="34852" y="47482"/>
                  </a:lnTo>
                  <a:lnTo>
                    <a:pt x="37730" y="47482"/>
                  </a:lnTo>
                  <a:cubicBezTo>
                    <a:pt x="37690" y="47322"/>
                    <a:pt x="37650" y="47163"/>
                    <a:pt x="37570" y="47003"/>
                  </a:cubicBezTo>
                  <a:lnTo>
                    <a:pt x="34852" y="47003"/>
                  </a:lnTo>
                  <a:lnTo>
                    <a:pt x="34852" y="39489"/>
                  </a:lnTo>
                  <a:lnTo>
                    <a:pt x="35332" y="39489"/>
                  </a:lnTo>
                  <a:cubicBezTo>
                    <a:pt x="35292" y="39329"/>
                    <a:pt x="35252" y="39169"/>
                    <a:pt x="35172" y="39009"/>
                  </a:cubicBezTo>
                  <a:lnTo>
                    <a:pt x="34852" y="39009"/>
                  </a:lnTo>
                  <a:lnTo>
                    <a:pt x="34852" y="37970"/>
                  </a:lnTo>
                  <a:cubicBezTo>
                    <a:pt x="34692" y="37411"/>
                    <a:pt x="34532" y="36891"/>
                    <a:pt x="34372" y="36331"/>
                  </a:cubicBezTo>
                  <a:lnTo>
                    <a:pt x="34372" y="39009"/>
                  </a:lnTo>
                  <a:lnTo>
                    <a:pt x="26659" y="39009"/>
                  </a:lnTo>
                  <a:lnTo>
                    <a:pt x="26659" y="31495"/>
                  </a:lnTo>
                  <a:lnTo>
                    <a:pt x="32814" y="31495"/>
                  </a:lnTo>
                  <a:cubicBezTo>
                    <a:pt x="32774" y="31335"/>
                    <a:pt x="32734" y="31176"/>
                    <a:pt x="32654" y="31016"/>
                  </a:cubicBezTo>
                  <a:lnTo>
                    <a:pt x="26659" y="31016"/>
                  </a:lnTo>
                  <a:lnTo>
                    <a:pt x="26659" y="23542"/>
                  </a:lnTo>
                  <a:lnTo>
                    <a:pt x="30176" y="23542"/>
                  </a:lnTo>
                  <a:cubicBezTo>
                    <a:pt x="30096" y="23342"/>
                    <a:pt x="30056" y="23182"/>
                    <a:pt x="30016" y="23022"/>
                  </a:cubicBezTo>
                  <a:lnTo>
                    <a:pt x="26659" y="23022"/>
                  </a:lnTo>
                  <a:lnTo>
                    <a:pt x="26659" y="15548"/>
                  </a:lnTo>
                  <a:lnTo>
                    <a:pt x="27258" y="15548"/>
                  </a:lnTo>
                  <a:cubicBezTo>
                    <a:pt x="27178" y="15388"/>
                    <a:pt x="27098" y="15189"/>
                    <a:pt x="27058" y="15029"/>
                  </a:cubicBezTo>
                  <a:lnTo>
                    <a:pt x="26659" y="15029"/>
                  </a:lnTo>
                  <a:lnTo>
                    <a:pt x="26659" y="14109"/>
                  </a:lnTo>
                  <a:cubicBezTo>
                    <a:pt x="26499" y="13710"/>
                    <a:pt x="26339" y="13310"/>
                    <a:pt x="26179" y="12910"/>
                  </a:cubicBezTo>
                  <a:lnTo>
                    <a:pt x="26179" y="15029"/>
                  </a:lnTo>
                  <a:lnTo>
                    <a:pt x="18505" y="15029"/>
                  </a:lnTo>
                  <a:lnTo>
                    <a:pt x="18505" y="7555"/>
                  </a:lnTo>
                  <a:lnTo>
                    <a:pt x="23541" y="7555"/>
                  </a:lnTo>
                  <a:cubicBezTo>
                    <a:pt x="23461" y="7395"/>
                    <a:pt x="23341" y="7195"/>
                    <a:pt x="23221" y="7035"/>
                  </a:cubicBezTo>
                  <a:lnTo>
                    <a:pt x="18505" y="7035"/>
                  </a:lnTo>
                  <a:lnTo>
                    <a:pt x="18505" y="3318"/>
                  </a:lnTo>
                  <a:cubicBezTo>
                    <a:pt x="18305" y="3238"/>
                    <a:pt x="18145" y="3158"/>
                    <a:pt x="17986" y="3078"/>
                  </a:cubicBezTo>
                  <a:lnTo>
                    <a:pt x="17986" y="7035"/>
                  </a:lnTo>
                  <a:lnTo>
                    <a:pt x="10312" y="7035"/>
                  </a:lnTo>
                  <a:lnTo>
                    <a:pt x="10312" y="920"/>
                  </a:lnTo>
                  <a:cubicBezTo>
                    <a:pt x="10152" y="880"/>
                    <a:pt x="9952" y="880"/>
                    <a:pt x="9792" y="840"/>
                  </a:cubicBezTo>
                  <a:lnTo>
                    <a:pt x="9792" y="7035"/>
                  </a:lnTo>
                  <a:lnTo>
                    <a:pt x="2119" y="7035"/>
                  </a:lnTo>
                  <a:lnTo>
                    <a:pt x="2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1222134" y="3389959"/>
              <a:ext cx="862930" cy="1196749"/>
            </a:xfrm>
            <a:custGeom>
              <a:avLst/>
              <a:gdLst/>
              <a:ahLst/>
              <a:cxnLst/>
              <a:rect l="l" t="t" r="r" b="b"/>
              <a:pathLst>
                <a:path w="44845" h="62193" extrusionOk="0">
                  <a:moveTo>
                    <a:pt x="473" y="1"/>
                  </a:moveTo>
                  <a:cubicBezTo>
                    <a:pt x="174" y="1"/>
                    <a:pt x="8" y="3"/>
                    <a:pt x="1" y="3"/>
                  </a:cubicBezTo>
                  <a:lnTo>
                    <a:pt x="1" y="483"/>
                  </a:lnTo>
                  <a:cubicBezTo>
                    <a:pt x="17" y="483"/>
                    <a:pt x="156" y="481"/>
                    <a:pt x="403" y="481"/>
                  </a:cubicBezTo>
                  <a:cubicBezTo>
                    <a:pt x="3199" y="481"/>
                    <a:pt x="19734" y="717"/>
                    <a:pt x="25060" y="6558"/>
                  </a:cubicBezTo>
                  <a:cubicBezTo>
                    <a:pt x="30656" y="12673"/>
                    <a:pt x="43046" y="57477"/>
                    <a:pt x="44205" y="61713"/>
                  </a:cubicBezTo>
                  <a:lnTo>
                    <a:pt x="19185" y="61713"/>
                  </a:lnTo>
                  <a:lnTo>
                    <a:pt x="8673" y="21666"/>
                  </a:lnTo>
                  <a:lnTo>
                    <a:pt x="8194" y="21785"/>
                  </a:lnTo>
                  <a:lnTo>
                    <a:pt x="18785" y="62193"/>
                  </a:lnTo>
                  <a:lnTo>
                    <a:pt x="44844" y="62193"/>
                  </a:lnTo>
                  <a:lnTo>
                    <a:pt x="44764" y="61873"/>
                  </a:lnTo>
                  <a:cubicBezTo>
                    <a:pt x="44245" y="59875"/>
                    <a:pt x="31375" y="12713"/>
                    <a:pt x="25420" y="6198"/>
                  </a:cubicBezTo>
                  <a:cubicBezTo>
                    <a:pt x="22942" y="3480"/>
                    <a:pt x="17866" y="1602"/>
                    <a:pt x="10432" y="643"/>
                  </a:cubicBezTo>
                  <a:cubicBezTo>
                    <a:pt x="5887" y="54"/>
                    <a:pt x="1823" y="1"/>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2571861" y="2843972"/>
              <a:ext cx="801392" cy="494532"/>
            </a:xfrm>
            <a:custGeom>
              <a:avLst/>
              <a:gdLst/>
              <a:ahLst/>
              <a:cxnLst/>
              <a:rect l="l" t="t" r="r" b="b"/>
              <a:pathLst>
                <a:path w="41647" h="25700" extrusionOk="0">
                  <a:moveTo>
                    <a:pt x="3797" y="0"/>
                  </a:moveTo>
                  <a:cubicBezTo>
                    <a:pt x="1279" y="0"/>
                    <a:pt x="1" y="1959"/>
                    <a:pt x="920" y="4397"/>
                  </a:cubicBezTo>
                  <a:lnTo>
                    <a:pt x="7275" y="21263"/>
                  </a:lnTo>
                  <a:cubicBezTo>
                    <a:pt x="8194" y="23701"/>
                    <a:pt x="10992" y="25659"/>
                    <a:pt x="13510" y="25659"/>
                  </a:cubicBezTo>
                  <a:lnTo>
                    <a:pt x="37810" y="25699"/>
                  </a:lnTo>
                  <a:cubicBezTo>
                    <a:pt x="40328" y="25699"/>
                    <a:pt x="41647" y="23741"/>
                    <a:pt x="40727" y="21343"/>
                  </a:cubicBezTo>
                  <a:lnTo>
                    <a:pt x="34373" y="4437"/>
                  </a:lnTo>
                  <a:cubicBezTo>
                    <a:pt x="33453" y="2039"/>
                    <a:pt x="30656" y="80"/>
                    <a:pt x="28138" y="40"/>
                  </a:cubicBezTo>
                  <a:lnTo>
                    <a:pt x="3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2897175" y="3028546"/>
              <a:ext cx="85398" cy="74622"/>
            </a:xfrm>
            <a:custGeom>
              <a:avLst/>
              <a:gdLst/>
              <a:ahLst/>
              <a:cxnLst/>
              <a:rect l="l" t="t" r="r" b="b"/>
              <a:pathLst>
                <a:path w="4438" h="3878" extrusionOk="0">
                  <a:moveTo>
                    <a:pt x="1679" y="0"/>
                  </a:moveTo>
                  <a:cubicBezTo>
                    <a:pt x="600" y="0"/>
                    <a:pt x="1" y="840"/>
                    <a:pt x="281" y="1919"/>
                  </a:cubicBezTo>
                  <a:cubicBezTo>
                    <a:pt x="560" y="2998"/>
                    <a:pt x="1639" y="3877"/>
                    <a:pt x="2719" y="3877"/>
                  </a:cubicBezTo>
                  <a:cubicBezTo>
                    <a:pt x="3798" y="3877"/>
                    <a:pt x="4437" y="2998"/>
                    <a:pt x="4157" y="1919"/>
                  </a:cubicBezTo>
                  <a:cubicBezTo>
                    <a:pt x="3878" y="880"/>
                    <a:pt x="2759" y="0"/>
                    <a:pt x="1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3231725" y="3267730"/>
              <a:ext cx="493763" cy="70774"/>
            </a:xfrm>
            <a:custGeom>
              <a:avLst/>
              <a:gdLst/>
              <a:ahLst/>
              <a:cxnLst/>
              <a:rect l="l" t="t" r="r" b="b"/>
              <a:pathLst>
                <a:path w="25660" h="3678" extrusionOk="0">
                  <a:moveTo>
                    <a:pt x="560" y="0"/>
                  </a:moveTo>
                  <a:cubicBezTo>
                    <a:pt x="240" y="0"/>
                    <a:pt x="1" y="280"/>
                    <a:pt x="1" y="600"/>
                  </a:cubicBezTo>
                  <a:lnTo>
                    <a:pt x="1" y="3038"/>
                  </a:lnTo>
                  <a:cubicBezTo>
                    <a:pt x="1" y="3358"/>
                    <a:pt x="240" y="3637"/>
                    <a:pt x="560" y="3637"/>
                  </a:cubicBezTo>
                  <a:lnTo>
                    <a:pt x="25060" y="3677"/>
                  </a:lnTo>
                  <a:cubicBezTo>
                    <a:pt x="25380" y="3677"/>
                    <a:pt x="25660" y="3438"/>
                    <a:pt x="25660" y="3118"/>
                  </a:cubicBezTo>
                  <a:lnTo>
                    <a:pt x="25660" y="640"/>
                  </a:lnTo>
                  <a:cubicBezTo>
                    <a:pt x="25660" y="320"/>
                    <a:pt x="25380" y="40"/>
                    <a:pt x="25060" y="40"/>
                  </a:cubicBezTo>
                  <a:lnTo>
                    <a:pt x="5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2758744" y="1704970"/>
              <a:ext cx="495302" cy="416081"/>
            </a:xfrm>
            <a:custGeom>
              <a:avLst/>
              <a:gdLst/>
              <a:ahLst/>
              <a:cxnLst/>
              <a:rect l="l" t="t" r="r" b="b"/>
              <a:pathLst>
                <a:path w="25740" h="21623" extrusionOk="0">
                  <a:moveTo>
                    <a:pt x="4077" y="0"/>
                  </a:moveTo>
                  <a:cubicBezTo>
                    <a:pt x="1839" y="0"/>
                    <a:pt x="1" y="1839"/>
                    <a:pt x="1" y="4077"/>
                  </a:cubicBezTo>
                  <a:lnTo>
                    <a:pt x="1" y="13789"/>
                  </a:lnTo>
                  <a:cubicBezTo>
                    <a:pt x="1" y="16027"/>
                    <a:pt x="1839" y="17826"/>
                    <a:pt x="4077" y="17826"/>
                  </a:cubicBezTo>
                  <a:lnTo>
                    <a:pt x="21623" y="17826"/>
                  </a:lnTo>
                  <a:lnTo>
                    <a:pt x="25740" y="21623"/>
                  </a:lnTo>
                  <a:lnTo>
                    <a:pt x="25740" y="13789"/>
                  </a:lnTo>
                  <a:lnTo>
                    <a:pt x="25740" y="11271"/>
                  </a:lnTo>
                  <a:lnTo>
                    <a:pt x="25740" y="4077"/>
                  </a:lnTo>
                  <a:cubicBezTo>
                    <a:pt x="25740" y="1839"/>
                    <a:pt x="23941" y="0"/>
                    <a:pt x="21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2754896" y="1701121"/>
              <a:ext cx="502999" cy="423778"/>
            </a:xfrm>
            <a:custGeom>
              <a:avLst/>
              <a:gdLst/>
              <a:ahLst/>
              <a:cxnLst/>
              <a:rect l="l" t="t" r="r" b="b"/>
              <a:pathLst>
                <a:path w="26140" h="22023" extrusionOk="0">
                  <a:moveTo>
                    <a:pt x="21863" y="400"/>
                  </a:moveTo>
                  <a:cubicBezTo>
                    <a:pt x="24021" y="400"/>
                    <a:pt x="25740" y="2119"/>
                    <a:pt x="25740" y="4277"/>
                  </a:cubicBezTo>
                  <a:lnTo>
                    <a:pt x="25740" y="21423"/>
                  </a:lnTo>
                  <a:lnTo>
                    <a:pt x="21943" y="17906"/>
                  </a:lnTo>
                  <a:cubicBezTo>
                    <a:pt x="21903" y="17866"/>
                    <a:pt x="21863" y="17866"/>
                    <a:pt x="21823" y="17866"/>
                  </a:cubicBezTo>
                  <a:lnTo>
                    <a:pt x="4277" y="17866"/>
                  </a:lnTo>
                  <a:cubicBezTo>
                    <a:pt x="2119" y="17866"/>
                    <a:pt x="400" y="16107"/>
                    <a:pt x="400" y="13989"/>
                  </a:cubicBezTo>
                  <a:lnTo>
                    <a:pt x="400" y="4277"/>
                  </a:lnTo>
                  <a:cubicBezTo>
                    <a:pt x="400" y="2119"/>
                    <a:pt x="2119" y="400"/>
                    <a:pt x="4277" y="400"/>
                  </a:cubicBezTo>
                  <a:close/>
                  <a:moveTo>
                    <a:pt x="4277" y="0"/>
                  </a:moveTo>
                  <a:cubicBezTo>
                    <a:pt x="1919" y="0"/>
                    <a:pt x="1" y="1919"/>
                    <a:pt x="1" y="4277"/>
                  </a:cubicBezTo>
                  <a:lnTo>
                    <a:pt x="1" y="13989"/>
                  </a:lnTo>
                  <a:cubicBezTo>
                    <a:pt x="1" y="16307"/>
                    <a:pt x="1919" y="18226"/>
                    <a:pt x="4277" y="18226"/>
                  </a:cubicBezTo>
                  <a:lnTo>
                    <a:pt x="21743" y="18226"/>
                  </a:lnTo>
                  <a:lnTo>
                    <a:pt x="25820" y="21983"/>
                  </a:lnTo>
                  <a:cubicBezTo>
                    <a:pt x="25860" y="22022"/>
                    <a:pt x="25900" y="22022"/>
                    <a:pt x="25940" y="22022"/>
                  </a:cubicBezTo>
                  <a:lnTo>
                    <a:pt x="26020" y="22022"/>
                  </a:lnTo>
                  <a:cubicBezTo>
                    <a:pt x="26100" y="21983"/>
                    <a:pt x="26140" y="21903"/>
                    <a:pt x="26140" y="21823"/>
                  </a:cubicBezTo>
                  <a:lnTo>
                    <a:pt x="26140" y="4277"/>
                  </a:lnTo>
                  <a:cubicBezTo>
                    <a:pt x="26140" y="1919"/>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2613386" y="1570369"/>
              <a:ext cx="495302" cy="416100"/>
            </a:xfrm>
            <a:custGeom>
              <a:avLst/>
              <a:gdLst/>
              <a:ahLst/>
              <a:cxnLst/>
              <a:rect l="l" t="t" r="r" b="b"/>
              <a:pathLst>
                <a:path w="25740" h="21624" extrusionOk="0">
                  <a:moveTo>
                    <a:pt x="4077" y="1"/>
                  </a:moveTo>
                  <a:cubicBezTo>
                    <a:pt x="1839" y="1"/>
                    <a:pt x="1" y="1839"/>
                    <a:pt x="1" y="4078"/>
                  </a:cubicBezTo>
                  <a:lnTo>
                    <a:pt x="1" y="13790"/>
                  </a:lnTo>
                  <a:cubicBezTo>
                    <a:pt x="1" y="16028"/>
                    <a:pt x="1839" y="17826"/>
                    <a:pt x="4077" y="17826"/>
                  </a:cubicBezTo>
                  <a:lnTo>
                    <a:pt x="21583" y="17826"/>
                  </a:lnTo>
                  <a:lnTo>
                    <a:pt x="25740" y="21623"/>
                  </a:lnTo>
                  <a:lnTo>
                    <a:pt x="25740" y="13790"/>
                  </a:lnTo>
                  <a:lnTo>
                    <a:pt x="25740" y="11272"/>
                  </a:lnTo>
                  <a:lnTo>
                    <a:pt x="25740" y="4078"/>
                  </a:lnTo>
                  <a:cubicBezTo>
                    <a:pt x="25740" y="1839"/>
                    <a:pt x="23901" y="1"/>
                    <a:pt x="21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2609538" y="1566539"/>
              <a:ext cx="502999" cy="423778"/>
            </a:xfrm>
            <a:custGeom>
              <a:avLst/>
              <a:gdLst/>
              <a:ahLst/>
              <a:cxnLst/>
              <a:rect l="l" t="t" r="r" b="b"/>
              <a:pathLst>
                <a:path w="26140" h="22023" extrusionOk="0">
                  <a:moveTo>
                    <a:pt x="21863" y="400"/>
                  </a:moveTo>
                  <a:cubicBezTo>
                    <a:pt x="24021" y="400"/>
                    <a:pt x="25740" y="2118"/>
                    <a:pt x="25740" y="4277"/>
                  </a:cubicBezTo>
                  <a:lnTo>
                    <a:pt x="25740" y="21423"/>
                  </a:lnTo>
                  <a:lnTo>
                    <a:pt x="21943" y="17905"/>
                  </a:lnTo>
                  <a:cubicBezTo>
                    <a:pt x="21903" y="17866"/>
                    <a:pt x="21863" y="17866"/>
                    <a:pt x="21783" y="17866"/>
                  </a:cubicBezTo>
                  <a:lnTo>
                    <a:pt x="4277" y="17866"/>
                  </a:lnTo>
                  <a:cubicBezTo>
                    <a:pt x="2119" y="17866"/>
                    <a:pt x="401" y="16107"/>
                    <a:pt x="401" y="13989"/>
                  </a:cubicBezTo>
                  <a:lnTo>
                    <a:pt x="401" y="4277"/>
                  </a:lnTo>
                  <a:cubicBezTo>
                    <a:pt x="401" y="2118"/>
                    <a:pt x="2119" y="400"/>
                    <a:pt x="4277" y="400"/>
                  </a:cubicBezTo>
                  <a:close/>
                  <a:moveTo>
                    <a:pt x="4277" y="0"/>
                  </a:moveTo>
                  <a:cubicBezTo>
                    <a:pt x="1919" y="0"/>
                    <a:pt x="1" y="1918"/>
                    <a:pt x="1" y="4277"/>
                  </a:cubicBezTo>
                  <a:lnTo>
                    <a:pt x="1" y="13989"/>
                  </a:lnTo>
                  <a:cubicBezTo>
                    <a:pt x="1" y="16307"/>
                    <a:pt x="1919" y="18225"/>
                    <a:pt x="4277" y="18225"/>
                  </a:cubicBezTo>
                  <a:lnTo>
                    <a:pt x="21743" y="18225"/>
                  </a:lnTo>
                  <a:lnTo>
                    <a:pt x="25820" y="21982"/>
                  </a:lnTo>
                  <a:cubicBezTo>
                    <a:pt x="25860" y="22022"/>
                    <a:pt x="25900" y="22022"/>
                    <a:pt x="25940" y="22022"/>
                  </a:cubicBezTo>
                  <a:lnTo>
                    <a:pt x="26020" y="22022"/>
                  </a:lnTo>
                  <a:cubicBezTo>
                    <a:pt x="26100" y="21982"/>
                    <a:pt x="26140" y="21902"/>
                    <a:pt x="26140" y="21822"/>
                  </a:cubicBezTo>
                  <a:lnTo>
                    <a:pt x="26140" y="4277"/>
                  </a:lnTo>
                  <a:cubicBezTo>
                    <a:pt x="26140" y="1918"/>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2938719"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2820282"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2701844" y="1714187"/>
              <a:ext cx="67695" cy="68465"/>
            </a:xfrm>
            <a:custGeom>
              <a:avLst/>
              <a:gdLst/>
              <a:ahLst/>
              <a:cxnLst/>
              <a:rect l="l" t="t" r="r" b="b"/>
              <a:pathLst>
                <a:path w="3518" h="3558" extrusionOk="0">
                  <a:moveTo>
                    <a:pt x="1759" y="1"/>
                  </a:moveTo>
                  <a:cubicBezTo>
                    <a:pt x="759" y="1"/>
                    <a:pt x="0" y="800"/>
                    <a:pt x="0" y="1759"/>
                  </a:cubicBezTo>
                  <a:cubicBezTo>
                    <a:pt x="0" y="2759"/>
                    <a:pt x="75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1132926" y="3865306"/>
              <a:ext cx="89227" cy="578353"/>
            </a:xfrm>
            <a:custGeom>
              <a:avLst/>
              <a:gdLst/>
              <a:ahLst/>
              <a:cxnLst/>
              <a:rect l="l" t="t" r="r" b="b"/>
              <a:pathLst>
                <a:path w="4637" h="30056" extrusionOk="0">
                  <a:moveTo>
                    <a:pt x="0" y="0"/>
                  </a:moveTo>
                  <a:lnTo>
                    <a:pt x="0" y="30056"/>
                  </a:lnTo>
                  <a:lnTo>
                    <a:pt x="4637" y="30056"/>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1129078" y="3861458"/>
              <a:ext cx="96155" cy="585280"/>
            </a:xfrm>
            <a:custGeom>
              <a:avLst/>
              <a:gdLst/>
              <a:ahLst/>
              <a:cxnLst/>
              <a:rect l="l" t="t" r="r" b="b"/>
              <a:pathLst>
                <a:path w="4997" h="30416" extrusionOk="0">
                  <a:moveTo>
                    <a:pt x="4637" y="360"/>
                  </a:moveTo>
                  <a:lnTo>
                    <a:pt x="4637" y="30056"/>
                  </a:lnTo>
                  <a:lnTo>
                    <a:pt x="400" y="30056"/>
                  </a:lnTo>
                  <a:lnTo>
                    <a:pt x="400" y="360"/>
                  </a:lnTo>
                  <a:close/>
                  <a:moveTo>
                    <a:pt x="0" y="0"/>
                  </a:moveTo>
                  <a:lnTo>
                    <a:pt x="0" y="30416"/>
                  </a:lnTo>
                  <a:lnTo>
                    <a:pt x="4996" y="30416"/>
                  </a:lnTo>
                  <a:lnTo>
                    <a:pt x="49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1109085" y="4133700"/>
              <a:ext cx="136910" cy="494532"/>
            </a:xfrm>
            <a:custGeom>
              <a:avLst/>
              <a:gdLst/>
              <a:ahLst/>
              <a:cxnLst/>
              <a:rect l="l" t="t" r="r" b="b"/>
              <a:pathLst>
                <a:path w="7115" h="25700" extrusionOk="0">
                  <a:moveTo>
                    <a:pt x="2119" y="1"/>
                  </a:moveTo>
                  <a:cubicBezTo>
                    <a:pt x="960" y="1"/>
                    <a:pt x="0" y="960"/>
                    <a:pt x="0" y="2159"/>
                  </a:cubicBezTo>
                  <a:lnTo>
                    <a:pt x="0" y="23542"/>
                  </a:lnTo>
                  <a:cubicBezTo>
                    <a:pt x="0" y="24741"/>
                    <a:pt x="960" y="25700"/>
                    <a:pt x="2119" y="25700"/>
                  </a:cubicBezTo>
                  <a:lnTo>
                    <a:pt x="4956" y="25700"/>
                  </a:lnTo>
                  <a:cubicBezTo>
                    <a:pt x="6155" y="25700"/>
                    <a:pt x="7115" y="24741"/>
                    <a:pt x="7115" y="23542"/>
                  </a:cubicBezTo>
                  <a:lnTo>
                    <a:pt x="7115" y="2159"/>
                  </a:lnTo>
                  <a:cubicBezTo>
                    <a:pt x="7115" y="960"/>
                    <a:pt x="6155" y="1"/>
                    <a:pt x="4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796067" y="4586688"/>
              <a:ext cx="762946" cy="126154"/>
            </a:xfrm>
            <a:custGeom>
              <a:avLst/>
              <a:gdLst/>
              <a:ahLst/>
              <a:cxnLst/>
              <a:rect l="l" t="t" r="r" b="b"/>
              <a:pathLst>
                <a:path w="39649" h="6556" extrusionOk="0">
                  <a:moveTo>
                    <a:pt x="1" y="1"/>
                  </a:moveTo>
                  <a:lnTo>
                    <a:pt x="1" y="3078"/>
                  </a:lnTo>
                  <a:lnTo>
                    <a:pt x="1" y="6555"/>
                  </a:lnTo>
                  <a:lnTo>
                    <a:pt x="2678" y="6555"/>
                  </a:lnTo>
                  <a:lnTo>
                    <a:pt x="2678" y="3078"/>
                  </a:lnTo>
                  <a:lnTo>
                    <a:pt x="36930" y="3078"/>
                  </a:lnTo>
                  <a:lnTo>
                    <a:pt x="36930" y="6555"/>
                  </a:lnTo>
                  <a:lnTo>
                    <a:pt x="39648" y="6555"/>
                  </a:lnTo>
                  <a:lnTo>
                    <a:pt x="39648" y="3078"/>
                  </a:lnTo>
                  <a:lnTo>
                    <a:pt x="396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742226" y="4677436"/>
              <a:ext cx="158462" cy="158462"/>
            </a:xfrm>
            <a:custGeom>
              <a:avLst/>
              <a:gdLst/>
              <a:ahLst/>
              <a:cxnLst/>
              <a:rect l="l" t="t" r="r" b="b"/>
              <a:pathLst>
                <a:path w="8235" h="8235" extrusionOk="0">
                  <a:moveTo>
                    <a:pt x="4117" y="1"/>
                  </a:moveTo>
                  <a:cubicBezTo>
                    <a:pt x="1839" y="1"/>
                    <a:pt x="1" y="1839"/>
                    <a:pt x="1" y="4118"/>
                  </a:cubicBezTo>
                  <a:cubicBezTo>
                    <a:pt x="1" y="6396"/>
                    <a:pt x="1839" y="8234"/>
                    <a:pt x="4117" y="8234"/>
                  </a:cubicBezTo>
                  <a:cubicBezTo>
                    <a:pt x="6396" y="8234"/>
                    <a:pt x="8234" y="6396"/>
                    <a:pt x="8234" y="4118"/>
                  </a:cubicBezTo>
                  <a:cubicBezTo>
                    <a:pt x="8234" y="1839"/>
                    <a:pt x="6396"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738378" y="4673607"/>
              <a:ext cx="166140" cy="166140"/>
            </a:xfrm>
            <a:custGeom>
              <a:avLst/>
              <a:gdLst/>
              <a:ahLst/>
              <a:cxnLst/>
              <a:rect l="l" t="t" r="r" b="b"/>
              <a:pathLst>
                <a:path w="8634" h="8634" extrusionOk="0">
                  <a:moveTo>
                    <a:pt x="4317" y="360"/>
                  </a:moveTo>
                  <a:cubicBezTo>
                    <a:pt x="6476" y="360"/>
                    <a:pt x="8274" y="2158"/>
                    <a:pt x="8274" y="4317"/>
                  </a:cubicBezTo>
                  <a:cubicBezTo>
                    <a:pt x="8274" y="6475"/>
                    <a:pt x="6476" y="8273"/>
                    <a:pt x="4317" y="8273"/>
                  </a:cubicBezTo>
                  <a:cubicBezTo>
                    <a:pt x="2159" y="8273"/>
                    <a:pt x="361" y="6475"/>
                    <a:pt x="361" y="4317"/>
                  </a:cubicBezTo>
                  <a:cubicBezTo>
                    <a:pt x="361" y="2158"/>
                    <a:pt x="2159" y="360"/>
                    <a:pt x="4317" y="360"/>
                  </a:cubicBezTo>
                  <a:close/>
                  <a:moveTo>
                    <a:pt x="4317" y="0"/>
                  </a:moveTo>
                  <a:cubicBezTo>
                    <a:pt x="1919" y="0"/>
                    <a:pt x="1" y="1918"/>
                    <a:pt x="1" y="4317"/>
                  </a:cubicBezTo>
                  <a:cubicBezTo>
                    <a:pt x="1" y="6715"/>
                    <a:pt x="1919" y="8633"/>
                    <a:pt x="4317" y="8633"/>
                  </a:cubicBezTo>
                  <a:cubicBezTo>
                    <a:pt x="6715" y="8633"/>
                    <a:pt x="8634" y="6715"/>
                    <a:pt x="8634" y="4317"/>
                  </a:cubicBezTo>
                  <a:cubicBezTo>
                    <a:pt x="8634" y="1918"/>
                    <a:pt x="671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790679" y="4725888"/>
              <a:ext cx="61557" cy="61557"/>
            </a:xfrm>
            <a:custGeom>
              <a:avLst/>
              <a:gdLst/>
              <a:ahLst/>
              <a:cxnLst/>
              <a:rect l="l" t="t" r="r" b="b"/>
              <a:pathLst>
                <a:path w="3199" h="3199" extrusionOk="0">
                  <a:moveTo>
                    <a:pt x="1599" y="1"/>
                  </a:moveTo>
                  <a:cubicBezTo>
                    <a:pt x="720" y="1"/>
                    <a:pt x="1" y="720"/>
                    <a:pt x="1" y="1600"/>
                  </a:cubicBezTo>
                  <a:cubicBezTo>
                    <a:pt x="1" y="2479"/>
                    <a:pt x="720" y="3198"/>
                    <a:pt x="1599" y="3198"/>
                  </a:cubicBezTo>
                  <a:cubicBezTo>
                    <a:pt x="2479" y="3198"/>
                    <a:pt x="3198" y="2479"/>
                    <a:pt x="3198" y="1600"/>
                  </a:cubicBezTo>
                  <a:cubicBezTo>
                    <a:pt x="319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1455931" y="4677436"/>
              <a:ext cx="159212" cy="158462"/>
            </a:xfrm>
            <a:custGeom>
              <a:avLst/>
              <a:gdLst/>
              <a:ahLst/>
              <a:cxnLst/>
              <a:rect l="l" t="t" r="r" b="b"/>
              <a:pathLst>
                <a:path w="8274" h="8235" extrusionOk="0">
                  <a:moveTo>
                    <a:pt x="4157" y="1"/>
                  </a:moveTo>
                  <a:cubicBezTo>
                    <a:pt x="1879" y="1"/>
                    <a:pt x="1" y="1839"/>
                    <a:pt x="1" y="4118"/>
                  </a:cubicBezTo>
                  <a:cubicBezTo>
                    <a:pt x="1" y="6396"/>
                    <a:pt x="1879" y="8234"/>
                    <a:pt x="4157" y="8234"/>
                  </a:cubicBezTo>
                  <a:cubicBezTo>
                    <a:pt x="6435" y="8234"/>
                    <a:pt x="8274" y="6396"/>
                    <a:pt x="8274" y="4118"/>
                  </a:cubicBezTo>
                  <a:cubicBezTo>
                    <a:pt x="8274" y="1839"/>
                    <a:pt x="6435"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1452852" y="4673607"/>
              <a:ext cx="166140" cy="166140"/>
            </a:xfrm>
            <a:custGeom>
              <a:avLst/>
              <a:gdLst/>
              <a:ahLst/>
              <a:cxnLst/>
              <a:rect l="l" t="t" r="r" b="b"/>
              <a:pathLst>
                <a:path w="8634" h="8634" extrusionOk="0">
                  <a:moveTo>
                    <a:pt x="4317" y="360"/>
                  </a:moveTo>
                  <a:cubicBezTo>
                    <a:pt x="6476" y="360"/>
                    <a:pt x="8234" y="2158"/>
                    <a:pt x="8234" y="4317"/>
                  </a:cubicBezTo>
                  <a:cubicBezTo>
                    <a:pt x="8234" y="6475"/>
                    <a:pt x="6476" y="8273"/>
                    <a:pt x="4317" y="8273"/>
                  </a:cubicBezTo>
                  <a:cubicBezTo>
                    <a:pt x="2119" y="8273"/>
                    <a:pt x="360" y="6475"/>
                    <a:pt x="360" y="4317"/>
                  </a:cubicBezTo>
                  <a:cubicBezTo>
                    <a:pt x="360" y="2158"/>
                    <a:pt x="2119" y="360"/>
                    <a:pt x="4317" y="360"/>
                  </a:cubicBezTo>
                  <a:close/>
                  <a:moveTo>
                    <a:pt x="4317" y="0"/>
                  </a:moveTo>
                  <a:cubicBezTo>
                    <a:pt x="1919" y="0"/>
                    <a:pt x="1" y="1918"/>
                    <a:pt x="1" y="4317"/>
                  </a:cubicBezTo>
                  <a:cubicBezTo>
                    <a:pt x="1" y="6715"/>
                    <a:pt x="1919" y="8633"/>
                    <a:pt x="4317" y="8633"/>
                  </a:cubicBezTo>
                  <a:cubicBezTo>
                    <a:pt x="6675" y="8633"/>
                    <a:pt x="8634" y="6715"/>
                    <a:pt x="8634" y="4317"/>
                  </a:cubicBezTo>
                  <a:cubicBezTo>
                    <a:pt x="8634" y="1918"/>
                    <a:pt x="667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1505153" y="4725888"/>
              <a:ext cx="60768" cy="61557"/>
            </a:xfrm>
            <a:custGeom>
              <a:avLst/>
              <a:gdLst/>
              <a:ahLst/>
              <a:cxnLst/>
              <a:rect l="l" t="t" r="r" b="b"/>
              <a:pathLst>
                <a:path w="3158" h="3199" extrusionOk="0">
                  <a:moveTo>
                    <a:pt x="1599" y="1"/>
                  </a:moveTo>
                  <a:cubicBezTo>
                    <a:pt x="720" y="1"/>
                    <a:pt x="1" y="720"/>
                    <a:pt x="1" y="1600"/>
                  </a:cubicBezTo>
                  <a:cubicBezTo>
                    <a:pt x="1" y="2479"/>
                    <a:pt x="720" y="3198"/>
                    <a:pt x="1599" y="3198"/>
                  </a:cubicBezTo>
                  <a:cubicBezTo>
                    <a:pt x="2479" y="3198"/>
                    <a:pt x="3158" y="2479"/>
                    <a:pt x="3158" y="1600"/>
                  </a:cubicBezTo>
                  <a:cubicBezTo>
                    <a:pt x="315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40000" y="2845511"/>
              <a:ext cx="1730440" cy="1089799"/>
            </a:xfrm>
            <a:custGeom>
              <a:avLst/>
              <a:gdLst/>
              <a:ahLst/>
              <a:cxnLst/>
              <a:rect l="l" t="t" r="r" b="b"/>
              <a:pathLst>
                <a:path w="89928" h="56635" extrusionOk="0">
                  <a:moveTo>
                    <a:pt x="3238" y="0"/>
                  </a:moveTo>
                  <a:cubicBezTo>
                    <a:pt x="1440" y="0"/>
                    <a:pt x="1" y="1519"/>
                    <a:pt x="121" y="3317"/>
                  </a:cubicBezTo>
                  <a:lnTo>
                    <a:pt x="3638" y="53717"/>
                  </a:lnTo>
                  <a:cubicBezTo>
                    <a:pt x="3718" y="55355"/>
                    <a:pt x="5077" y="56634"/>
                    <a:pt x="6715" y="56634"/>
                  </a:cubicBezTo>
                  <a:lnTo>
                    <a:pt x="86331" y="56634"/>
                  </a:lnTo>
                  <a:cubicBezTo>
                    <a:pt x="88449" y="56634"/>
                    <a:pt x="89928" y="54556"/>
                    <a:pt x="89288" y="52517"/>
                  </a:cubicBezTo>
                  <a:cubicBezTo>
                    <a:pt x="88849" y="51239"/>
                    <a:pt x="87650" y="50399"/>
                    <a:pt x="86331" y="50399"/>
                  </a:cubicBezTo>
                  <a:lnTo>
                    <a:pt x="58673" y="50399"/>
                  </a:lnTo>
                  <a:cubicBezTo>
                    <a:pt x="57154" y="50399"/>
                    <a:pt x="55835" y="49280"/>
                    <a:pt x="55596" y="47761"/>
                  </a:cubicBezTo>
                  <a:lnTo>
                    <a:pt x="48282" y="2598"/>
                  </a:lnTo>
                  <a:cubicBezTo>
                    <a:pt x="48042" y="1079"/>
                    <a:pt x="46723" y="0"/>
                    <a:pt x="45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337691" y="2841663"/>
              <a:ext cx="1730440" cy="1097477"/>
            </a:xfrm>
            <a:custGeom>
              <a:avLst/>
              <a:gdLst/>
              <a:ahLst/>
              <a:cxnLst/>
              <a:rect l="l" t="t" r="r" b="b"/>
              <a:pathLst>
                <a:path w="89928" h="57034" extrusionOk="0">
                  <a:moveTo>
                    <a:pt x="45324" y="360"/>
                  </a:moveTo>
                  <a:cubicBezTo>
                    <a:pt x="46763" y="360"/>
                    <a:pt x="47962" y="1399"/>
                    <a:pt x="48202" y="2838"/>
                  </a:cubicBezTo>
                  <a:lnTo>
                    <a:pt x="55556" y="48001"/>
                  </a:lnTo>
                  <a:cubicBezTo>
                    <a:pt x="55796" y="49600"/>
                    <a:pt x="57154" y="50759"/>
                    <a:pt x="58793" y="50759"/>
                  </a:cubicBezTo>
                  <a:lnTo>
                    <a:pt x="86451" y="50759"/>
                  </a:lnTo>
                  <a:cubicBezTo>
                    <a:pt x="87690" y="50759"/>
                    <a:pt x="88809" y="51598"/>
                    <a:pt x="89208" y="52797"/>
                  </a:cubicBezTo>
                  <a:cubicBezTo>
                    <a:pt x="89528" y="53717"/>
                    <a:pt x="89368" y="54676"/>
                    <a:pt x="88809" y="55435"/>
                  </a:cubicBezTo>
                  <a:cubicBezTo>
                    <a:pt x="88249" y="56195"/>
                    <a:pt x="87370" y="56634"/>
                    <a:pt x="86451" y="56634"/>
                  </a:cubicBezTo>
                  <a:lnTo>
                    <a:pt x="6835" y="56634"/>
                  </a:lnTo>
                  <a:cubicBezTo>
                    <a:pt x="5317" y="56634"/>
                    <a:pt x="4038" y="55435"/>
                    <a:pt x="3918" y="53917"/>
                  </a:cubicBezTo>
                  <a:lnTo>
                    <a:pt x="441" y="3517"/>
                  </a:lnTo>
                  <a:cubicBezTo>
                    <a:pt x="401" y="2678"/>
                    <a:pt x="640" y="1919"/>
                    <a:pt x="1240" y="1319"/>
                  </a:cubicBezTo>
                  <a:cubicBezTo>
                    <a:pt x="1799" y="720"/>
                    <a:pt x="2559" y="360"/>
                    <a:pt x="3358" y="360"/>
                  </a:cubicBezTo>
                  <a:close/>
                  <a:moveTo>
                    <a:pt x="3358" y="0"/>
                  </a:moveTo>
                  <a:cubicBezTo>
                    <a:pt x="2439" y="0"/>
                    <a:pt x="1600" y="360"/>
                    <a:pt x="960" y="1039"/>
                  </a:cubicBezTo>
                  <a:cubicBezTo>
                    <a:pt x="321" y="1719"/>
                    <a:pt x="1" y="2598"/>
                    <a:pt x="81" y="3517"/>
                  </a:cubicBezTo>
                  <a:lnTo>
                    <a:pt x="3558" y="53956"/>
                  </a:lnTo>
                  <a:cubicBezTo>
                    <a:pt x="3678" y="55675"/>
                    <a:pt x="5117" y="57034"/>
                    <a:pt x="6835" y="57034"/>
                  </a:cubicBezTo>
                  <a:lnTo>
                    <a:pt x="86451" y="57034"/>
                  </a:lnTo>
                  <a:cubicBezTo>
                    <a:pt x="87490" y="57034"/>
                    <a:pt x="88489" y="56514"/>
                    <a:pt x="89128" y="55635"/>
                  </a:cubicBezTo>
                  <a:cubicBezTo>
                    <a:pt x="89728" y="54796"/>
                    <a:pt x="89928" y="53677"/>
                    <a:pt x="89568" y="52678"/>
                  </a:cubicBezTo>
                  <a:cubicBezTo>
                    <a:pt x="89128" y="51319"/>
                    <a:pt x="87849" y="50399"/>
                    <a:pt x="86451" y="50399"/>
                  </a:cubicBezTo>
                  <a:lnTo>
                    <a:pt x="58793" y="50399"/>
                  </a:lnTo>
                  <a:cubicBezTo>
                    <a:pt x="57354" y="50399"/>
                    <a:pt x="56155" y="49360"/>
                    <a:pt x="55915" y="47921"/>
                  </a:cubicBezTo>
                  <a:lnTo>
                    <a:pt x="48561" y="2758"/>
                  </a:lnTo>
                  <a:cubicBezTo>
                    <a:pt x="48322" y="1159"/>
                    <a:pt x="46923" y="0"/>
                    <a:pt x="4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409985" y="3066223"/>
              <a:ext cx="701428" cy="7716"/>
            </a:xfrm>
            <a:custGeom>
              <a:avLst/>
              <a:gdLst/>
              <a:ahLst/>
              <a:cxnLst/>
              <a:rect l="l" t="t" r="r" b="b"/>
              <a:pathLst>
                <a:path w="36452" h="401" extrusionOk="0">
                  <a:moveTo>
                    <a:pt x="201" y="1"/>
                  </a:moveTo>
                  <a:cubicBezTo>
                    <a:pt x="81" y="1"/>
                    <a:pt x="1" y="81"/>
                    <a:pt x="1" y="201"/>
                  </a:cubicBezTo>
                  <a:cubicBezTo>
                    <a:pt x="1" y="321"/>
                    <a:pt x="81" y="400"/>
                    <a:pt x="201" y="400"/>
                  </a:cubicBezTo>
                  <a:lnTo>
                    <a:pt x="36251" y="400"/>
                  </a:lnTo>
                  <a:cubicBezTo>
                    <a:pt x="36371" y="400"/>
                    <a:pt x="36451" y="321"/>
                    <a:pt x="36451" y="201"/>
                  </a:cubicBezTo>
                  <a:cubicBezTo>
                    <a:pt x="36451" y="81"/>
                    <a:pt x="36371" y="1"/>
                    <a:pt x="36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409985" y="3287723"/>
              <a:ext cx="741414" cy="7716"/>
            </a:xfrm>
            <a:custGeom>
              <a:avLst/>
              <a:gdLst/>
              <a:ahLst/>
              <a:cxnLst/>
              <a:rect l="l" t="t" r="r" b="b"/>
              <a:pathLst>
                <a:path w="38530" h="401" extrusionOk="0">
                  <a:moveTo>
                    <a:pt x="201" y="0"/>
                  </a:moveTo>
                  <a:cubicBezTo>
                    <a:pt x="81" y="0"/>
                    <a:pt x="1" y="80"/>
                    <a:pt x="1" y="200"/>
                  </a:cubicBezTo>
                  <a:cubicBezTo>
                    <a:pt x="1" y="280"/>
                    <a:pt x="81" y="400"/>
                    <a:pt x="201" y="400"/>
                  </a:cubicBezTo>
                  <a:lnTo>
                    <a:pt x="38330" y="400"/>
                  </a:lnTo>
                  <a:cubicBezTo>
                    <a:pt x="38410" y="400"/>
                    <a:pt x="38530" y="280"/>
                    <a:pt x="38530" y="200"/>
                  </a:cubicBezTo>
                  <a:cubicBezTo>
                    <a:pt x="38530" y="80"/>
                    <a:pt x="3841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454590" y="3509224"/>
              <a:ext cx="741414" cy="6927"/>
            </a:xfrm>
            <a:custGeom>
              <a:avLst/>
              <a:gdLst/>
              <a:ahLst/>
              <a:cxnLst/>
              <a:rect l="l" t="t" r="r" b="b"/>
              <a:pathLst>
                <a:path w="38530" h="360" extrusionOk="0">
                  <a:moveTo>
                    <a:pt x="201" y="0"/>
                  </a:moveTo>
                  <a:cubicBezTo>
                    <a:pt x="81" y="0"/>
                    <a:pt x="1" y="80"/>
                    <a:pt x="1" y="200"/>
                  </a:cubicBezTo>
                  <a:cubicBezTo>
                    <a:pt x="1" y="280"/>
                    <a:pt x="81" y="360"/>
                    <a:pt x="201" y="360"/>
                  </a:cubicBezTo>
                  <a:lnTo>
                    <a:pt x="38330" y="360"/>
                  </a:lnTo>
                  <a:cubicBezTo>
                    <a:pt x="38450" y="360"/>
                    <a:pt x="38530" y="280"/>
                    <a:pt x="38530" y="200"/>
                  </a:cubicBezTo>
                  <a:cubicBezTo>
                    <a:pt x="38530" y="80"/>
                    <a:pt x="3845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454590" y="3730705"/>
              <a:ext cx="741414" cy="6947"/>
            </a:xfrm>
            <a:custGeom>
              <a:avLst/>
              <a:gdLst/>
              <a:ahLst/>
              <a:cxnLst/>
              <a:rect l="l" t="t" r="r" b="b"/>
              <a:pathLst>
                <a:path w="38530" h="361" extrusionOk="0">
                  <a:moveTo>
                    <a:pt x="201" y="1"/>
                  </a:moveTo>
                  <a:cubicBezTo>
                    <a:pt x="81" y="1"/>
                    <a:pt x="1" y="81"/>
                    <a:pt x="1" y="161"/>
                  </a:cubicBezTo>
                  <a:cubicBezTo>
                    <a:pt x="1" y="281"/>
                    <a:pt x="81" y="360"/>
                    <a:pt x="201" y="360"/>
                  </a:cubicBezTo>
                  <a:lnTo>
                    <a:pt x="38330" y="360"/>
                  </a:lnTo>
                  <a:cubicBezTo>
                    <a:pt x="38450" y="360"/>
                    <a:pt x="38530" y="281"/>
                    <a:pt x="38530" y="161"/>
                  </a:cubicBezTo>
                  <a:cubicBezTo>
                    <a:pt x="38530" y="81"/>
                    <a:pt x="38450" y="1"/>
                    <a:pt x="38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1156768" y="2887806"/>
              <a:ext cx="149206" cy="944441"/>
            </a:xfrm>
            <a:custGeom>
              <a:avLst/>
              <a:gdLst/>
              <a:ahLst/>
              <a:cxnLst/>
              <a:rect l="l" t="t" r="r" b="b"/>
              <a:pathLst>
                <a:path w="7754" h="49081" extrusionOk="0">
                  <a:moveTo>
                    <a:pt x="160" y="0"/>
                  </a:moveTo>
                  <a:cubicBezTo>
                    <a:pt x="80" y="40"/>
                    <a:pt x="0" y="120"/>
                    <a:pt x="0" y="240"/>
                  </a:cubicBezTo>
                  <a:lnTo>
                    <a:pt x="7354" y="48921"/>
                  </a:lnTo>
                  <a:cubicBezTo>
                    <a:pt x="7354" y="49001"/>
                    <a:pt x="7434" y="49081"/>
                    <a:pt x="7554" y="49081"/>
                  </a:cubicBezTo>
                  <a:cubicBezTo>
                    <a:pt x="7674" y="49041"/>
                    <a:pt x="7754" y="48961"/>
                    <a:pt x="7714" y="48841"/>
                  </a:cubicBezTo>
                  <a:lnTo>
                    <a:pt x="400" y="160"/>
                  </a:lnTo>
                  <a:cubicBezTo>
                    <a:pt x="360" y="80"/>
                    <a:pt x="280"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2BF03D02-E7D7-F4AB-1EF8-9A3AD37F805B}"/>
              </a:ext>
            </a:extLst>
          </p:cNvPr>
          <p:cNvSpPr txBox="1"/>
          <p:nvPr/>
        </p:nvSpPr>
        <p:spPr>
          <a:xfrm>
            <a:off x="4929068" y="2685321"/>
            <a:ext cx="3185415" cy="1384995"/>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rPr>
              <a:t>The dataset provided by the leading retail giant contains comprehensive information about </a:t>
            </a:r>
            <a:r>
              <a:rPr kumimoji="0" lang="en-US" b="0" i="0" u="sng"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rPr>
              <a:t>customers,</a:t>
            </a:r>
            <a:r>
              <a:rPr kumimoji="0" lang="en-US" b="0" i="0" u="none"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rPr>
              <a:t> their </a:t>
            </a:r>
            <a:r>
              <a:rPr kumimoji="0" lang="en-US" b="0" i="0" u="sng"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rPr>
              <a:t>demographics,</a:t>
            </a:r>
            <a:r>
              <a:rPr kumimoji="0" lang="en-US" b="0" i="0"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rPr>
              <a:t> </a:t>
            </a:r>
            <a:r>
              <a:rPr kumimoji="0" lang="en-US" b="0" i="0" u="sng"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rPr>
              <a:t>purchase behavior</a:t>
            </a:r>
            <a:r>
              <a:rPr kumimoji="0" lang="en-US" b="0" i="0" u="none"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rPr>
              <a:t>, and </a:t>
            </a:r>
            <a:r>
              <a:rPr kumimoji="0" lang="en-US" b="0" i="0" u="sng"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rPr>
              <a:t>responses to marketing campaigns.</a:t>
            </a:r>
            <a:endParaRPr kumimoji="0" lang="en-IN" b="0" i="0" u="sng"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grpSp>
        <p:nvGrpSpPr>
          <p:cNvPr id="6" name="Google Shape;1054;p46">
            <a:extLst>
              <a:ext uri="{FF2B5EF4-FFF2-40B4-BE49-F238E27FC236}">
                <a16:creationId xmlns:a16="http://schemas.microsoft.com/office/drawing/2014/main" id="{C32704F8-675C-BC9B-2796-DBD6FA85EB4F}"/>
              </a:ext>
            </a:extLst>
          </p:cNvPr>
          <p:cNvGrpSpPr/>
          <p:nvPr/>
        </p:nvGrpSpPr>
        <p:grpSpPr>
          <a:xfrm>
            <a:off x="8434427" y="2374045"/>
            <a:ext cx="444434" cy="706570"/>
            <a:chOff x="6334600" y="1372450"/>
            <a:chExt cx="204300" cy="324800"/>
          </a:xfrm>
        </p:grpSpPr>
        <p:sp>
          <p:nvSpPr>
            <p:cNvPr id="7" name="Google Shape;1055;p46">
              <a:extLst>
                <a:ext uri="{FF2B5EF4-FFF2-40B4-BE49-F238E27FC236}">
                  <a16:creationId xmlns:a16="http://schemas.microsoft.com/office/drawing/2014/main" id="{09704488-102B-50B8-7916-BC0C92B45F92}"/>
                </a:ext>
              </a:extLst>
            </p:cNvPr>
            <p:cNvSpPr/>
            <p:nvPr/>
          </p:nvSpPr>
          <p:spPr>
            <a:xfrm>
              <a:off x="6354850" y="1396825"/>
              <a:ext cx="163450" cy="274350"/>
            </a:xfrm>
            <a:custGeom>
              <a:avLst/>
              <a:gdLst/>
              <a:ahLst/>
              <a:cxnLst/>
              <a:rect l="l" t="t" r="r" b="b"/>
              <a:pathLst>
                <a:path w="6538" h="10974" extrusionOk="0">
                  <a:moveTo>
                    <a:pt x="0" y="0"/>
                  </a:moveTo>
                  <a:lnTo>
                    <a:pt x="0" y="10973"/>
                  </a:lnTo>
                  <a:lnTo>
                    <a:pt x="6537" y="10973"/>
                  </a:lnTo>
                  <a:lnTo>
                    <a:pt x="653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56;p46">
              <a:extLst>
                <a:ext uri="{FF2B5EF4-FFF2-40B4-BE49-F238E27FC236}">
                  <a16:creationId xmlns:a16="http://schemas.microsoft.com/office/drawing/2014/main" id="{5989A002-4A35-DAAD-8596-F3498BAFFD8B}"/>
                </a:ext>
              </a:extLst>
            </p:cNvPr>
            <p:cNvSpPr/>
            <p:nvPr/>
          </p:nvSpPr>
          <p:spPr>
            <a:xfrm>
              <a:off x="6335975" y="1574950"/>
              <a:ext cx="200525" cy="87275"/>
            </a:xfrm>
            <a:custGeom>
              <a:avLst/>
              <a:gdLst/>
              <a:ahLst/>
              <a:cxnLst/>
              <a:rect l="l" t="t" r="r" b="b"/>
              <a:pathLst>
                <a:path w="8021" h="3491" extrusionOk="0">
                  <a:moveTo>
                    <a:pt x="6267" y="1"/>
                  </a:moveTo>
                  <a:cubicBezTo>
                    <a:pt x="5898" y="1"/>
                    <a:pt x="5532" y="90"/>
                    <a:pt x="5219" y="264"/>
                  </a:cubicBezTo>
                  <a:cubicBezTo>
                    <a:pt x="4762" y="513"/>
                    <a:pt x="4391" y="628"/>
                    <a:pt x="3976" y="628"/>
                  </a:cubicBezTo>
                  <a:cubicBezTo>
                    <a:pt x="3454" y="628"/>
                    <a:pt x="2861" y="447"/>
                    <a:pt x="1936" y="126"/>
                  </a:cubicBezTo>
                  <a:cubicBezTo>
                    <a:pt x="1676" y="40"/>
                    <a:pt x="1442" y="3"/>
                    <a:pt x="1231" y="3"/>
                  </a:cubicBezTo>
                  <a:cubicBezTo>
                    <a:pt x="1075" y="3"/>
                    <a:pt x="931" y="23"/>
                    <a:pt x="797" y="58"/>
                  </a:cubicBezTo>
                  <a:cubicBezTo>
                    <a:pt x="769" y="99"/>
                    <a:pt x="742" y="154"/>
                    <a:pt x="728" y="195"/>
                  </a:cubicBezTo>
                  <a:cubicBezTo>
                    <a:pt x="0" y="1610"/>
                    <a:pt x="549" y="3491"/>
                    <a:pt x="549" y="3491"/>
                  </a:cubicBezTo>
                  <a:lnTo>
                    <a:pt x="7498" y="3491"/>
                  </a:lnTo>
                  <a:cubicBezTo>
                    <a:pt x="7498" y="3491"/>
                    <a:pt x="8020" y="1706"/>
                    <a:pt x="7388" y="305"/>
                  </a:cubicBezTo>
                  <a:cubicBezTo>
                    <a:pt x="7050" y="100"/>
                    <a:pt x="6657" y="1"/>
                    <a:pt x="6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7;p46">
              <a:extLst>
                <a:ext uri="{FF2B5EF4-FFF2-40B4-BE49-F238E27FC236}">
                  <a16:creationId xmlns:a16="http://schemas.microsoft.com/office/drawing/2014/main" id="{D9736EF0-DF31-2EC3-DCB0-E2CE16897F24}"/>
                </a:ext>
              </a:extLst>
            </p:cNvPr>
            <p:cNvSpPr/>
            <p:nvPr/>
          </p:nvSpPr>
          <p:spPr>
            <a:xfrm>
              <a:off x="6335975" y="1529000"/>
              <a:ext cx="201200" cy="133225"/>
            </a:xfrm>
            <a:custGeom>
              <a:avLst/>
              <a:gdLst/>
              <a:ahLst/>
              <a:cxnLst/>
              <a:rect l="l" t="t" r="r" b="b"/>
              <a:pathLst>
                <a:path w="8048" h="5329" fill="none" extrusionOk="0">
                  <a:moveTo>
                    <a:pt x="7333" y="2033"/>
                  </a:moveTo>
                  <a:cubicBezTo>
                    <a:pt x="6606" y="619"/>
                    <a:pt x="5768" y="1"/>
                    <a:pt x="5768" y="1"/>
                  </a:cubicBezTo>
                  <a:lnTo>
                    <a:pt x="4697" y="1"/>
                  </a:lnTo>
                  <a:lnTo>
                    <a:pt x="3365" y="1"/>
                  </a:lnTo>
                  <a:lnTo>
                    <a:pt x="2280" y="1"/>
                  </a:lnTo>
                  <a:cubicBezTo>
                    <a:pt x="2280" y="1"/>
                    <a:pt x="1442" y="619"/>
                    <a:pt x="728" y="2033"/>
                  </a:cubicBezTo>
                  <a:cubicBezTo>
                    <a:pt x="0" y="3448"/>
                    <a:pt x="549" y="5329"/>
                    <a:pt x="549" y="5329"/>
                  </a:cubicBezTo>
                  <a:lnTo>
                    <a:pt x="7498" y="5329"/>
                  </a:lnTo>
                  <a:cubicBezTo>
                    <a:pt x="7498" y="5329"/>
                    <a:pt x="8047" y="3448"/>
                    <a:pt x="7333" y="2033"/>
                  </a:cubicBezTo>
                  <a:close/>
                </a:path>
              </a:pathLst>
            </a:custGeom>
            <a:noFill/>
            <a:ln w="3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8;p46">
              <a:extLst>
                <a:ext uri="{FF2B5EF4-FFF2-40B4-BE49-F238E27FC236}">
                  <a16:creationId xmlns:a16="http://schemas.microsoft.com/office/drawing/2014/main" id="{9AD6D818-5DFF-F085-1D7E-E99BAE0E688B}"/>
                </a:ext>
              </a:extLst>
            </p:cNvPr>
            <p:cNvSpPr/>
            <p:nvPr/>
          </p:nvSpPr>
          <p:spPr>
            <a:xfrm>
              <a:off x="6334600" y="1527275"/>
              <a:ext cx="204300" cy="136675"/>
            </a:xfrm>
            <a:custGeom>
              <a:avLst/>
              <a:gdLst/>
              <a:ahLst/>
              <a:cxnLst/>
              <a:rect l="l" t="t" r="r" b="b"/>
              <a:pathLst>
                <a:path w="8172" h="5467" extrusionOk="0">
                  <a:moveTo>
                    <a:pt x="5809" y="138"/>
                  </a:moveTo>
                  <a:cubicBezTo>
                    <a:pt x="5919" y="221"/>
                    <a:pt x="6674" y="852"/>
                    <a:pt x="7333" y="2130"/>
                  </a:cubicBezTo>
                  <a:cubicBezTo>
                    <a:pt x="7965" y="3393"/>
                    <a:pt x="7581" y="5041"/>
                    <a:pt x="7498" y="5343"/>
                  </a:cubicBezTo>
                  <a:lnTo>
                    <a:pt x="659" y="5343"/>
                  </a:lnTo>
                  <a:cubicBezTo>
                    <a:pt x="577" y="5041"/>
                    <a:pt x="192" y="3393"/>
                    <a:pt x="838" y="2130"/>
                  </a:cubicBezTo>
                  <a:cubicBezTo>
                    <a:pt x="1483" y="852"/>
                    <a:pt x="2239" y="221"/>
                    <a:pt x="2362" y="138"/>
                  </a:cubicBezTo>
                  <a:close/>
                  <a:moveTo>
                    <a:pt x="2335" y="1"/>
                  </a:moveTo>
                  <a:cubicBezTo>
                    <a:pt x="2321" y="1"/>
                    <a:pt x="2307" y="1"/>
                    <a:pt x="2293" y="15"/>
                  </a:cubicBezTo>
                  <a:cubicBezTo>
                    <a:pt x="2266" y="42"/>
                    <a:pt x="1442" y="660"/>
                    <a:pt x="714" y="2075"/>
                  </a:cubicBezTo>
                  <a:cubicBezTo>
                    <a:pt x="0" y="3503"/>
                    <a:pt x="522" y="5343"/>
                    <a:pt x="549" y="5425"/>
                  </a:cubicBezTo>
                  <a:cubicBezTo>
                    <a:pt x="549" y="5453"/>
                    <a:pt x="577" y="5467"/>
                    <a:pt x="604" y="5467"/>
                  </a:cubicBezTo>
                  <a:lnTo>
                    <a:pt x="7553" y="5467"/>
                  </a:lnTo>
                  <a:cubicBezTo>
                    <a:pt x="7581" y="5467"/>
                    <a:pt x="7608" y="5453"/>
                    <a:pt x="7622" y="5425"/>
                  </a:cubicBezTo>
                  <a:cubicBezTo>
                    <a:pt x="7636" y="5343"/>
                    <a:pt x="8171" y="3503"/>
                    <a:pt x="7443" y="2075"/>
                  </a:cubicBezTo>
                  <a:cubicBezTo>
                    <a:pt x="6729" y="660"/>
                    <a:pt x="5891" y="42"/>
                    <a:pt x="5864" y="15"/>
                  </a:cubicBezTo>
                  <a:cubicBezTo>
                    <a:pt x="5850" y="1"/>
                    <a:pt x="5837" y="1"/>
                    <a:pt x="5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9;p46">
              <a:extLst>
                <a:ext uri="{FF2B5EF4-FFF2-40B4-BE49-F238E27FC236}">
                  <a16:creationId xmlns:a16="http://schemas.microsoft.com/office/drawing/2014/main" id="{23FAADFB-D919-9F05-3835-F3E10BB81608}"/>
                </a:ext>
              </a:extLst>
            </p:cNvPr>
            <p:cNvSpPr/>
            <p:nvPr/>
          </p:nvSpPr>
          <p:spPr>
            <a:xfrm>
              <a:off x="6358975" y="1402650"/>
              <a:ext cx="155200" cy="101650"/>
            </a:xfrm>
            <a:custGeom>
              <a:avLst/>
              <a:gdLst/>
              <a:ahLst/>
              <a:cxnLst/>
              <a:rect l="l" t="t" r="r" b="b"/>
              <a:pathLst>
                <a:path w="6208" h="4066" extrusionOk="0">
                  <a:moveTo>
                    <a:pt x="137" y="1"/>
                  </a:moveTo>
                  <a:cubicBezTo>
                    <a:pt x="137" y="1"/>
                    <a:pt x="0" y="2500"/>
                    <a:pt x="1058" y="4066"/>
                  </a:cubicBezTo>
                  <a:lnTo>
                    <a:pt x="5150" y="4066"/>
                  </a:lnTo>
                  <a:cubicBezTo>
                    <a:pt x="6207" y="2500"/>
                    <a:pt x="6070" y="1"/>
                    <a:pt x="6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0;p46">
              <a:extLst>
                <a:ext uri="{FF2B5EF4-FFF2-40B4-BE49-F238E27FC236}">
                  <a16:creationId xmlns:a16="http://schemas.microsoft.com/office/drawing/2014/main" id="{E2C2C125-A83A-7D13-BBE2-91AA90AB258D}"/>
                </a:ext>
              </a:extLst>
            </p:cNvPr>
            <p:cNvSpPr/>
            <p:nvPr/>
          </p:nvSpPr>
          <p:spPr>
            <a:xfrm>
              <a:off x="6348675" y="1372450"/>
              <a:ext cx="176150" cy="35375"/>
            </a:xfrm>
            <a:custGeom>
              <a:avLst/>
              <a:gdLst/>
              <a:ahLst/>
              <a:cxnLst/>
              <a:rect l="l" t="t" r="r" b="b"/>
              <a:pathLst>
                <a:path w="7046" h="1415" extrusionOk="0">
                  <a:moveTo>
                    <a:pt x="398" y="0"/>
                  </a:moveTo>
                  <a:cubicBezTo>
                    <a:pt x="179" y="0"/>
                    <a:pt x="0" y="179"/>
                    <a:pt x="0" y="399"/>
                  </a:cubicBezTo>
                  <a:lnTo>
                    <a:pt x="0" y="1017"/>
                  </a:lnTo>
                  <a:cubicBezTo>
                    <a:pt x="0" y="1236"/>
                    <a:pt x="179" y="1415"/>
                    <a:pt x="398" y="1415"/>
                  </a:cubicBezTo>
                  <a:lnTo>
                    <a:pt x="6647" y="1415"/>
                  </a:lnTo>
                  <a:cubicBezTo>
                    <a:pt x="6867" y="1415"/>
                    <a:pt x="7045" y="1236"/>
                    <a:pt x="7045" y="1017"/>
                  </a:cubicBezTo>
                  <a:lnTo>
                    <a:pt x="7045" y="399"/>
                  </a:lnTo>
                  <a:cubicBezTo>
                    <a:pt x="7045" y="179"/>
                    <a:pt x="6867" y="0"/>
                    <a:pt x="664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1;p46">
              <a:extLst>
                <a:ext uri="{FF2B5EF4-FFF2-40B4-BE49-F238E27FC236}">
                  <a16:creationId xmlns:a16="http://schemas.microsoft.com/office/drawing/2014/main" id="{88523CE5-B6D5-46B3-A3D0-3919BC89A763}"/>
                </a:ext>
              </a:extLst>
            </p:cNvPr>
            <p:cNvSpPr/>
            <p:nvPr/>
          </p:nvSpPr>
          <p:spPr>
            <a:xfrm>
              <a:off x="6352775" y="1385150"/>
              <a:ext cx="167575" cy="3450"/>
            </a:xfrm>
            <a:custGeom>
              <a:avLst/>
              <a:gdLst/>
              <a:ahLst/>
              <a:cxnLst/>
              <a:rect l="l" t="t" r="r" b="b"/>
              <a:pathLst>
                <a:path w="6703" h="138" extrusionOk="0">
                  <a:moveTo>
                    <a:pt x="70" y="1"/>
                  </a:moveTo>
                  <a:cubicBezTo>
                    <a:pt x="28" y="1"/>
                    <a:pt x="1" y="28"/>
                    <a:pt x="1" y="69"/>
                  </a:cubicBezTo>
                  <a:cubicBezTo>
                    <a:pt x="1" y="110"/>
                    <a:pt x="28" y="138"/>
                    <a:pt x="70" y="138"/>
                  </a:cubicBezTo>
                  <a:lnTo>
                    <a:pt x="6648" y="138"/>
                  </a:lnTo>
                  <a:cubicBezTo>
                    <a:pt x="6675" y="138"/>
                    <a:pt x="6703" y="110"/>
                    <a:pt x="6703" y="69"/>
                  </a:cubicBezTo>
                  <a:cubicBezTo>
                    <a:pt x="6703" y="28"/>
                    <a:pt x="6675" y="1"/>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2;p46">
              <a:extLst>
                <a:ext uri="{FF2B5EF4-FFF2-40B4-BE49-F238E27FC236}">
                  <a16:creationId xmlns:a16="http://schemas.microsoft.com/office/drawing/2014/main" id="{99B64232-5C3E-5096-AEEB-09592BA5EA2A}"/>
                </a:ext>
              </a:extLst>
            </p:cNvPr>
            <p:cNvSpPr/>
            <p:nvPr/>
          </p:nvSpPr>
          <p:spPr>
            <a:xfrm>
              <a:off x="6340425" y="1656375"/>
              <a:ext cx="192275" cy="40875"/>
            </a:xfrm>
            <a:custGeom>
              <a:avLst/>
              <a:gdLst/>
              <a:ahLst/>
              <a:cxnLst/>
              <a:rect l="l" t="t" r="r" b="b"/>
              <a:pathLst>
                <a:path w="7691" h="1635" extrusionOk="0">
                  <a:moveTo>
                    <a:pt x="454" y="1"/>
                  </a:moveTo>
                  <a:cubicBezTo>
                    <a:pt x="207" y="1"/>
                    <a:pt x="1" y="207"/>
                    <a:pt x="1" y="454"/>
                  </a:cubicBezTo>
                  <a:lnTo>
                    <a:pt x="1" y="1182"/>
                  </a:lnTo>
                  <a:cubicBezTo>
                    <a:pt x="1" y="1429"/>
                    <a:pt x="207" y="1635"/>
                    <a:pt x="454" y="1635"/>
                  </a:cubicBezTo>
                  <a:lnTo>
                    <a:pt x="7238" y="1635"/>
                  </a:lnTo>
                  <a:cubicBezTo>
                    <a:pt x="7485" y="1635"/>
                    <a:pt x="7691" y="1429"/>
                    <a:pt x="7691" y="1182"/>
                  </a:cubicBezTo>
                  <a:lnTo>
                    <a:pt x="7691" y="454"/>
                  </a:lnTo>
                  <a:cubicBezTo>
                    <a:pt x="7691" y="207"/>
                    <a:pt x="7485" y="1"/>
                    <a:pt x="723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3;p46">
              <a:extLst>
                <a:ext uri="{FF2B5EF4-FFF2-40B4-BE49-F238E27FC236}">
                  <a16:creationId xmlns:a16="http://schemas.microsoft.com/office/drawing/2014/main" id="{67769D4A-526A-1D2C-EBCB-00C2CAB1794C}"/>
                </a:ext>
              </a:extLst>
            </p:cNvPr>
            <p:cNvSpPr/>
            <p:nvPr/>
          </p:nvSpPr>
          <p:spPr>
            <a:xfrm>
              <a:off x="6339050" y="1681100"/>
              <a:ext cx="195375" cy="3100"/>
            </a:xfrm>
            <a:custGeom>
              <a:avLst/>
              <a:gdLst/>
              <a:ahLst/>
              <a:cxnLst/>
              <a:rect l="l" t="t" r="r" b="b"/>
              <a:pathLst>
                <a:path w="7815" h="124" extrusionOk="0">
                  <a:moveTo>
                    <a:pt x="56" y="0"/>
                  </a:moveTo>
                  <a:cubicBezTo>
                    <a:pt x="28" y="0"/>
                    <a:pt x="1" y="28"/>
                    <a:pt x="1" y="55"/>
                  </a:cubicBezTo>
                  <a:cubicBezTo>
                    <a:pt x="1" y="96"/>
                    <a:pt x="28" y="124"/>
                    <a:pt x="56" y="124"/>
                  </a:cubicBezTo>
                  <a:lnTo>
                    <a:pt x="7746" y="124"/>
                  </a:lnTo>
                  <a:cubicBezTo>
                    <a:pt x="7787" y="124"/>
                    <a:pt x="7815" y="96"/>
                    <a:pt x="7815" y="55"/>
                  </a:cubicBezTo>
                  <a:cubicBezTo>
                    <a:pt x="7815" y="28"/>
                    <a:pt x="7787" y="0"/>
                    <a:pt x="7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4;p46">
              <a:extLst>
                <a:ext uri="{FF2B5EF4-FFF2-40B4-BE49-F238E27FC236}">
                  <a16:creationId xmlns:a16="http://schemas.microsoft.com/office/drawing/2014/main" id="{11A97728-D470-D9CC-2421-2420177D39A8}"/>
                </a:ext>
              </a:extLst>
            </p:cNvPr>
            <p:cNvSpPr/>
            <p:nvPr/>
          </p:nvSpPr>
          <p:spPr>
            <a:xfrm>
              <a:off x="6377850" y="1504275"/>
              <a:ext cx="117450" cy="21325"/>
            </a:xfrm>
            <a:custGeom>
              <a:avLst/>
              <a:gdLst/>
              <a:ahLst/>
              <a:cxnLst/>
              <a:rect l="l" t="t" r="r" b="b"/>
              <a:pathLst>
                <a:path w="4698" h="853" extrusionOk="0">
                  <a:moveTo>
                    <a:pt x="426" y="1"/>
                  </a:moveTo>
                  <a:cubicBezTo>
                    <a:pt x="193" y="1"/>
                    <a:pt x="0" y="193"/>
                    <a:pt x="0" y="427"/>
                  </a:cubicBezTo>
                  <a:cubicBezTo>
                    <a:pt x="0" y="660"/>
                    <a:pt x="193" y="852"/>
                    <a:pt x="426" y="852"/>
                  </a:cubicBezTo>
                  <a:lnTo>
                    <a:pt x="4271" y="852"/>
                  </a:lnTo>
                  <a:cubicBezTo>
                    <a:pt x="4505" y="852"/>
                    <a:pt x="4697" y="660"/>
                    <a:pt x="4697" y="427"/>
                  </a:cubicBezTo>
                  <a:cubicBezTo>
                    <a:pt x="4697" y="193"/>
                    <a:pt x="4505" y="1"/>
                    <a:pt x="4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5;p46">
              <a:extLst>
                <a:ext uri="{FF2B5EF4-FFF2-40B4-BE49-F238E27FC236}">
                  <a16:creationId xmlns:a16="http://schemas.microsoft.com/office/drawing/2014/main" id="{3BDAE523-38D9-2E4C-D914-23E3FBA379C7}"/>
                </a:ext>
              </a:extLst>
            </p:cNvPr>
            <p:cNvSpPr/>
            <p:nvPr/>
          </p:nvSpPr>
          <p:spPr>
            <a:xfrm>
              <a:off x="6387125" y="1521800"/>
              <a:ext cx="99250" cy="14450"/>
            </a:xfrm>
            <a:custGeom>
              <a:avLst/>
              <a:gdLst/>
              <a:ahLst/>
              <a:cxnLst/>
              <a:rect l="l" t="t" r="r" b="b"/>
              <a:pathLst>
                <a:path w="3970" h="578" extrusionOk="0">
                  <a:moveTo>
                    <a:pt x="0" y="0"/>
                  </a:moveTo>
                  <a:lnTo>
                    <a:pt x="0" y="110"/>
                  </a:lnTo>
                  <a:cubicBezTo>
                    <a:pt x="0" y="357"/>
                    <a:pt x="206" y="577"/>
                    <a:pt x="467" y="577"/>
                  </a:cubicBezTo>
                  <a:lnTo>
                    <a:pt x="3502" y="577"/>
                  </a:lnTo>
                  <a:cubicBezTo>
                    <a:pt x="3763" y="577"/>
                    <a:pt x="3969" y="357"/>
                    <a:pt x="3969" y="110"/>
                  </a:cubicBezTo>
                  <a:lnTo>
                    <a:pt x="3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6;p46">
              <a:extLst>
                <a:ext uri="{FF2B5EF4-FFF2-40B4-BE49-F238E27FC236}">
                  <a16:creationId xmlns:a16="http://schemas.microsoft.com/office/drawing/2014/main" id="{366438CF-A2E0-6A85-C0E0-368776AF9E7A}"/>
                </a:ext>
              </a:extLst>
            </p:cNvPr>
            <p:cNvSpPr/>
            <p:nvPr/>
          </p:nvSpPr>
          <p:spPr>
            <a:xfrm>
              <a:off x="6385750" y="1523850"/>
              <a:ext cx="101650" cy="3450"/>
            </a:xfrm>
            <a:custGeom>
              <a:avLst/>
              <a:gdLst/>
              <a:ahLst/>
              <a:cxnLst/>
              <a:rect l="l" t="t" r="r" b="b"/>
              <a:pathLst>
                <a:path w="4066" h="138" extrusionOk="0">
                  <a:moveTo>
                    <a:pt x="69" y="1"/>
                  </a:moveTo>
                  <a:cubicBezTo>
                    <a:pt x="28" y="1"/>
                    <a:pt x="0" y="28"/>
                    <a:pt x="0" y="69"/>
                  </a:cubicBezTo>
                  <a:cubicBezTo>
                    <a:pt x="0" y="110"/>
                    <a:pt x="28" y="138"/>
                    <a:pt x="69" y="138"/>
                  </a:cubicBezTo>
                  <a:lnTo>
                    <a:pt x="4010" y="138"/>
                  </a:lnTo>
                  <a:cubicBezTo>
                    <a:pt x="4038" y="138"/>
                    <a:pt x="4065" y="110"/>
                    <a:pt x="4065" y="69"/>
                  </a:cubicBezTo>
                  <a:cubicBezTo>
                    <a:pt x="4065" y="28"/>
                    <a:pt x="4038"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067;p46">
            <a:extLst>
              <a:ext uri="{FF2B5EF4-FFF2-40B4-BE49-F238E27FC236}">
                <a16:creationId xmlns:a16="http://schemas.microsoft.com/office/drawing/2014/main" id="{343D638A-2364-D13E-57D4-B718A867851B}"/>
              </a:ext>
            </a:extLst>
          </p:cNvPr>
          <p:cNvGrpSpPr/>
          <p:nvPr/>
        </p:nvGrpSpPr>
        <p:grpSpPr>
          <a:xfrm>
            <a:off x="8039476" y="3078567"/>
            <a:ext cx="1104524" cy="1751217"/>
            <a:chOff x="7871738" y="3095700"/>
            <a:chExt cx="1104524" cy="1751217"/>
          </a:xfrm>
        </p:grpSpPr>
        <p:sp>
          <p:nvSpPr>
            <p:cNvPr id="21" name="Google Shape;1068;p46">
              <a:extLst>
                <a:ext uri="{FF2B5EF4-FFF2-40B4-BE49-F238E27FC236}">
                  <a16:creationId xmlns:a16="http://schemas.microsoft.com/office/drawing/2014/main" id="{EFFF0DDF-99A0-B05F-A988-EAAA9A3F5C34}"/>
                </a:ext>
              </a:extLst>
            </p:cNvPr>
            <p:cNvSpPr/>
            <p:nvPr/>
          </p:nvSpPr>
          <p:spPr>
            <a:xfrm>
              <a:off x="7942928" y="3129475"/>
              <a:ext cx="962144" cy="1713399"/>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9;p46">
              <a:extLst>
                <a:ext uri="{FF2B5EF4-FFF2-40B4-BE49-F238E27FC236}">
                  <a16:creationId xmlns:a16="http://schemas.microsoft.com/office/drawing/2014/main" id="{BCD2340A-DE1F-FC1F-F22C-B0131AA18CD7}"/>
                </a:ext>
              </a:extLst>
            </p:cNvPr>
            <p:cNvSpPr/>
            <p:nvPr/>
          </p:nvSpPr>
          <p:spPr>
            <a:xfrm>
              <a:off x="7942901" y="3124475"/>
              <a:ext cx="962198" cy="1722442"/>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70;p46">
              <a:extLst>
                <a:ext uri="{FF2B5EF4-FFF2-40B4-BE49-F238E27FC236}">
                  <a16:creationId xmlns:a16="http://schemas.microsoft.com/office/drawing/2014/main" id="{6C0A6D34-BA08-FB8B-B0C5-67C15309BD97}"/>
                </a:ext>
              </a:extLst>
            </p:cNvPr>
            <p:cNvSpPr/>
            <p:nvPr/>
          </p:nvSpPr>
          <p:spPr>
            <a:xfrm>
              <a:off x="7871738" y="3100700"/>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71;p46">
              <a:extLst>
                <a:ext uri="{FF2B5EF4-FFF2-40B4-BE49-F238E27FC236}">
                  <a16:creationId xmlns:a16="http://schemas.microsoft.com/office/drawing/2014/main" id="{21604086-C3AF-6831-B6E0-4FA99977F250}"/>
                </a:ext>
              </a:extLst>
            </p:cNvPr>
            <p:cNvSpPr/>
            <p:nvPr/>
          </p:nvSpPr>
          <p:spPr>
            <a:xfrm>
              <a:off x="7871740" y="3095700"/>
              <a:ext cx="1104521" cy="115124"/>
            </a:xfrm>
            <a:custGeom>
              <a:avLst/>
              <a:gdLst/>
              <a:ahLst/>
              <a:cxnLst/>
              <a:rect l="l" t="t" r="r" b="b"/>
              <a:pathLst>
                <a:path w="78210" h="1566" extrusionOk="0">
                  <a:moveTo>
                    <a:pt x="78072" y="124"/>
                  </a:moveTo>
                  <a:lnTo>
                    <a:pt x="78072" y="1428"/>
                  </a:lnTo>
                  <a:lnTo>
                    <a:pt x="138" y="1428"/>
                  </a:lnTo>
                  <a:lnTo>
                    <a:pt x="138" y="124"/>
                  </a:lnTo>
                  <a:close/>
                  <a:moveTo>
                    <a:pt x="70" y="0"/>
                  </a:moveTo>
                  <a:cubicBezTo>
                    <a:pt x="28" y="0"/>
                    <a:pt x="1" y="28"/>
                    <a:pt x="1" y="55"/>
                  </a:cubicBezTo>
                  <a:lnTo>
                    <a:pt x="1" y="1497"/>
                  </a:lnTo>
                  <a:cubicBezTo>
                    <a:pt x="1" y="1524"/>
                    <a:pt x="28" y="1566"/>
                    <a:pt x="70" y="1566"/>
                  </a:cubicBezTo>
                  <a:lnTo>
                    <a:pt x="78141" y="1566"/>
                  </a:lnTo>
                  <a:cubicBezTo>
                    <a:pt x="78168" y="1566"/>
                    <a:pt x="78210" y="1524"/>
                    <a:pt x="78210" y="1497"/>
                  </a:cubicBezTo>
                  <a:lnTo>
                    <a:pt x="78210" y="55"/>
                  </a:lnTo>
                  <a:cubicBezTo>
                    <a:pt x="78210" y="28"/>
                    <a:pt x="78168" y="0"/>
                    <a:pt x="7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2;p46">
              <a:extLst>
                <a:ext uri="{FF2B5EF4-FFF2-40B4-BE49-F238E27FC236}">
                  <a16:creationId xmlns:a16="http://schemas.microsoft.com/office/drawing/2014/main" id="{2D059AAD-9A55-DCBF-CFF8-03C37D094CB0}"/>
                </a:ext>
              </a:extLst>
            </p:cNvPr>
            <p:cNvSpPr/>
            <p:nvPr/>
          </p:nvSpPr>
          <p:spPr>
            <a:xfrm>
              <a:off x="8211461" y="3317788"/>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3;p46">
              <a:extLst>
                <a:ext uri="{FF2B5EF4-FFF2-40B4-BE49-F238E27FC236}">
                  <a16:creationId xmlns:a16="http://schemas.microsoft.com/office/drawing/2014/main" id="{CA6160B7-925D-D320-BB83-673E96432C1F}"/>
                </a:ext>
              </a:extLst>
            </p:cNvPr>
            <p:cNvSpPr/>
            <p:nvPr/>
          </p:nvSpPr>
          <p:spPr>
            <a:xfrm>
              <a:off x="8211461"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4;p46">
              <a:extLst>
                <a:ext uri="{FF2B5EF4-FFF2-40B4-BE49-F238E27FC236}">
                  <a16:creationId xmlns:a16="http://schemas.microsoft.com/office/drawing/2014/main" id="{B5808D7D-AF13-7452-D419-8EE50E5D5D90}"/>
                </a:ext>
              </a:extLst>
            </p:cNvPr>
            <p:cNvSpPr/>
            <p:nvPr/>
          </p:nvSpPr>
          <p:spPr>
            <a:xfrm>
              <a:off x="8211461"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5;p46">
              <a:extLst>
                <a:ext uri="{FF2B5EF4-FFF2-40B4-BE49-F238E27FC236}">
                  <a16:creationId xmlns:a16="http://schemas.microsoft.com/office/drawing/2014/main" id="{F2FB9578-AC2E-3E64-753F-5E7D5D96095F}"/>
                </a:ext>
              </a:extLst>
            </p:cNvPr>
            <p:cNvSpPr/>
            <p:nvPr/>
          </p:nvSpPr>
          <p:spPr>
            <a:xfrm>
              <a:off x="7942901"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76;p46">
              <a:extLst>
                <a:ext uri="{FF2B5EF4-FFF2-40B4-BE49-F238E27FC236}">
                  <a16:creationId xmlns:a16="http://schemas.microsoft.com/office/drawing/2014/main" id="{DF8BD1BF-DD59-09F8-7F11-4DD2B610377D}"/>
                </a:ext>
              </a:extLst>
            </p:cNvPr>
            <p:cNvSpPr/>
            <p:nvPr/>
          </p:nvSpPr>
          <p:spPr>
            <a:xfrm>
              <a:off x="7942901"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077;p46">
            <a:extLst>
              <a:ext uri="{FF2B5EF4-FFF2-40B4-BE49-F238E27FC236}">
                <a16:creationId xmlns:a16="http://schemas.microsoft.com/office/drawing/2014/main" id="{5575536E-0CF4-F42C-F62E-71B1242FCC03}"/>
              </a:ext>
            </a:extLst>
          </p:cNvPr>
          <p:cNvGrpSpPr/>
          <p:nvPr/>
        </p:nvGrpSpPr>
        <p:grpSpPr>
          <a:xfrm>
            <a:off x="6587264" y="1215070"/>
            <a:ext cx="2029437" cy="3614616"/>
            <a:chOff x="6806432" y="1232203"/>
            <a:chExt cx="2029437" cy="3614616"/>
          </a:xfrm>
        </p:grpSpPr>
        <p:sp>
          <p:nvSpPr>
            <p:cNvPr id="31" name="Google Shape;1078;p46">
              <a:extLst>
                <a:ext uri="{FF2B5EF4-FFF2-40B4-BE49-F238E27FC236}">
                  <a16:creationId xmlns:a16="http://schemas.microsoft.com/office/drawing/2014/main" id="{8331022D-ACE7-19E4-5A8B-2581F09F88A1}"/>
                </a:ext>
              </a:extLst>
            </p:cNvPr>
            <p:cNvSpPr/>
            <p:nvPr/>
          </p:nvSpPr>
          <p:spPr>
            <a:xfrm>
              <a:off x="7336088" y="2664738"/>
              <a:ext cx="367566" cy="624942"/>
            </a:xfrm>
            <a:custGeom>
              <a:avLst/>
              <a:gdLst/>
              <a:ahLst/>
              <a:cxnLst/>
              <a:rect l="l" t="t" r="r" b="b"/>
              <a:pathLst>
                <a:path w="7472" h="12704" extrusionOk="0">
                  <a:moveTo>
                    <a:pt x="3997" y="1"/>
                  </a:moveTo>
                  <a:cubicBezTo>
                    <a:pt x="3997" y="1"/>
                    <a:pt x="0" y="6180"/>
                    <a:pt x="824" y="9380"/>
                  </a:cubicBezTo>
                  <a:cubicBezTo>
                    <a:pt x="1648" y="12580"/>
                    <a:pt x="6180" y="12703"/>
                    <a:pt x="6180" y="12703"/>
                  </a:cubicBezTo>
                  <a:lnTo>
                    <a:pt x="7471" y="4052"/>
                  </a:lnTo>
                  <a:lnTo>
                    <a:pt x="39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79;p46">
              <a:extLst>
                <a:ext uri="{FF2B5EF4-FFF2-40B4-BE49-F238E27FC236}">
                  <a16:creationId xmlns:a16="http://schemas.microsoft.com/office/drawing/2014/main" id="{37270E3E-25B7-BC37-6E85-FD16FF8E654B}"/>
                </a:ext>
              </a:extLst>
            </p:cNvPr>
            <p:cNvSpPr/>
            <p:nvPr/>
          </p:nvSpPr>
          <p:spPr>
            <a:xfrm>
              <a:off x="8089323" y="3114751"/>
              <a:ext cx="185849" cy="432992"/>
            </a:xfrm>
            <a:custGeom>
              <a:avLst/>
              <a:gdLst/>
              <a:ahLst/>
              <a:cxnLst/>
              <a:rect l="l" t="t" r="r" b="b"/>
              <a:pathLst>
                <a:path w="3778" h="8802" extrusionOk="0">
                  <a:moveTo>
                    <a:pt x="2251" y="0"/>
                  </a:moveTo>
                  <a:cubicBezTo>
                    <a:pt x="2139" y="0"/>
                    <a:pt x="2024" y="13"/>
                    <a:pt x="1909" y="40"/>
                  </a:cubicBezTo>
                  <a:lnTo>
                    <a:pt x="1209" y="205"/>
                  </a:lnTo>
                  <a:cubicBezTo>
                    <a:pt x="536" y="356"/>
                    <a:pt x="42" y="960"/>
                    <a:pt x="42" y="1660"/>
                  </a:cubicBezTo>
                  <a:cubicBezTo>
                    <a:pt x="14" y="3061"/>
                    <a:pt x="1" y="5451"/>
                    <a:pt x="124" y="7387"/>
                  </a:cubicBezTo>
                  <a:cubicBezTo>
                    <a:pt x="179" y="8183"/>
                    <a:pt x="838" y="8801"/>
                    <a:pt x="1635" y="8801"/>
                  </a:cubicBezTo>
                  <a:cubicBezTo>
                    <a:pt x="2211" y="8801"/>
                    <a:pt x="2733" y="8486"/>
                    <a:pt x="2994" y="7977"/>
                  </a:cubicBezTo>
                  <a:cubicBezTo>
                    <a:pt x="3447" y="7057"/>
                    <a:pt x="3777" y="6069"/>
                    <a:pt x="3763" y="5341"/>
                  </a:cubicBezTo>
                  <a:cubicBezTo>
                    <a:pt x="3763" y="4544"/>
                    <a:pt x="3763" y="2855"/>
                    <a:pt x="3763" y="1523"/>
                  </a:cubicBezTo>
                  <a:cubicBezTo>
                    <a:pt x="3763" y="666"/>
                    <a:pt x="3064" y="0"/>
                    <a:pt x="2251"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80;p46">
              <a:extLst>
                <a:ext uri="{FF2B5EF4-FFF2-40B4-BE49-F238E27FC236}">
                  <a16:creationId xmlns:a16="http://schemas.microsoft.com/office/drawing/2014/main" id="{C42BFC22-EBF8-0C97-51A1-55EBD6CEED59}"/>
                </a:ext>
              </a:extLst>
            </p:cNvPr>
            <p:cNvSpPr/>
            <p:nvPr/>
          </p:nvSpPr>
          <p:spPr>
            <a:xfrm>
              <a:off x="8085929" y="3111947"/>
              <a:ext cx="191900" cy="439191"/>
            </a:xfrm>
            <a:custGeom>
              <a:avLst/>
              <a:gdLst/>
              <a:ahLst/>
              <a:cxnLst/>
              <a:rect l="l" t="t" r="r" b="b"/>
              <a:pathLst>
                <a:path w="3901" h="8928" extrusionOk="0">
                  <a:moveTo>
                    <a:pt x="2322" y="124"/>
                  </a:moveTo>
                  <a:cubicBezTo>
                    <a:pt x="2638" y="124"/>
                    <a:pt x="2953" y="234"/>
                    <a:pt x="3214" y="440"/>
                  </a:cubicBezTo>
                  <a:cubicBezTo>
                    <a:pt x="3571" y="715"/>
                    <a:pt x="3764" y="1127"/>
                    <a:pt x="3764" y="1580"/>
                  </a:cubicBezTo>
                  <a:cubicBezTo>
                    <a:pt x="3764" y="2912"/>
                    <a:pt x="3777" y="4601"/>
                    <a:pt x="3777" y="5398"/>
                  </a:cubicBezTo>
                  <a:cubicBezTo>
                    <a:pt x="3777" y="6057"/>
                    <a:pt x="3489" y="7032"/>
                    <a:pt x="2995" y="8007"/>
                  </a:cubicBezTo>
                  <a:cubicBezTo>
                    <a:pt x="2761" y="8488"/>
                    <a:pt x="2253" y="8790"/>
                    <a:pt x="1704" y="8790"/>
                  </a:cubicBezTo>
                  <a:cubicBezTo>
                    <a:pt x="948" y="8790"/>
                    <a:pt x="303" y="8199"/>
                    <a:pt x="262" y="7430"/>
                  </a:cubicBezTo>
                  <a:cubicBezTo>
                    <a:pt x="138" y="5466"/>
                    <a:pt x="152" y="3008"/>
                    <a:pt x="166" y="1717"/>
                  </a:cubicBezTo>
                  <a:cubicBezTo>
                    <a:pt x="179" y="1044"/>
                    <a:pt x="646" y="468"/>
                    <a:pt x="1292" y="317"/>
                  </a:cubicBezTo>
                  <a:lnTo>
                    <a:pt x="1992" y="165"/>
                  </a:lnTo>
                  <a:cubicBezTo>
                    <a:pt x="2102" y="138"/>
                    <a:pt x="2212" y="124"/>
                    <a:pt x="2322" y="124"/>
                  </a:cubicBezTo>
                  <a:close/>
                  <a:moveTo>
                    <a:pt x="2323" y="0"/>
                  </a:moveTo>
                  <a:cubicBezTo>
                    <a:pt x="2204" y="0"/>
                    <a:pt x="2083" y="14"/>
                    <a:pt x="1965" y="42"/>
                  </a:cubicBezTo>
                  <a:lnTo>
                    <a:pt x="1264" y="193"/>
                  </a:lnTo>
                  <a:cubicBezTo>
                    <a:pt x="550" y="358"/>
                    <a:pt x="56" y="989"/>
                    <a:pt x="42" y="1704"/>
                  </a:cubicBezTo>
                  <a:cubicBezTo>
                    <a:pt x="15" y="3008"/>
                    <a:pt x="1" y="5480"/>
                    <a:pt x="124" y="7444"/>
                  </a:cubicBezTo>
                  <a:cubicBezTo>
                    <a:pt x="179" y="8268"/>
                    <a:pt x="880" y="8927"/>
                    <a:pt x="1704" y="8927"/>
                  </a:cubicBezTo>
                  <a:cubicBezTo>
                    <a:pt x="2308" y="8927"/>
                    <a:pt x="2844" y="8597"/>
                    <a:pt x="3118" y="8062"/>
                  </a:cubicBezTo>
                  <a:cubicBezTo>
                    <a:pt x="3613" y="7059"/>
                    <a:pt x="3901" y="6084"/>
                    <a:pt x="3901" y="5398"/>
                  </a:cubicBezTo>
                  <a:cubicBezTo>
                    <a:pt x="3901" y="4601"/>
                    <a:pt x="3901" y="2912"/>
                    <a:pt x="3901" y="1580"/>
                  </a:cubicBezTo>
                  <a:cubicBezTo>
                    <a:pt x="3901" y="1086"/>
                    <a:pt x="3681" y="646"/>
                    <a:pt x="3297" y="344"/>
                  </a:cubicBezTo>
                  <a:cubicBezTo>
                    <a:pt x="3020" y="119"/>
                    <a:pt x="2675" y="0"/>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81;p46">
              <a:extLst>
                <a:ext uri="{FF2B5EF4-FFF2-40B4-BE49-F238E27FC236}">
                  <a16:creationId xmlns:a16="http://schemas.microsoft.com/office/drawing/2014/main" id="{A87174A4-4D41-7A92-61CB-083DACF81649}"/>
                </a:ext>
              </a:extLst>
            </p:cNvPr>
            <p:cNvSpPr/>
            <p:nvPr/>
          </p:nvSpPr>
          <p:spPr>
            <a:xfrm>
              <a:off x="8153519" y="3303158"/>
              <a:ext cx="91252" cy="178372"/>
            </a:xfrm>
            <a:custGeom>
              <a:avLst/>
              <a:gdLst/>
              <a:ahLst/>
              <a:cxnLst/>
              <a:rect l="l" t="t" r="r" b="b"/>
              <a:pathLst>
                <a:path w="1855" h="3626" extrusionOk="0">
                  <a:moveTo>
                    <a:pt x="357" y="0"/>
                  </a:moveTo>
                  <a:cubicBezTo>
                    <a:pt x="316" y="0"/>
                    <a:pt x="289" y="28"/>
                    <a:pt x="289" y="55"/>
                  </a:cubicBezTo>
                  <a:cubicBezTo>
                    <a:pt x="220" y="536"/>
                    <a:pt x="467" y="1071"/>
                    <a:pt x="522" y="1195"/>
                  </a:cubicBezTo>
                  <a:cubicBezTo>
                    <a:pt x="453" y="1428"/>
                    <a:pt x="0" y="3186"/>
                    <a:pt x="549" y="3571"/>
                  </a:cubicBezTo>
                  <a:cubicBezTo>
                    <a:pt x="604" y="3598"/>
                    <a:pt x="673" y="3626"/>
                    <a:pt x="728" y="3626"/>
                  </a:cubicBezTo>
                  <a:cubicBezTo>
                    <a:pt x="769" y="3626"/>
                    <a:pt x="797" y="3612"/>
                    <a:pt x="838" y="3598"/>
                  </a:cubicBezTo>
                  <a:cubicBezTo>
                    <a:pt x="1346" y="3420"/>
                    <a:pt x="1813" y="1936"/>
                    <a:pt x="1840" y="1868"/>
                  </a:cubicBezTo>
                  <a:cubicBezTo>
                    <a:pt x="1854" y="1840"/>
                    <a:pt x="1827" y="1799"/>
                    <a:pt x="1799" y="1785"/>
                  </a:cubicBezTo>
                  <a:cubicBezTo>
                    <a:pt x="1758" y="1785"/>
                    <a:pt x="1730" y="1799"/>
                    <a:pt x="1717" y="1827"/>
                  </a:cubicBezTo>
                  <a:cubicBezTo>
                    <a:pt x="1579" y="2252"/>
                    <a:pt x="1167" y="3351"/>
                    <a:pt x="797" y="3488"/>
                  </a:cubicBezTo>
                  <a:cubicBezTo>
                    <a:pt x="771" y="3493"/>
                    <a:pt x="750" y="3496"/>
                    <a:pt x="730" y="3496"/>
                  </a:cubicBezTo>
                  <a:cubicBezTo>
                    <a:pt x="696" y="3496"/>
                    <a:pt x="667" y="3487"/>
                    <a:pt x="632" y="3461"/>
                  </a:cubicBezTo>
                  <a:cubicBezTo>
                    <a:pt x="206" y="3172"/>
                    <a:pt x="508" y="1730"/>
                    <a:pt x="659" y="1209"/>
                  </a:cubicBezTo>
                  <a:cubicBezTo>
                    <a:pt x="659" y="1181"/>
                    <a:pt x="659" y="1167"/>
                    <a:pt x="646" y="1154"/>
                  </a:cubicBezTo>
                  <a:cubicBezTo>
                    <a:pt x="646" y="1154"/>
                    <a:pt x="357" y="563"/>
                    <a:pt x="412" y="69"/>
                  </a:cubicBezTo>
                  <a:cubicBezTo>
                    <a:pt x="412" y="41"/>
                    <a:pt x="385"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82;p46">
              <a:extLst>
                <a:ext uri="{FF2B5EF4-FFF2-40B4-BE49-F238E27FC236}">
                  <a16:creationId xmlns:a16="http://schemas.microsoft.com/office/drawing/2014/main" id="{D91C4B5D-3CDB-D338-0470-842FA1DB985D}"/>
                </a:ext>
              </a:extLst>
            </p:cNvPr>
            <p:cNvSpPr/>
            <p:nvPr/>
          </p:nvSpPr>
          <p:spPr>
            <a:xfrm>
              <a:off x="7902195" y="2169123"/>
              <a:ext cx="560745" cy="1073921"/>
            </a:xfrm>
            <a:custGeom>
              <a:avLst/>
              <a:gdLst/>
              <a:ahLst/>
              <a:cxnLst/>
              <a:rect l="l" t="t" r="r" b="b"/>
              <a:pathLst>
                <a:path w="11399" h="21831" extrusionOk="0">
                  <a:moveTo>
                    <a:pt x="256" y="0"/>
                  </a:moveTo>
                  <a:cubicBezTo>
                    <a:pt x="91" y="0"/>
                    <a:pt x="1" y="9"/>
                    <a:pt x="1" y="9"/>
                  </a:cubicBezTo>
                  <a:lnTo>
                    <a:pt x="4821" y="21831"/>
                  </a:lnTo>
                  <a:lnTo>
                    <a:pt x="11399" y="21625"/>
                  </a:lnTo>
                  <a:cubicBezTo>
                    <a:pt x="11399" y="21625"/>
                    <a:pt x="11042" y="12026"/>
                    <a:pt x="8007" y="5818"/>
                  </a:cubicBezTo>
                  <a:cubicBezTo>
                    <a:pt x="5348" y="370"/>
                    <a:pt x="130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83;p46">
              <a:extLst>
                <a:ext uri="{FF2B5EF4-FFF2-40B4-BE49-F238E27FC236}">
                  <a16:creationId xmlns:a16="http://schemas.microsoft.com/office/drawing/2014/main" id="{018211A4-7CB6-C564-9950-A737DB2D5761}"/>
                </a:ext>
              </a:extLst>
            </p:cNvPr>
            <p:cNvSpPr/>
            <p:nvPr/>
          </p:nvSpPr>
          <p:spPr>
            <a:xfrm>
              <a:off x="8114313" y="3116669"/>
              <a:ext cx="341888" cy="125047"/>
            </a:xfrm>
            <a:custGeom>
              <a:avLst/>
              <a:gdLst/>
              <a:ahLst/>
              <a:cxnLst/>
              <a:rect l="l" t="t" r="r" b="b"/>
              <a:pathLst>
                <a:path w="6950" h="2542" extrusionOk="0">
                  <a:moveTo>
                    <a:pt x="6936" y="1"/>
                  </a:moveTo>
                  <a:lnTo>
                    <a:pt x="1" y="275"/>
                  </a:lnTo>
                  <a:lnTo>
                    <a:pt x="42" y="454"/>
                  </a:lnTo>
                  <a:lnTo>
                    <a:pt x="1182" y="399"/>
                  </a:lnTo>
                  <a:lnTo>
                    <a:pt x="1415" y="2541"/>
                  </a:lnTo>
                  <a:lnTo>
                    <a:pt x="1594" y="2528"/>
                  </a:lnTo>
                  <a:lnTo>
                    <a:pt x="1346" y="399"/>
                  </a:lnTo>
                  <a:lnTo>
                    <a:pt x="2445" y="358"/>
                  </a:lnTo>
                  <a:lnTo>
                    <a:pt x="2637" y="2500"/>
                  </a:lnTo>
                  <a:lnTo>
                    <a:pt x="2802" y="2500"/>
                  </a:lnTo>
                  <a:lnTo>
                    <a:pt x="2624" y="344"/>
                  </a:lnTo>
                  <a:lnTo>
                    <a:pt x="3681" y="303"/>
                  </a:lnTo>
                  <a:lnTo>
                    <a:pt x="3860" y="2459"/>
                  </a:lnTo>
                  <a:lnTo>
                    <a:pt x="4038" y="2459"/>
                  </a:lnTo>
                  <a:lnTo>
                    <a:pt x="3860" y="303"/>
                  </a:lnTo>
                  <a:lnTo>
                    <a:pt x="4835" y="262"/>
                  </a:lnTo>
                  <a:lnTo>
                    <a:pt x="5027" y="2432"/>
                  </a:lnTo>
                  <a:lnTo>
                    <a:pt x="5192" y="2418"/>
                  </a:lnTo>
                  <a:lnTo>
                    <a:pt x="5013" y="248"/>
                  </a:lnTo>
                  <a:lnTo>
                    <a:pt x="6002" y="207"/>
                  </a:lnTo>
                  <a:lnTo>
                    <a:pt x="6139" y="2390"/>
                  </a:lnTo>
                  <a:lnTo>
                    <a:pt x="6304" y="2390"/>
                  </a:lnTo>
                  <a:lnTo>
                    <a:pt x="6167" y="207"/>
                  </a:lnTo>
                  <a:lnTo>
                    <a:pt x="6949" y="179"/>
                  </a:lnTo>
                  <a:cubicBezTo>
                    <a:pt x="6949" y="124"/>
                    <a:pt x="6949" y="56"/>
                    <a:pt x="6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84;p46">
              <a:extLst>
                <a:ext uri="{FF2B5EF4-FFF2-40B4-BE49-F238E27FC236}">
                  <a16:creationId xmlns:a16="http://schemas.microsoft.com/office/drawing/2014/main" id="{6118F7F7-D3E1-96A4-BC54-399A1D6A549F}"/>
                </a:ext>
              </a:extLst>
            </p:cNvPr>
            <p:cNvSpPr/>
            <p:nvPr/>
          </p:nvSpPr>
          <p:spPr>
            <a:xfrm>
              <a:off x="8058234" y="4330002"/>
              <a:ext cx="201394" cy="297959"/>
            </a:xfrm>
            <a:custGeom>
              <a:avLst/>
              <a:gdLst/>
              <a:ahLst/>
              <a:cxnLst/>
              <a:rect l="l" t="t" r="r" b="b"/>
              <a:pathLst>
                <a:path w="4094" h="6057" extrusionOk="0">
                  <a:moveTo>
                    <a:pt x="3434" y="0"/>
                  </a:moveTo>
                  <a:lnTo>
                    <a:pt x="1" y="591"/>
                  </a:lnTo>
                  <a:lnTo>
                    <a:pt x="674" y="6056"/>
                  </a:lnTo>
                  <a:lnTo>
                    <a:pt x="4093" y="5054"/>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85;p46">
              <a:extLst>
                <a:ext uri="{FF2B5EF4-FFF2-40B4-BE49-F238E27FC236}">
                  <a16:creationId xmlns:a16="http://schemas.microsoft.com/office/drawing/2014/main" id="{D2868756-5E3A-9676-45AC-C3AEE9FEFE60}"/>
                </a:ext>
              </a:extLst>
            </p:cNvPr>
            <p:cNvSpPr/>
            <p:nvPr/>
          </p:nvSpPr>
          <p:spPr>
            <a:xfrm>
              <a:off x="8054200" y="4325919"/>
              <a:ext cx="209462" cy="306764"/>
            </a:xfrm>
            <a:custGeom>
              <a:avLst/>
              <a:gdLst/>
              <a:ahLst/>
              <a:cxnLst/>
              <a:rect l="l" t="t" r="r" b="b"/>
              <a:pathLst>
                <a:path w="4258" h="6236" extrusionOk="0">
                  <a:moveTo>
                    <a:pt x="3461" y="152"/>
                  </a:moveTo>
                  <a:lnTo>
                    <a:pt x="4107" y="5096"/>
                  </a:lnTo>
                  <a:lnTo>
                    <a:pt x="811" y="6057"/>
                  </a:lnTo>
                  <a:lnTo>
                    <a:pt x="151" y="728"/>
                  </a:lnTo>
                  <a:lnTo>
                    <a:pt x="3461" y="152"/>
                  </a:lnTo>
                  <a:close/>
                  <a:moveTo>
                    <a:pt x="3571" y="1"/>
                  </a:moveTo>
                  <a:lnTo>
                    <a:pt x="0" y="619"/>
                  </a:lnTo>
                  <a:lnTo>
                    <a:pt x="701" y="6235"/>
                  </a:lnTo>
                  <a:lnTo>
                    <a:pt x="4258" y="5192"/>
                  </a:lnTo>
                  <a:lnTo>
                    <a:pt x="3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6;p46">
              <a:extLst>
                <a:ext uri="{FF2B5EF4-FFF2-40B4-BE49-F238E27FC236}">
                  <a16:creationId xmlns:a16="http://schemas.microsoft.com/office/drawing/2014/main" id="{6F239D23-D02F-EB1E-0FF6-424C6A27E1E9}"/>
                </a:ext>
              </a:extLst>
            </p:cNvPr>
            <p:cNvSpPr/>
            <p:nvPr/>
          </p:nvSpPr>
          <p:spPr>
            <a:xfrm>
              <a:off x="8191988" y="4334725"/>
              <a:ext cx="39256" cy="256047"/>
            </a:xfrm>
            <a:custGeom>
              <a:avLst/>
              <a:gdLst/>
              <a:ahLst/>
              <a:cxnLst/>
              <a:rect l="l" t="t" r="r" b="b"/>
              <a:pathLst>
                <a:path w="798" h="5205" extrusionOk="0">
                  <a:moveTo>
                    <a:pt x="124" y="0"/>
                  </a:moveTo>
                  <a:lnTo>
                    <a:pt x="1" y="14"/>
                  </a:lnTo>
                  <a:lnTo>
                    <a:pt x="674" y="5205"/>
                  </a:lnTo>
                  <a:lnTo>
                    <a:pt x="797" y="5177"/>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87;p46">
              <a:extLst>
                <a:ext uri="{FF2B5EF4-FFF2-40B4-BE49-F238E27FC236}">
                  <a16:creationId xmlns:a16="http://schemas.microsoft.com/office/drawing/2014/main" id="{D76BC637-BC87-05EE-0DED-97C6D7BADE5D}"/>
                </a:ext>
              </a:extLst>
            </p:cNvPr>
            <p:cNvSpPr/>
            <p:nvPr/>
          </p:nvSpPr>
          <p:spPr>
            <a:xfrm>
              <a:off x="8151453" y="4341464"/>
              <a:ext cx="39944" cy="256096"/>
            </a:xfrm>
            <a:custGeom>
              <a:avLst/>
              <a:gdLst/>
              <a:ahLst/>
              <a:cxnLst/>
              <a:rect l="l" t="t" r="r" b="b"/>
              <a:pathLst>
                <a:path w="812" h="5206" extrusionOk="0">
                  <a:moveTo>
                    <a:pt x="138" y="1"/>
                  </a:moveTo>
                  <a:lnTo>
                    <a:pt x="1" y="28"/>
                  </a:lnTo>
                  <a:lnTo>
                    <a:pt x="688" y="5205"/>
                  </a:lnTo>
                  <a:lnTo>
                    <a:pt x="811" y="5192"/>
                  </a:lnTo>
                  <a:lnTo>
                    <a:pt x="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88;p46">
              <a:extLst>
                <a:ext uri="{FF2B5EF4-FFF2-40B4-BE49-F238E27FC236}">
                  <a16:creationId xmlns:a16="http://schemas.microsoft.com/office/drawing/2014/main" id="{208CAA87-A62B-9341-2F0E-97A0AFD5103E}"/>
                </a:ext>
              </a:extLst>
            </p:cNvPr>
            <p:cNvSpPr/>
            <p:nvPr/>
          </p:nvSpPr>
          <p:spPr>
            <a:xfrm>
              <a:off x="8119724" y="4347564"/>
              <a:ext cx="41273" cy="256047"/>
            </a:xfrm>
            <a:custGeom>
              <a:avLst/>
              <a:gdLst/>
              <a:ahLst/>
              <a:cxnLst/>
              <a:rect l="l" t="t" r="r" b="b"/>
              <a:pathLst>
                <a:path w="839" h="5205" extrusionOk="0">
                  <a:moveTo>
                    <a:pt x="124" y="0"/>
                  </a:moveTo>
                  <a:lnTo>
                    <a:pt x="0" y="28"/>
                  </a:lnTo>
                  <a:lnTo>
                    <a:pt x="715" y="5205"/>
                  </a:lnTo>
                  <a:lnTo>
                    <a:pt x="838" y="5191"/>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89;p46">
              <a:extLst>
                <a:ext uri="{FF2B5EF4-FFF2-40B4-BE49-F238E27FC236}">
                  <a16:creationId xmlns:a16="http://schemas.microsoft.com/office/drawing/2014/main" id="{715CD9BB-423D-28C9-05A0-444260D10B35}"/>
                </a:ext>
              </a:extLst>
            </p:cNvPr>
            <p:cNvSpPr/>
            <p:nvPr/>
          </p:nvSpPr>
          <p:spPr>
            <a:xfrm>
              <a:off x="8089323" y="4354303"/>
              <a:ext cx="38567" cy="259441"/>
            </a:xfrm>
            <a:custGeom>
              <a:avLst/>
              <a:gdLst/>
              <a:ahLst/>
              <a:cxnLst/>
              <a:rect l="l" t="t" r="r" b="b"/>
              <a:pathLst>
                <a:path w="784" h="5274" extrusionOk="0">
                  <a:moveTo>
                    <a:pt x="124" y="0"/>
                  </a:moveTo>
                  <a:lnTo>
                    <a:pt x="1" y="14"/>
                  </a:lnTo>
                  <a:lnTo>
                    <a:pt x="660" y="5274"/>
                  </a:lnTo>
                  <a:lnTo>
                    <a:pt x="783" y="5260"/>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90;p46">
              <a:extLst>
                <a:ext uri="{FF2B5EF4-FFF2-40B4-BE49-F238E27FC236}">
                  <a16:creationId xmlns:a16="http://schemas.microsoft.com/office/drawing/2014/main" id="{C88691FB-09C3-BDA4-9488-66A3169D93AC}"/>
                </a:ext>
              </a:extLst>
            </p:cNvPr>
            <p:cNvSpPr/>
            <p:nvPr/>
          </p:nvSpPr>
          <p:spPr>
            <a:xfrm>
              <a:off x="8031227" y="4568438"/>
              <a:ext cx="495910" cy="275035"/>
            </a:xfrm>
            <a:custGeom>
              <a:avLst/>
              <a:gdLst/>
              <a:ahLst/>
              <a:cxnLst/>
              <a:rect l="l" t="t" r="r" b="b"/>
              <a:pathLst>
                <a:path w="10081" h="5591" extrusionOk="0">
                  <a:moveTo>
                    <a:pt x="5466" y="1"/>
                  </a:moveTo>
                  <a:lnTo>
                    <a:pt x="0" y="42"/>
                  </a:lnTo>
                  <a:lnTo>
                    <a:pt x="866" y="5508"/>
                  </a:lnTo>
                  <a:lnTo>
                    <a:pt x="10080" y="5590"/>
                  </a:lnTo>
                  <a:lnTo>
                    <a:pt x="6084" y="2349"/>
                  </a:lnTo>
                  <a:lnTo>
                    <a:pt x="5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91;p46">
              <a:extLst>
                <a:ext uri="{FF2B5EF4-FFF2-40B4-BE49-F238E27FC236}">
                  <a16:creationId xmlns:a16="http://schemas.microsoft.com/office/drawing/2014/main" id="{43A992AB-7B4B-75A5-AA57-30B2E5E9BAA1}"/>
                </a:ext>
              </a:extLst>
            </p:cNvPr>
            <p:cNvSpPr/>
            <p:nvPr/>
          </p:nvSpPr>
          <p:spPr>
            <a:xfrm>
              <a:off x="8048100" y="4672530"/>
              <a:ext cx="157465" cy="168238"/>
            </a:xfrm>
            <a:custGeom>
              <a:avLst/>
              <a:gdLst/>
              <a:ahLst/>
              <a:cxnLst/>
              <a:rect l="l" t="t" r="r" b="b"/>
              <a:pathLst>
                <a:path w="3201" h="3420" extrusionOk="0">
                  <a:moveTo>
                    <a:pt x="624" y="0"/>
                  </a:moveTo>
                  <a:cubicBezTo>
                    <a:pt x="408" y="0"/>
                    <a:pt x="197" y="19"/>
                    <a:pt x="1" y="55"/>
                  </a:cubicBezTo>
                  <a:lnTo>
                    <a:pt x="523" y="3392"/>
                  </a:lnTo>
                  <a:lnTo>
                    <a:pt x="2583" y="3419"/>
                  </a:lnTo>
                  <a:lnTo>
                    <a:pt x="3063" y="3419"/>
                  </a:lnTo>
                  <a:cubicBezTo>
                    <a:pt x="3201" y="3007"/>
                    <a:pt x="3187" y="2238"/>
                    <a:pt x="3091" y="1730"/>
                  </a:cubicBezTo>
                  <a:cubicBezTo>
                    <a:pt x="2840" y="454"/>
                    <a:pt x="1673" y="0"/>
                    <a:pt x="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2;p46">
              <a:extLst>
                <a:ext uri="{FF2B5EF4-FFF2-40B4-BE49-F238E27FC236}">
                  <a16:creationId xmlns:a16="http://schemas.microsoft.com/office/drawing/2014/main" id="{5AD90FF1-4293-2978-EB43-48CE0E49E083}"/>
                </a:ext>
              </a:extLst>
            </p:cNvPr>
            <p:cNvSpPr/>
            <p:nvPr/>
          </p:nvSpPr>
          <p:spPr>
            <a:xfrm>
              <a:off x="8027833" y="4565093"/>
              <a:ext cx="502698" cy="281725"/>
            </a:xfrm>
            <a:custGeom>
              <a:avLst/>
              <a:gdLst/>
              <a:ahLst/>
              <a:cxnLst/>
              <a:rect l="l" t="t" r="r" b="b"/>
              <a:pathLst>
                <a:path w="10219" h="5727" extrusionOk="0">
                  <a:moveTo>
                    <a:pt x="5480" y="124"/>
                  </a:moveTo>
                  <a:lnTo>
                    <a:pt x="6098" y="2431"/>
                  </a:lnTo>
                  <a:cubicBezTo>
                    <a:pt x="6098" y="2445"/>
                    <a:pt x="6112" y="2458"/>
                    <a:pt x="6112" y="2458"/>
                  </a:cubicBezTo>
                  <a:lnTo>
                    <a:pt x="9971" y="5589"/>
                  </a:lnTo>
                  <a:lnTo>
                    <a:pt x="990" y="5521"/>
                  </a:lnTo>
                  <a:lnTo>
                    <a:pt x="152" y="165"/>
                  </a:lnTo>
                  <a:lnTo>
                    <a:pt x="5480" y="124"/>
                  </a:lnTo>
                  <a:close/>
                  <a:moveTo>
                    <a:pt x="5535" y="0"/>
                  </a:moveTo>
                  <a:lnTo>
                    <a:pt x="69" y="41"/>
                  </a:lnTo>
                  <a:cubicBezTo>
                    <a:pt x="56" y="41"/>
                    <a:pt x="42" y="55"/>
                    <a:pt x="28" y="69"/>
                  </a:cubicBezTo>
                  <a:cubicBezTo>
                    <a:pt x="15" y="82"/>
                    <a:pt x="1" y="96"/>
                    <a:pt x="15" y="110"/>
                  </a:cubicBezTo>
                  <a:lnTo>
                    <a:pt x="866" y="5589"/>
                  </a:lnTo>
                  <a:cubicBezTo>
                    <a:pt x="880" y="5617"/>
                    <a:pt x="907" y="5644"/>
                    <a:pt x="935" y="5644"/>
                  </a:cubicBezTo>
                  <a:lnTo>
                    <a:pt x="10149" y="5727"/>
                  </a:lnTo>
                  <a:cubicBezTo>
                    <a:pt x="10177" y="5727"/>
                    <a:pt x="10204" y="5713"/>
                    <a:pt x="10218" y="5686"/>
                  </a:cubicBezTo>
                  <a:cubicBezTo>
                    <a:pt x="10218" y="5658"/>
                    <a:pt x="10218" y="5631"/>
                    <a:pt x="10191" y="5617"/>
                  </a:cubicBezTo>
                  <a:lnTo>
                    <a:pt x="6208" y="2376"/>
                  </a:lnTo>
                  <a:lnTo>
                    <a:pt x="5604" y="41"/>
                  </a:lnTo>
                  <a:cubicBezTo>
                    <a:pt x="5590" y="14"/>
                    <a:pt x="5563" y="0"/>
                    <a:pt x="5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93;p46">
              <a:extLst>
                <a:ext uri="{FF2B5EF4-FFF2-40B4-BE49-F238E27FC236}">
                  <a16:creationId xmlns:a16="http://schemas.microsoft.com/office/drawing/2014/main" id="{0AF2F817-955B-6CE8-EBEF-FA69001D2755}"/>
                </a:ext>
              </a:extLst>
            </p:cNvPr>
            <p:cNvSpPr/>
            <p:nvPr/>
          </p:nvSpPr>
          <p:spPr>
            <a:xfrm>
              <a:off x="8326280" y="4574883"/>
              <a:ext cx="114225" cy="163172"/>
            </a:xfrm>
            <a:custGeom>
              <a:avLst/>
              <a:gdLst/>
              <a:ahLst/>
              <a:cxnLst/>
              <a:rect l="l" t="t" r="r" b="b"/>
              <a:pathLst>
                <a:path w="2322" h="3317" extrusionOk="0">
                  <a:moveTo>
                    <a:pt x="1126" y="131"/>
                  </a:moveTo>
                  <a:cubicBezTo>
                    <a:pt x="1209" y="131"/>
                    <a:pt x="1278" y="158"/>
                    <a:pt x="1360" y="213"/>
                  </a:cubicBezTo>
                  <a:cubicBezTo>
                    <a:pt x="1429" y="241"/>
                    <a:pt x="1456" y="295"/>
                    <a:pt x="1456" y="350"/>
                  </a:cubicBezTo>
                  <a:cubicBezTo>
                    <a:pt x="1484" y="735"/>
                    <a:pt x="632" y="1518"/>
                    <a:pt x="165" y="1902"/>
                  </a:cubicBezTo>
                  <a:cubicBezTo>
                    <a:pt x="248" y="1477"/>
                    <a:pt x="509" y="378"/>
                    <a:pt x="975" y="158"/>
                  </a:cubicBezTo>
                  <a:cubicBezTo>
                    <a:pt x="1030" y="144"/>
                    <a:pt x="1072" y="131"/>
                    <a:pt x="1126" y="131"/>
                  </a:cubicBezTo>
                  <a:close/>
                  <a:moveTo>
                    <a:pt x="1120" y="0"/>
                  </a:moveTo>
                  <a:cubicBezTo>
                    <a:pt x="1053" y="0"/>
                    <a:pt x="986" y="16"/>
                    <a:pt x="920" y="48"/>
                  </a:cubicBezTo>
                  <a:cubicBezTo>
                    <a:pt x="289" y="337"/>
                    <a:pt x="14" y="1985"/>
                    <a:pt x="14" y="2053"/>
                  </a:cubicBezTo>
                  <a:cubicBezTo>
                    <a:pt x="0" y="2067"/>
                    <a:pt x="0" y="2067"/>
                    <a:pt x="14" y="2081"/>
                  </a:cubicBezTo>
                  <a:cubicBezTo>
                    <a:pt x="14" y="2094"/>
                    <a:pt x="14" y="2094"/>
                    <a:pt x="28" y="2108"/>
                  </a:cubicBezTo>
                  <a:cubicBezTo>
                    <a:pt x="28" y="2108"/>
                    <a:pt x="28" y="2108"/>
                    <a:pt x="28" y="2122"/>
                  </a:cubicBezTo>
                  <a:lnTo>
                    <a:pt x="42" y="2122"/>
                  </a:lnTo>
                  <a:lnTo>
                    <a:pt x="1923" y="3303"/>
                  </a:lnTo>
                  <a:cubicBezTo>
                    <a:pt x="1923" y="3317"/>
                    <a:pt x="1937" y="3317"/>
                    <a:pt x="1950" y="3317"/>
                  </a:cubicBezTo>
                  <a:cubicBezTo>
                    <a:pt x="1978" y="3317"/>
                    <a:pt x="1992" y="3303"/>
                    <a:pt x="2005" y="3289"/>
                  </a:cubicBezTo>
                  <a:cubicBezTo>
                    <a:pt x="2033" y="3262"/>
                    <a:pt x="2019" y="3221"/>
                    <a:pt x="1992" y="3193"/>
                  </a:cubicBezTo>
                  <a:lnTo>
                    <a:pt x="289" y="2122"/>
                  </a:lnTo>
                  <a:lnTo>
                    <a:pt x="2253" y="2053"/>
                  </a:lnTo>
                  <a:cubicBezTo>
                    <a:pt x="2280" y="2053"/>
                    <a:pt x="2321" y="2026"/>
                    <a:pt x="2308" y="1985"/>
                  </a:cubicBezTo>
                  <a:cubicBezTo>
                    <a:pt x="2308" y="1943"/>
                    <a:pt x="2280" y="1930"/>
                    <a:pt x="2253" y="1916"/>
                  </a:cubicBezTo>
                  <a:lnTo>
                    <a:pt x="261" y="1998"/>
                  </a:lnTo>
                  <a:cubicBezTo>
                    <a:pt x="660" y="1669"/>
                    <a:pt x="1607" y="831"/>
                    <a:pt x="1580" y="350"/>
                  </a:cubicBezTo>
                  <a:cubicBezTo>
                    <a:pt x="1580" y="241"/>
                    <a:pt x="1525" y="158"/>
                    <a:pt x="1429" y="103"/>
                  </a:cubicBezTo>
                  <a:cubicBezTo>
                    <a:pt x="1329" y="37"/>
                    <a:pt x="1224"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94;p46">
              <a:extLst>
                <a:ext uri="{FF2B5EF4-FFF2-40B4-BE49-F238E27FC236}">
                  <a16:creationId xmlns:a16="http://schemas.microsoft.com/office/drawing/2014/main" id="{6EE3B229-9B3D-8F0C-8E61-68DA1D4E0EE3}"/>
                </a:ext>
              </a:extLst>
            </p:cNvPr>
            <p:cNvSpPr/>
            <p:nvPr/>
          </p:nvSpPr>
          <p:spPr>
            <a:xfrm>
              <a:off x="7749501" y="2897812"/>
              <a:ext cx="573634" cy="1474102"/>
            </a:xfrm>
            <a:custGeom>
              <a:avLst/>
              <a:gdLst/>
              <a:ahLst/>
              <a:cxnLst/>
              <a:rect l="l" t="t" r="r" b="b"/>
              <a:pathLst>
                <a:path w="11661" h="29966" extrusionOk="0">
                  <a:moveTo>
                    <a:pt x="8323" y="0"/>
                  </a:moveTo>
                  <a:lnTo>
                    <a:pt x="1" y="302"/>
                  </a:lnTo>
                  <a:lnTo>
                    <a:pt x="962" y="12332"/>
                  </a:lnTo>
                  <a:lnTo>
                    <a:pt x="5302" y="29965"/>
                  </a:lnTo>
                  <a:lnTo>
                    <a:pt x="11660" y="29842"/>
                  </a:lnTo>
                  <a:lnTo>
                    <a:pt x="8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95;p46">
              <a:extLst>
                <a:ext uri="{FF2B5EF4-FFF2-40B4-BE49-F238E27FC236}">
                  <a16:creationId xmlns:a16="http://schemas.microsoft.com/office/drawing/2014/main" id="{2EAEBA5D-733B-F516-8577-B69D349D9D16}"/>
                </a:ext>
              </a:extLst>
            </p:cNvPr>
            <p:cNvSpPr/>
            <p:nvPr/>
          </p:nvSpPr>
          <p:spPr>
            <a:xfrm>
              <a:off x="7746156" y="2894909"/>
              <a:ext cx="580324" cy="1480399"/>
            </a:xfrm>
            <a:custGeom>
              <a:avLst/>
              <a:gdLst/>
              <a:ahLst/>
              <a:cxnLst/>
              <a:rect l="l" t="t" r="r" b="b"/>
              <a:pathLst>
                <a:path w="11797" h="30094" extrusionOk="0">
                  <a:moveTo>
                    <a:pt x="8336" y="128"/>
                  </a:moveTo>
                  <a:lnTo>
                    <a:pt x="11646" y="29832"/>
                  </a:lnTo>
                  <a:lnTo>
                    <a:pt x="5425" y="29956"/>
                  </a:lnTo>
                  <a:lnTo>
                    <a:pt x="1099" y="12391"/>
                  </a:lnTo>
                  <a:lnTo>
                    <a:pt x="138" y="416"/>
                  </a:lnTo>
                  <a:lnTo>
                    <a:pt x="8336" y="128"/>
                  </a:lnTo>
                  <a:close/>
                  <a:moveTo>
                    <a:pt x="8406" y="1"/>
                  </a:moveTo>
                  <a:cubicBezTo>
                    <a:pt x="8401" y="1"/>
                    <a:pt x="8396" y="2"/>
                    <a:pt x="8391" y="4"/>
                  </a:cubicBezTo>
                  <a:lnTo>
                    <a:pt x="69" y="293"/>
                  </a:lnTo>
                  <a:cubicBezTo>
                    <a:pt x="41" y="293"/>
                    <a:pt x="28" y="307"/>
                    <a:pt x="14" y="307"/>
                  </a:cubicBezTo>
                  <a:cubicBezTo>
                    <a:pt x="0" y="320"/>
                    <a:pt x="0" y="348"/>
                    <a:pt x="0" y="361"/>
                  </a:cubicBezTo>
                  <a:lnTo>
                    <a:pt x="975" y="12405"/>
                  </a:lnTo>
                  <a:cubicBezTo>
                    <a:pt x="975" y="12405"/>
                    <a:pt x="975" y="12405"/>
                    <a:pt x="975" y="12419"/>
                  </a:cubicBezTo>
                  <a:lnTo>
                    <a:pt x="5315" y="30038"/>
                  </a:lnTo>
                  <a:cubicBezTo>
                    <a:pt x="5315" y="30066"/>
                    <a:pt x="5342" y="30093"/>
                    <a:pt x="5370" y="30093"/>
                  </a:cubicBezTo>
                  <a:lnTo>
                    <a:pt x="11728" y="29956"/>
                  </a:lnTo>
                  <a:cubicBezTo>
                    <a:pt x="11742" y="29956"/>
                    <a:pt x="11756" y="29956"/>
                    <a:pt x="11769" y="29942"/>
                  </a:cubicBezTo>
                  <a:cubicBezTo>
                    <a:pt x="11783" y="29928"/>
                    <a:pt x="11797" y="29901"/>
                    <a:pt x="11783" y="29887"/>
                  </a:cubicBezTo>
                  <a:lnTo>
                    <a:pt x="8460" y="59"/>
                  </a:lnTo>
                  <a:cubicBezTo>
                    <a:pt x="8448" y="25"/>
                    <a:pt x="8428" y="1"/>
                    <a:pt x="8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96;p46">
              <a:extLst>
                <a:ext uri="{FF2B5EF4-FFF2-40B4-BE49-F238E27FC236}">
                  <a16:creationId xmlns:a16="http://schemas.microsoft.com/office/drawing/2014/main" id="{D01ABD1B-43D5-93C0-8F09-727C6E734336}"/>
                </a:ext>
              </a:extLst>
            </p:cNvPr>
            <p:cNvSpPr/>
            <p:nvPr/>
          </p:nvSpPr>
          <p:spPr>
            <a:xfrm>
              <a:off x="8014354" y="4284056"/>
              <a:ext cx="272280" cy="6789"/>
            </a:xfrm>
            <a:custGeom>
              <a:avLst/>
              <a:gdLst/>
              <a:ahLst/>
              <a:cxnLst/>
              <a:rect l="l" t="t" r="r" b="b"/>
              <a:pathLst>
                <a:path w="5535" h="138" extrusionOk="0">
                  <a:moveTo>
                    <a:pt x="69" y="0"/>
                  </a:moveTo>
                  <a:cubicBezTo>
                    <a:pt x="28" y="0"/>
                    <a:pt x="0" y="28"/>
                    <a:pt x="0" y="69"/>
                  </a:cubicBezTo>
                  <a:cubicBezTo>
                    <a:pt x="0" y="110"/>
                    <a:pt x="28" y="138"/>
                    <a:pt x="69" y="138"/>
                  </a:cubicBezTo>
                  <a:lnTo>
                    <a:pt x="5480" y="138"/>
                  </a:lnTo>
                  <a:cubicBezTo>
                    <a:pt x="5507" y="138"/>
                    <a:pt x="5535" y="110"/>
                    <a:pt x="5535" y="69"/>
                  </a:cubicBezTo>
                  <a:cubicBezTo>
                    <a:pt x="5535" y="28"/>
                    <a:pt x="5507" y="0"/>
                    <a:pt x="5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97;p46">
              <a:extLst>
                <a:ext uri="{FF2B5EF4-FFF2-40B4-BE49-F238E27FC236}">
                  <a16:creationId xmlns:a16="http://schemas.microsoft.com/office/drawing/2014/main" id="{F536F05D-02C8-6BB1-4EDE-3BD7CD67C857}"/>
                </a:ext>
              </a:extLst>
            </p:cNvPr>
            <p:cNvSpPr/>
            <p:nvPr/>
          </p:nvSpPr>
          <p:spPr>
            <a:xfrm>
              <a:off x="7531333" y="4337430"/>
              <a:ext cx="187817" cy="270903"/>
            </a:xfrm>
            <a:custGeom>
              <a:avLst/>
              <a:gdLst/>
              <a:ahLst/>
              <a:cxnLst/>
              <a:rect l="l" t="t" r="r" b="b"/>
              <a:pathLst>
                <a:path w="3818" h="5507" extrusionOk="0">
                  <a:moveTo>
                    <a:pt x="343" y="0"/>
                  </a:moveTo>
                  <a:lnTo>
                    <a:pt x="0" y="5507"/>
                  </a:lnTo>
                  <a:lnTo>
                    <a:pt x="3543" y="5150"/>
                  </a:lnTo>
                  <a:lnTo>
                    <a:pt x="3818" y="41"/>
                  </a:lnTo>
                  <a:lnTo>
                    <a:pt x="3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98;p46">
              <a:extLst>
                <a:ext uri="{FF2B5EF4-FFF2-40B4-BE49-F238E27FC236}">
                  <a16:creationId xmlns:a16="http://schemas.microsoft.com/office/drawing/2014/main" id="{AB6B6934-AF44-A8FA-C1E9-3D40131B53F3}"/>
                </a:ext>
              </a:extLst>
            </p:cNvPr>
            <p:cNvSpPr/>
            <p:nvPr/>
          </p:nvSpPr>
          <p:spPr>
            <a:xfrm>
              <a:off x="7527938" y="4334036"/>
              <a:ext cx="194606" cy="277692"/>
            </a:xfrm>
            <a:custGeom>
              <a:avLst/>
              <a:gdLst/>
              <a:ahLst/>
              <a:cxnLst/>
              <a:rect l="l" t="t" r="r" b="b"/>
              <a:pathLst>
                <a:path w="3956" h="5645" extrusionOk="0">
                  <a:moveTo>
                    <a:pt x="467" y="138"/>
                  </a:moveTo>
                  <a:lnTo>
                    <a:pt x="3818" y="179"/>
                  </a:lnTo>
                  <a:lnTo>
                    <a:pt x="3557" y="5164"/>
                  </a:lnTo>
                  <a:lnTo>
                    <a:pt x="138" y="5494"/>
                  </a:lnTo>
                  <a:lnTo>
                    <a:pt x="467" y="138"/>
                  </a:lnTo>
                  <a:close/>
                  <a:moveTo>
                    <a:pt x="344" y="0"/>
                  </a:moveTo>
                  <a:lnTo>
                    <a:pt x="0" y="5645"/>
                  </a:lnTo>
                  <a:lnTo>
                    <a:pt x="3681" y="5274"/>
                  </a:lnTo>
                  <a:lnTo>
                    <a:pt x="3956" y="55"/>
                  </a:lnTo>
                  <a:lnTo>
                    <a:pt x="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99;p46">
              <a:extLst>
                <a:ext uri="{FF2B5EF4-FFF2-40B4-BE49-F238E27FC236}">
                  <a16:creationId xmlns:a16="http://schemas.microsoft.com/office/drawing/2014/main" id="{12F830FE-3A7B-73CE-4BFB-5391641913B4}"/>
                </a:ext>
              </a:extLst>
            </p:cNvPr>
            <p:cNvSpPr/>
            <p:nvPr/>
          </p:nvSpPr>
          <p:spPr>
            <a:xfrm>
              <a:off x="7669810" y="4338759"/>
              <a:ext cx="21645" cy="256785"/>
            </a:xfrm>
            <a:custGeom>
              <a:avLst/>
              <a:gdLst/>
              <a:ahLst/>
              <a:cxnLst/>
              <a:rect l="l" t="t" r="r" b="b"/>
              <a:pathLst>
                <a:path w="440" h="5220" extrusionOk="0">
                  <a:moveTo>
                    <a:pt x="303" y="1"/>
                  </a:moveTo>
                  <a:lnTo>
                    <a:pt x="0" y="5219"/>
                  </a:lnTo>
                  <a:lnTo>
                    <a:pt x="138" y="5219"/>
                  </a:lnTo>
                  <a:lnTo>
                    <a:pt x="440" y="14"/>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00;p46">
              <a:extLst>
                <a:ext uri="{FF2B5EF4-FFF2-40B4-BE49-F238E27FC236}">
                  <a16:creationId xmlns:a16="http://schemas.microsoft.com/office/drawing/2014/main" id="{841CE5EF-AE39-9631-B862-C1A11D99765E}"/>
                </a:ext>
              </a:extLst>
            </p:cNvPr>
            <p:cNvSpPr/>
            <p:nvPr/>
          </p:nvSpPr>
          <p:spPr>
            <a:xfrm>
              <a:off x="7629275" y="4339447"/>
              <a:ext cx="21005" cy="256736"/>
            </a:xfrm>
            <a:custGeom>
              <a:avLst/>
              <a:gdLst/>
              <a:ahLst/>
              <a:cxnLst/>
              <a:rect l="l" t="t" r="r" b="b"/>
              <a:pathLst>
                <a:path w="427" h="5219" extrusionOk="0">
                  <a:moveTo>
                    <a:pt x="289" y="0"/>
                  </a:moveTo>
                  <a:lnTo>
                    <a:pt x="0" y="5219"/>
                  </a:lnTo>
                  <a:lnTo>
                    <a:pt x="138" y="5219"/>
                  </a:lnTo>
                  <a:lnTo>
                    <a:pt x="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01;p46">
              <a:extLst>
                <a:ext uri="{FF2B5EF4-FFF2-40B4-BE49-F238E27FC236}">
                  <a16:creationId xmlns:a16="http://schemas.microsoft.com/office/drawing/2014/main" id="{C1EA1DD7-AFDC-EC56-853C-375DD5171D4A}"/>
                </a:ext>
              </a:extLst>
            </p:cNvPr>
            <p:cNvSpPr/>
            <p:nvPr/>
          </p:nvSpPr>
          <p:spPr>
            <a:xfrm>
              <a:off x="7598185" y="4339447"/>
              <a:ext cx="18988" cy="257424"/>
            </a:xfrm>
            <a:custGeom>
              <a:avLst/>
              <a:gdLst/>
              <a:ahLst/>
              <a:cxnLst/>
              <a:rect l="l" t="t" r="r" b="b"/>
              <a:pathLst>
                <a:path w="386" h="5233" extrusionOk="0">
                  <a:moveTo>
                    <a:pt x="248" y="0"/>
                  </a:moveTo>
                  <a:lnTo>
                    <a:pt x="1" y="5219"/>
                  </a:lnTo>
                  <a:lnTo>
                    <a:pt x="124" y="5233"/>
                  </a:lnTo>
                  <a:lnTo>
                    <a:pt x="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02;p46">
              <a:extLst>
                <a:ext uri="{FF2B5EF4-FFF2-40B4-BE49-F238E27FC236}">
                  <a16:creationId xmlns:a16="http://schemas.microsoft.com/office/drawing/2014/main" id="{9C85486A-83A5-4A07-9AF7-13500E19B802}"/>
                </a:ext>
              </a:extLst>
            </p:cNvPr>
            <p:cNvSpPr/>
            <p:nvPr/>
          </p:nvSpPr>
          <p:spPr>
            <a:xfrm>
              <a:off x="7563062" y="4340136"/>
              <a:ext cx="23022" cy="260769"/>
            </a:xfrm>
            <a:custGeom>
              <a:avLst/>
              <a:gdLst/>
              <a:ahLst/>
              <a:cxnLst/>
              <a:rect l="l" t="t" r="r" b="b"/>
              <a:pathLst>
                <a:path w="468" h="5301" extrusionOk="0">
                  <a:moveTo>
                    <a:pt x="330" y="0"/>
                  </a:moveTo>
                  <a:lnTo>
                    <a:pt x="1" y="5287"/>
                  </a:lnTo>
                  <a:lnTo>
                    <a:pt x="138" y="5301"/>
                  </a:lnTo>
                  <a:lnTo>
                    <a:pt x="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03;p46">
              <a:extLst>
                <a:ext uri="{FF2B5EF4-FFF2-40B4-BE49-F238E27FC236}">
                  <a16:creationId xmlns:a16="http://schemas.microsoft.com/office/drawing/2014/main" id="{52562E1C-C9FD-AEAD-D4C7-884D6083B1FB}"/>
                </a:ext>
              </a:extLst>
            </p:cNvPr>
            <p:cNvSpPr/>
            <p:nvPr/>
          </p:nvSpPr>
          <p:spPr>
            <a:xfrm>
              <a:off x="7476581" y="4567799"/>
              <a:ext cx="449324" cy="275675"/>
            </a:xfrm>
            <a:custGeom>
              <a:avLst/>
              <a:gdLst/>
              <a:ahLst/>
              <a:cxnLst/>
              <a:rect l="l" t="t" r="r" b="b"/>
              <a:pathLst>
                <a:path w="9134" h="5604" extrusionOk="0">
                  <a:moveTo>
                    <a:pt x="5508" y="0"/>
                  </a:moveTo>
                  <a:lnTo>
                    <a:pt x="385" y="41"/>
                  </a:lnTo>
                  <a:lnTo>
                    <a:pt x="1" y="5521"/>
                  </a:lnTo>
                  <a:lnTo>
                    <a:pt x="9133" y="5603"/>
                  </a:lnTo>
                  <a:lnTo>
                    <a:pt x="5494" y="2376"/>
                  </a:lnTo>
                  <a:lnTo>
                    <a:pt x="55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04;p46">
              <a:extLst>
                <a:ext uri="{FF2B5EF4-FFF2-40B4-BE49-F238E27FC236}">
                  <a16:creationId xmlns:a16="http://schemas.microsoft.com/office/drawing/2014/main" id="{E0BCA0F3-9094-E974-6057-D9EEDEBB36C9}"/>
                </a:ext>
              </a:extLst>
            </p:cNvPr>
            <p:cNvSpPr/>
            <p:nvPr/>
          </p:nvSpPr>
          <p:spPr>
            <a:xfrm>
              <a:off x="7476581" y="4676465"/>
              <a:ext cx="146003" cy="164303"/>
            </a:xfrm>
            <a:custGeom>
              <a:avLst/>
              <a:gdLst/>
              <a:ahLst/>
              <a:cxnLst/>
              <a:rect l="l" t="t" r="r" b="b"/>
              <a:pathLst>
                <a:path w="2968" h="3340" extrusionOk="0">
                  <a:moveTo>
                    <a:pt x="505" y="0"/>
                  </a:moveTo>
                  <a:cubicBezTo>
                    <a:pt x="415" y="0"/>
                    <a:pt x="325" y="5"/>
                    <a:pt x="234" y="16"/>
                  </a:cubicBezTo>
                  <a:lnTo>
                    <a:pt x="221" y="181"/>
                  </a:lnTo>
                  <a:cubicBezTo>
                    <a:pt x="1" y="2556"/>
                    <a:pt x="1" y="3312"/>
                    <a:pt x="1" y="3312"/>
                  </a:cubicBezTo>
                  <a:cubicBezTo>
                    <a:pt x="1" y="3312"/>
                    <a:pt x="893" y="3339"/>
                    <a:pt x="2541" y="3339"/>
                  </a:cubicBezTo>
                  <a:lnTo>
                    <a:pt x="2706" y="3339"/>
                  </a:lnTo>
                  <a:cubicBezTo>
                    <a:pt x="2898" y="2900"/>
                    <a:pt x="2967" y="2392"/>
                    <a:pt x="2857" y="1883"/>
                  </a:cubicBezTo>
                  <a:cubicBezTo>
                    <a:pt x="2616" y="766"/>
                    <a:pt x="1611" y="0"/>
                    <a:pt x="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05;p46">
              <a:extLst>
                <a:ext uri="{FF2B5EF4-FFF2-40B4-BE49-F238E27FC236}">
                  <a16:creationId xmlns:a16="http://schemas.microsoft.com/office/drawing/2014/main" id="{D2B532BD-0208-EC52-A47D-D6EEF5E06944}"/>
                </a:ext>
              </a:extLst>
            </p:cNvPr>
            <p:cNvSpPr/>
            <p:nvPr/>
          </p:nvSpPr>
          <p:spPr>
            <a:xfrm>
              <a:off x="7473236" y="4565093"/>
              <a:ext cx="456014" cy="281725"/>
            </a:xfrm>
            <a:custGeom>
              <a:avLst/>
              <a:gdLst/>
              <a:ahLst/>
              <a:cxnLst/>
              <a:rect l="l" t="t" r="r" b="b"/>
              <a:pathLst>
                <a:path w="9270" h="5727" extrusionOk="0">
                  <a:moveTo>
                    <a:pt x="5521" y="124"/>
                  </a:moveTo>
                  <a:lnTo>
                    <a:pt x="5493" y="2431"/>
                  </a:lnTo>
                  <a:cubicBezTo>
                    <a:pt x="5493" y="2445"/>
                    <a:pt x="5507" y="2458"/>
                    <a:pt x="5521" y="2472"/>
                  </a:cubicBezTo>
                  <a:lnTo>
                    <a:pt x="9023" y="5589"/>
                  </a:lnTo>
                  <a:lnTo>
                    <a:pt x="9023" y="5589"/>
                  </a:lnTo>
                  <a:lnTo>
                    <a:pt x="137" y="5507"/>
                  </a:lnTo>
                  <a:lnTo>
                    <a:pt x="522" y="165"/>
                  </a:lnTo>
                  <a:lnTo>
                    <a:pt x="5521" y="124"/>
                  </a:lnTo>
                  <a:close/>
                  <a:moveTo>
                    <a:pt x="5576" y="0"/>
                  </a:moveTo>
                  <a:lnTo>
                    <a:pt x="453" y="41"/>
                  </a:lnTo>
                  <a:cubicBezTo>
                    <a:pt x="426" y="41"/>
                    <a:pt x="398" y="55"/>
                    <a:pt x="385" y="96"/>
                  </a:cubicBezTo>
                  <a:lnTo>
                    <a:pt x="0" y="5576"/>
                  </a:lnTo>
                  <a:cubicBezTo>
                    <a:pt x="0" y="5589"/>
                    <a:pt x="0" y="5603"/>
                    <a:pt x="14" y="5617"/>
                  </a:cubicBezTo>
                  <a:cubicBezTo>
                    <a:pt x="28" y="5631"/>
                    <a:pt x="41" y="5644"/>
                    <a:pt x="69" y="5644"/>
                  </a:cubicBezTo>
                  <a:lnTo>
                    <a:pt x="9201" y="5727"/>
                  </a:lnTo>
                  <a:cubicBezTo>
                    <a:pt x="9229" y="5727"/>
                    <a:pt x="9256" y="5699"/>
                    <a:pt x="9256" y="5672"/>
                  </a:cubicBezTo>
                  <a:cubicBezTo>
                    <a:pt x="9270" y="5658"/>
                    <a:pt x="9270" y="5631"/>
                    <a:pt x="9242" y="5603"/>
                  </a:cubicBezTo>
                  <a:lnTo>
                    <a:pt x="5631" y="2403"/>
                  </a:lnTo>
                  <a:lnTo>
                    <a:pt x="5644" y="55"/>
                  </a:lnTo>
                  <a:cubicBezTo>
                    <a:pt x="5644" y="41"/>
                    <a:pt x="5631" y="28"/>
                    <a:pt x="5631" y="14"/>
                  </a:cubicBezTo>
                  <a:cubicBezTo>
                    <a:pt x="5617" y="0"/>
                    <a:pt x="5603" y="0"/>
                    <a:pt x="5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06;p46">
              <a:extLst>
                <a:ext uri="{FF2B5EF4-FFF2-40B4-BE49-F238E27FC236}">
                  <a16:creationId xmlns:a16="http://schemas.microsoft.com/office/drawing/2014/main" id="{4DB95F7C-4436-6D4F-CF7D-83A146302422}"/>
                </a:ext>
              </a:extLst>
            </p:cNvPr>
            <p:cNvSpPr/>
            <p:nvPr/>
          </p:nvSpPr>
          <p:spPr>
            <a:xfrm>
              <a:off x="7744384" y="4575178"/>
              <a:ext cx="99320" cy="162876"/>
            </a:xfrm>
            <a:custGeom>
              <a:avLst/>
              <a:gdLst/>
              <a:ahLst/>
              <a:cxnLst/>
              <a:rect l="l" t="t" r="r" b="b"/>
              <a:pathLst>
                <a:path w="2019" h="3311" extrusionOk="0">
                  <a:moveTo>
                    <a:pt x="1126" y="125"/>
                  </a:moveTo>
                  <a:cubicBezTo>
                    <a:pt x="1209" y="125"/>
                    <a:pt x="1277" y="152"/>
                    <a:pt x="1360" y="207"/>
                  </a:cubicBezTo>
                  <a:cubicBezTo>
                    <a:pt x="1428" y="235"/>
                    <a:pt x="1456" y="289"/>
                    <a:pt x="1456" y="344"/>
                  </a:cubicBezTo>
                  <a:cubicBezTo>
                    <a:pt x="1483" y="729"/>
                    <a:pt x="632" y="1512"/>
                    <a:pt x="165" y="1896"/>
                  </a:cubicBezTo>
                  <a:cubicBezTo>
                    <a:pt x="247" y="1471"/>
                    <a:pt x="508" y="372"/>
                    <a:pt x="975" y="152"/>
                  </a:cubicBezTo>
                  <a:cubicBezTo>
                    <a:pt x="1030" y="138"/>
                    <a:pt x="1071" y="125"/>
                    <a:pt x="1126" y="125"/>
                  </a:cubicBezTo>
                  <a:close/>
                  <a:moveTo>
                    <a:pt x="1121" y="0"/>
                  </a:moveTo>
                  <a:cubicBezTo>
                    <a:pt x="1053" y="0"/>
                    <a:pt x="987" y="15"/>
                    <a:pt x="920" y="42"/>
                  </a:cubicBezTo>
                  <a:cubicBezTo>
                    <a:pt x="289" y="331"/>
                    <a:pt x="14" y="1979"/>
                    <a:pt x="14" y="2047"/>
                  </a:cubicBezTo>
                  <a:cubicBezTo>
                    <a:pt x="0" y="2061"/>
                    <a:pt x="14" y="2088"/>
                    <a:pt x="14" y="2102"/>
                  </a:cubicBezTo>
                  <a:lnTo>
                    <a:pt x="28" y="2102"/>
                  </a:lnTo>
                  <a:cubicBezTo>
                    <a:pt x="28" y="2102"/>
                    <a:pt x="28" y="2116"/>
                    <a:pt x="41" y="2116"/>
                  </a:cubicBezTo>
                  <a:lnTo>
                    <a:pt x="1923" y="3297"/>
                  </a:lnTo>
                  <a:cubicBezTo>
                    <a:pt x="1923" y="3311"/>
                    <a:pt x="1937" y="3311"/>
                    <a:pt x="1950" y="3311"/>
                  </a:cubicBezTo>
                  <a:cubicBezTo>
                    <a:pt x="1978" y="3311"/>
                    <a:pt x="1991" y="3297"/>
                    <a:pt x="2005" y="3283"/>
                  </a:cubicBezTo>
                  <a:cubicBezTo>
                    <a:pt x="2019" y="3256"/>
                    <a:pt x="2019" y="3215"/>
                    <a:pt x="1991" y="3187"/>
                  </a:cubicBezTo>
                  <a:lnTo>
                    <a:pt x="179" y="2061"/>
                  </a:lnTo>
                  <a:cubicBezTo>
                    <a:pt x="508" y="1800"/>
                    <a:pt x="1621" y="853"/>
                    <a:pt x="1579" y="344"/>
                  </a:cubicBezTo>
                  <a:cubicBezTo>
                    <a:pt x="1579" y="235"/>
                    <a:pt x="1525" y="152"/>
                    <a:pt x="1428" y="97"/>
                  </a:cubicBezTo>
                  <a:cubicBezTo>
                    <a:pt x="1322" y="32"/>
                    <a:pt x="1220" y="0"/>
                    <a:pt x="1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07;p46">
              <a:extLst>
                <a:ext uri="{FF2B5EF4-FFF2-40B4-BE49-F238E27FC236}">
                  <a16:creationId xmlns:a16="http://schemas.microsoft.com/office/drawing/2014/main" id="{5634A0A3-2D21-2475-B3CB-8C11E0D06CCB}"/>
                </a:ext>
              </a:extLst>
            </p:cNvPr>
            <p:cNvSpPr/>
            <p:nvPr/>
          </p:nvSpPr>
          <p:spPr>
            <a:xfrm>
              <a:off x="7496209" y="2897812"/>
              <a:ext cx="505355" cy="1470069"/>
            </a:xfrm>
            <a:custGeom>
              <a:avLst/>
              <a:gdLst/>
              <a:ahLst/>
              <a:cxnLst/>
              <a:rect l="l" t="t" r="r" b="b"/>
              <a:pathLst>
                <a:path w="10273" h="29884" extrusionOk="0">
                  <a:moveTo>
                    <a:pt x="10272" y="0"/>
                  </a:moveTo>
                  <a:lnTo>
                    <a:pt x="1758" y="728"/>
                  </a:lnTo>
                  <a:lnTo>
                    <a:pt x="0" y="29842"/>
                  </a:lnTo>
                  <a:lnTo>
                    <a:pt x="7004" y="29883"/>
                  </a:lnTo>
                  <a:lnTo>
                    <a:pt x="9270" y="3928"/>
                  </a:lnTo>
                  <a:lnTo>
                    <a:pt x="10272" y="3832"/>
                  </a:lnTo>
                  <a:lnTo>
                    <a:pt x="10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08;p46">
              <a:extLst>
                <a:ext uri="{FF2B5EF4-FFF2-40B4-BE49-F238E27FC236}">
                  <a16:creationId xmlns:a16="http://schemas.microsoft.com/office/drawing/2014/main" id="{65E20045-5C44-7AB5-4896-33815421B471}"/>
                </a:ext>
              </a:extLst>
            </p:cNvPr>
            <p:cNvSpPr/>
            <p:nvPr/>
          </p:nvSpPr>
          <p:spPr>
            <a:xfrm>
              <a:off x="7493504" y="2930230"/>
              <a:ext cx="511405" cy="1440356"/>
            </a:xfrm>
            <a:custGeom>
              <a:avLst/>
              <a:gdLst/>
              <a:ahLst/>
              <a:cxnLst/>
              <a:rect l="l" t="t" r="r" b="b"/>
              <a:pathLst>
                <a:path w="10396" h="29280" extrusionOk="0">
                  <a:moveTo>
                    <a:pt x="1813" y="1"/>
                  </a:moveTo>
                  <a:cubicBezTo>
                    <a:pt x="1785" y="1"/>
                    <a:pt x="1744" y="28"/>
                    <a:pt x="1744" y="69"/>
                  </a:cubicBezTo>
                  <a:lnTo>
                    <a:pt x="0" y="29169"/>
                  </a:lnTo>
                  <a:cubicBezTo>
                    <a:pt x="0" y="29197"/>
                    <a:pt x="0" y="29210"/>
                    <a:pt x="14" y="29224"/>
                  </a:cubicBezTo>
                  <a:cubicBezTo>
                    <a:pt x="28" y="29238"/>
                    <a:pt x="41" y="29238"/>
                    <a:pt x="55" y="29238"/>
                  </a:cubicBezTo>
                  <a:lnTo>
                    <a:pt x="7059" y="29279"/>
                  </a:lnTo>
                  <a:cubicBezTo>
                    <a:pt x="7086" y="29279"/>
                    <a:pt x="7114" y="29252"/>
                    <a:pt x="7127" y="29224"/>
                  </a:cubicBezTo>
                  <a:lnTo>
                    <a:pt x="9380" y="3338"/>
                  </a:lnTo>
                  <a:lnTo>
                    <a:pt x="10327" y="3241"/>
                  </a:lnTo>
                  <a:cubicBezTo>
                    <a:pt x="10368" y="3241"/>
                    <a:pt x="10396" y="3200"/>
                    <a:pt x="10396" y="3173"/>
                  </a:cubicBezTo>
                  <a:cubicBezTo>
                    <a:pt x="10385" y="3139"/>
                    <a:pt x="10364" y="3114"/>
                    <a:pt x="10342" y="3114"/>
                  </a:cubicBezTo>
                  <a:cubicBezTo>
                    <a:pt x="10337" y="3114"/>
                    <a:pt x="10332" y="3115"/>
                    <a:pt x="10327" y="3118"/>
                  </a:cubicBezTo>
                  <a:lnTo>
                    <a:pt x="9311" y="3214"/>
                  </a:lnTo>
                  <a:cubicBezTo>
                    <a:pt x="9284" y="3214"/>
                    <a:pt x="9256" y="3241"/>
                    <a:pt x="9256" y="3269"/>
                  </a:cubicBezTo>
                  <a:lnTo>
                    <a:pt x="7004" y="29155"/>
                  </a:lnTo>
                  <a:lnTo>
                    <a:pt x="124" y="29114"/>
                  </a:lnTo>
                  <a:lnTo>
                    <a:pt x="1882" y="69"/>
                  </a:lnTo>
                  <a:cubicBezTo>
                    <a:pt x="1882" y="42"/>
                    <a:pt x="1854" y="14"/>
                    <a:pt x="1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09;p46">
              <a:extLst>
                <a:ext uri="{FF2B5EF4-FFF2-40B4-BE49-F238E27FC236}">
                  <a16:creationId xmlns:a16="http://schemas.microsoft.com/office/drawing/2014/main" id="{A266181B-B97F-8247-F044-9C493E824F4F}"/>
                </a:ext>
              </a:extLst>
            </p:cNvPr>
            <p:cNvSpPr/>
            <p:nvPr/>
          </p:nvSpPr>
          <p:spPr>
            <a:xfrm>
              <a:off x="7587363" y="2945775"/>
              <a:ext cx="103452" cy="143937"/>
            </a:xfrm>
            <a:custGeom>
              <a:avLst/>
              <a:gdLst/>
              <a:ahLst/>
              <a:cxnLst/>
              <a:rect l="l" t="t" r="r" b="b"/>
              <a:pathLst>
                <a:path w="2103" h="2926" extrusionOk="0">
                  <a:moveTo>
                    <a:pt x="2033" y="0"/>
                  </a:moveTo>
                  <a:cubicBezTo>
                    <a:pt x="1992" y="0"/>
                    <a:pt x="1979" y="28"/>
                    <a:pt x="1965" y="69"/>
                  </a:cubicBezTo>
                  <a:cubicBezTo>
                    <a:pt x="1896" y="2102"/>
                    <a:pt x="70" y="2788"/>
                    <a:pt x="56" y="2802"/>
                  </a:cubicBezTo>
                  <a:cubicBezTo>
                    <a:pt x="15" y="2816"/>
                    <a:pt x="1" y="2857"/>
                    <a:pt x="15" y="2884"/>
                  </a:cubicBezTo>
                  <a:cubicBezTo>
                    <a:pt x="28" y="2912"/>
                    <a:pt x="56" y="2925"/>
                    <a:pt x="83" y="2925"/>
                  </a:cubicBezTo>
                  <a:lnTo>
                    <a:pt x="97" y="2925"/>
                  </a:lnTo>
                  <a:cubicBezTo>
                    <a:pt x="125" y="2912"/>
                    <a:pt x="2033" y="2184"/>
                    <a:pt x="2102" y="69"/>
                  </a:cubicBezTo>
                  <a:cubicBezTo>
                    <a:pt x="2102" y="28"/>
                    <a:pt x="2075" y="0"/>
                    <a:pt x="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10;p46">
              <a:extLst>
                <a:ext uri="{FF2B5EF4-FFF2-40B4-BE49-F238E27FC236}">
                  <a16:creationId xmlns:a16="http://schemas.microsoft.com/office/drawing/2014/main" id="{158185A6-BAA1-FCC9-C1B6-4BBAEF701250}"/>
                </a:ext>
              </a:extLst>
            </p:cNvPr>
            <p:cNvSpPr/>
            <p:nvPr/>
          </p:nvSpPr>
          <p:spPr>
            <a:xfrm>
              <a:off x="7527938" y="4284056"/>
              <a:ext cx="299976" cy="6789"/>
            </a:xfrm>
            <a:custGeom>
              <a:avLst/>
              <a:gdLst/>
              <a:ahLst/>
              <a:cxnLst/>
              <a:rect l="l" t="t" r="r" b="b"/>
              <a:pathLst>
                <a:path w="6098" h="138" extrusionOk="0">
                  <a:moveTo>
                    <a:pt x="69" y="0"/>
                  </a:moveTo>
                  <a:cubicBezTo>
                    <a:pt x="28" y="0"/>
                    <a:pt x="0" y="28"/>
                    <a:pt x="0" y="69"/>
                  </a:cubicBezTo>
                  <a:cubicBezTo>
                    <a:pt x="0" y="110"/>
                    <a:pt x="28" y="138"/>
                    <a:pt x="69" y="138"/>
                  </a:cubicBezTo>
                  <a:lnTo>
                    <a:pt x="6043" y="138"/>
                  </a:lnTo>
                  <a:cubicBezTo>
                    <a:pt x="6070" y="138"/>
                    <a:pt x="6098" y="110"/>
                    <a:pt x="6098" y="69"/>
                  </a:cubicBezTo>
                  <a:cubicBezTo>
                    <a:pt x="6098" y="28"/>
                    <a:pt x="6070" y="0"/>
                    <a:pt x="6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111;p46">
              <a:extLst>
                <a:ext uri="{FF2B5EF4-FFF2-40B4-BE49-F238E27FC236}">
                  <a16:creationId xmlns:a16="http://schemas.microsoft.com/office/drawing/2014/main" id="{046A9E4E-291C-0DF4-B1B2-748A060E87F4}"/>
                </a:ext>
              </a:extLst>
            </p:cNvPr>
            <p:cNvSpPr/>
            <p:nvPr/>
          </p:nvSpPr>
          <p:spPr>
            <a:xfrm>
              <a:off x="7529267" y="2193867"/>
              <a:ext cx="675610" cy="795197"/>
            </a:xfrm>
            <a:custGeom>
              <a:avLst/>
              <a:gdLst/>
              <a:ahLst/>
              <a:cxnLst/>
              <a:rect l="l" t="t" r="r" b="b"/>
              <a:pathLst>
                <a:path w="13734" h="16165" extrusionOk="0">
                  <a:moveTo>
                    <a:pt x="6922" y="1"/>
                  </a:moveTo>
                  <a:cubicBezTo>
                    <a:pt x="3613" y="1"/>
                    <a:pt x="949" y="2679"/>
                    <a:pt x="949" y="5974"/>
                  </a:cubicBezTo>
                  <a:lnTo>
                    <a:pt x="1" y="16164"/>
                  </a:lnTo>
                  <a:lnTo>
                    <a:pt x="13734" y="16164"/>
                  </a:lnTo>
                  <a:lnTo>
                    <a:pt x="12896" y="5974"/>
                  </a:lnTo>
                  <a:cubicBezTo>
                    <a:pt x="12896" y="2679"/>
                    <a:pt x="10218" y="1"/>
                    <a:pt x="6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112;p46">
              <a:extLst>
                <a:ext uri="{FF2B5EF4-FFF2-40B4-BE49-F238E27FC236}">
                  <a16:creationId xmlns:a16="http://schemas.microsoft.com/office/drawing/2014/main" id="{EBCBC833-E002-845F-2CFB-5F7EF1292FD5}"/>
                </a:ext>
              </a:extLst>
            </p:cNvPr>
            <p:cNvSpPr/>
            <p:nvPr/>
          </p:nvSpPr>
          <p:spPr>
            <a:xfrm>
              <a:off x="7933285" y="2438403"/>
              <a:ext cx="10183" cy="554695"/>
            </a:xfrm>
            <a:custGeom>
              <a:avLst/>
              <a:gdLst/>
              <a:ahLst/>
              <a:cxnLst/>
              <a:rect l="l" t="t" r="r" b="b"/>
              <a:pathLst>
                <a:path w="207" h="11276" extrusionOk="0">
                  <a:moveTo>
                    <a:pt x="138" y="1"/>
                  </a:moveTo>
                  <a:cubicBezTo>
                    <a:pt x="110" y="1"/>
                    <a:pt x="83" y="28"/>
                    <a:pt x="83" y="70"/>
                  </a:cubicBezTo>
                  <a:lnTo>
                    <a:pt x="0" y="11221"/>
                  </a:lnTo>
                  <a:cubicBezTo>
                    <a:pt x="0" y="11248"/>
                    <a:pt x="28" y="11276"/>
                    <a:pt x="69" y="11276"/>
                  </a:cubicBezTo>
                  <a:cubicBezTo>
                    <a:pt x="110" y="11276"/>
                    <a:pt x="138" y="11248"/>
                    <a:pt x="138" y="11221"/>
                  </a:cubicBezTo>
                  <a:lnTo>
                    <a:pt x="206" y="70"/>
                  </a:lnTo>
                  <a:cubicBezTo>
                    <a:pt x="206" y="28"/>
                    <a:pt x="179"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113;p46">
              <a:extLst>
                <a:ext uri="{FF2B5EF4-FFF2-40B4-BE49-F238E27FC236}">
                  <a16:creationId xmlns:a16="http://schemas.microsoft.com/office/drawing/2014/main" id="{0618EFC8-9731-EA53-9DA9-5E0020BD9128}"/>
                </a:ext>
              </a:extLst>
            </p:cNvPr>
            <p:cNvSpPr/>
            <p:nvPr/>
          </p:nvSpPr>
          <p:spPr>
            <a:xfrm>
              <a:off x="7875828" y="2608658"/>
              <a:ext cx="40584" cy="40584"/>
            </a:xfrm>
            <a:custGeom>
              <a:avLst/>
              <a:gdLst/>
              <a:ahLst/>
              <a:cxnLst/>
              <a:rect l="l" t="t" r="r" b="b"/>
              <a:pathLst>
                <a:path w="825" h="825" extrusionOk="0">
                  <a:moveTo>
                    <a:pt x="413" y="1"/>
                  </a:moveTo>
                  <a:cubicBezTo>
                    <a:pt x="179" y="1"/>
                    <a:pt x="1" y="193"/>
                    <a:pt x="1" y="413"/>
                  </a:cubicBezTo>
                  <a:cubicBezTo>
                    <a:pt x="1" y="646"/>
                    <a:pt x="179" y="825"/>
                    <a:pt x="413" y="825"/>
                  </a:cubicBezTo>
                  <a:cubicBezTo>
                    <a:pt x="633" y="825"/>
                    <a:pt x="825" y="646"/>
                    <a:pt x="825" y="413"/>
                  </a:cubicBezTo>
                  <a:cubicBezTo>
                    <a:pt x="825" y="193"/>
                    <a:pt x="633"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114;p46">
              <a:extLst>
                <a:ext uri="{FF2B5EF4-FFF2-40B4-BE49-F238E27FC236}">
                  <a16:creationId xmlns:a16="http://schemas.microsoft.com/office/drawing/2014/main" id="{BD279EB7-4116-C1D0-1468-82AA85E8E64B}"/>
                </a:ext>
              </a:extLst>
            </p:cNvPr>
            <p:cNvSpPr/>
            <p:nvPr/>
          </p:nvSpPr>
          <p:spPr>
            <a:xfrm>
              <a:off x="7875828" y="2816743"/>
              <a:ext cx="40584" cy="40584"/>
            </a:xfrm>
            <a:custGeom>
              <a:avLst/>
              <a:gdLst/>
              <a:ahLst/>
              <a:cxnLst/>
              <a:rect l="l" t="t" r="r" b="b"/>
              <a:pathLst>
                <a:path w="825" h="825" extrusionOk="0">
                  <a:moveTo>
                    <a:pt x="413" y="0"/>
                  </a:moveTo>
                  <a:cubicBezTo>
                    <a:pt x="179" y="0"/>
                    <a:pt x="1" y="193"/>
                    <a:pt x="1" y="412"/>
                  </a:cubicBezTo>
                  <a:cubicBezTo>
                    <a:pt x="1" y="646"/>
                    <a:pt x="179" y="824"/>
                    <a:pt x="413" y="824"/>
                  </a:cubicBezTo>
                  <a:cubicBezTo>
                    <a:pt x="633" y="824"/>
                    <a:pt x="825" y="646"/>
                    <a:pt x="825" y="412"/>
                  </a:cubicBezTo>
                  <a:cubicBezTo>
                    <a:pt x="825" y="193"/>
                    <a:pt x="63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115;p46">
              <a:extLst>
                <a:ext uri="{FF2B5EF4-FFF2-40B4-BE49-F238E27FC236}">
                  <a16:creationId xmlns:a16="http://schemas.microsoft.com/office/drawing/2014/main" id="{8FD0D94E-B4CF-33B2-5DDE-AE625A4DA5EC}"/>
                </a:ext>
              </a:extLst>
            </p:cNvPr>
            <p:cNvSpPr/>
            <p:nvPr/>
          </p:nvSpPr>
          <p:spPr>
            <a:xfrm>
              <a:off x="7525922" y="2484841"/>
              <a:ext cx="682349" cy="507568"/>
            </a:xfrm>
            <a:custGeom>
              <a:avLst/>
              <a:gdLst/>
              <a:ahLst/>
              <a:cxnLst/>
              <a:rect l="l" t="t" r="r" b="b"/>
              <a:pathLst>
                <a:path w="13871" h="10318" extrusionOk="0">
                  <a:moveTo>
                    <a:pt x="12985" y="1"/>
                  </a:moveTo>
                  <a:cubicBezTo>
                    <a:pt x="12978" y="1"/>
                    <a:pt x="12971" y="2"/>
                    <a:pt x="12964" y="5"/>
                  </a:cubicBezTo>
                  <a:cubicBezTo>
                    <a:pt x="12923" y="5"/>
                    <a:pt x="12909" y="32"/>
                    <a:pt x="12909" y="73"/>
                  </a:cubicBezTo>
                  <a:lnTo>
                    <a:pt x="13733" y="10194"/>
                  </a:lnTo>
                  <a:lnTo>
                    <a:pt x="138" y="10194"/>
                  </a:lnTo>
                  <a:lnTo>
                    <a:pt x="440" y="6967"/>
                  </a:lnTo>
                  <a:cubicBezTo>
                    <a:pt x="440" y="6926"/>
                    <a:pt x="412" y="6898"/>
                    <a:pt x="385" y="6898"/>
                  </a:cubicBezTo>
                  <a:cubicBezTo>
                    <a:pt x="378" y="6896"/>
                    <a:pt x="371" y="6895"/>
                    <a:pt x="364" y="6895"/>
                  </a:cubicBezTo>
                  <a:cubicBezTo>
                    <a:pt x="334" y="6895"/>
                    <a:pt x="314" y="6919"/>
                    <a:pt x="302" y="6953"/>
                  </a:cubicBezTo>
                  <a:lnTo>
                    <a:pt x="0" y="10249"/>
                  </a:lnTo>
                  <a:cubicBezTo>
                    <a:pt x="0" y="10263"/>
                    <a:pt x="14" y="10290"/>
                    <a:pt x="14" y="10304"/>
                  </a:cubicBezTo>
                  <a:cubicBezTo>
                    <a:pt x="28" y="10318"/>
                    <a:pt x="55" y="10318"/>
                    <a:pt x="69" y="10318"/>
                  </a:cubicBezTo>
                  <a:lnTo>
                    <a:pt x="13802" y="10318"/>
                  </a:lnTo>
                  <a:cubicBezTo>
                    <a:pt x="13816" y="10318"/>
                    <a:pt x="13829" y="10318"/>
                    <a:pt x="13843" y="10304"/>
                  </a:cubicBezTo>
                  <a:cubicBezTo>
                    <a:pt x="13857" y="10290"/>
                    <a:pt x="13870" y="10263"/>
                    <a:pt x="13857" y="10249"/>
                  </a:cubicBezTo>
                  <a:lnTo>
                    <a:pt x="13033" y="59"/>
                  </a:lnTo>
                  <a:cubicBezTo>
                    <a:pt x="13033" y="26"/>
                    <a:pt x="13014" y="1"/>
                    <a:pt x="12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116;p46">
              <a:extLst>
                <a:ext uri="{FF2B5EF4-FFF2-40B4-BE49-F238E27FC236}">
                  <a16:creationId xmlns:a16="http://schemas.microsoft.com/office/drawing/2014/main" id="{CDB23AD6-7254-4216-557D-16D7FB3C8D31}"/>
                </a:ext>
              </a:extLst>
            </p:cNvPr>
            <p:cNvSpPr/>
            <p:nvPr/>
          </p:nvSpPr>
          <p:spPr>
            <a:xfrm>
              <a:off x="6931775" y="2161941"/>
              <a:ext cx="369878" cy="398115"/>
            </a:xfrm>
            <a:custGeom>
              <a:avLst/>
              <a:gdLst/>
              <a:ahLst/>
              <a:cxnLst/>
              <a:rect l="l" t="t" r="r" b="b"/>
              <a:pathLst>
                <a:path w="7519" h="8093" extrusionOk="0">
                  <a:moveTo>
                    <a:pt x="1829" y="0"/>
                  </a:moveTo>
                  <a:cubicBezTo>
                    <a:pt x="651" y="0"/>
                    <a:pt x="0" y="1485"/>
                    <a:pt x="488" y="2298"/>
                  </a:cubicBezTo>
                  <a:cubicBezTo>
                    <a:pt x="1023" y="3204"/>
                    <a:pt x="5184" y="8093"/>
                    <a:pt x="5184" y="8093"/>
                  </a:cubicBezTo>
                  <a:lnTo>
                    <a:pt x="7519" y="5168"/>
                  </a:lnTo>
                  <a:cubicBezTo>
                    <a:pt x="6008" y="3012"/>
                    <a:pt x="3578" y="375"/>
                    <a:pt x="2191" y="45"/>
                  </a:cubicBezTo>
                  <a:cubicBezTo>
                    <a:pt x="2065" y="15"/>
                    <a:pt x="1944" y="0"/>
                    <a:pt x="1829"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117;p46">
              <a:extLst>
                <a:ext uri="{FF2B5EF4-FFF2-40B4-BE49-F238E27FC236}">
                  <a16:creationId xmlns:a16="http://schemas.microsoft.com/office/drawing/2014/main" id="{4817414E-71CF-12B0-6E85-635D2D789AE7}"/>
                </a:ext>
              </a:extLst>
            </p:cNvPr>
            <p:cNvSpPr/>
            <p:nvPr/>
          </p:nvSpPr>
          <p:spPr>
            <a:xfrm>
              <a:off x="6938858" y="2158498"/>
              <a:ext cx="366878" cy="406970"/>
            </a:xfrm>
            <a:custGeom>
              <a:avLst/>
              <a:gdLst/>
              <a:ahLst/>
              <a:cxnLst/>
              <a:rect l="l" t="t" r="r" b="b"/>
              <a:pathLst>
                <a:path w="7458" h="8273" extrusionOk="0">
                  <a:moveTo>
                    <a:pt x="1690" y="129"/>
                  </a:moveTo>
                  <a:cubicBezTo>
                    <a:pt x="1799" y="129"/>
                    <a:pt x="1909" y="143"/>
                    <a:pt x="2019" y="170"/>
                  </a:cubicBezTo>
                  <a:cubicBezTo>
                    <a:pt x="3365" y="500"/>
                    <a:pt x="5727" y="3013"/>
                    <a:pt x="7293" y="5238"/>
                  </a:cubicBezTo>
                  <a:lnTo>
                    <a:pt x="5040" y="8067"/>
                  </a:lnTo>
                  <a:cubicBezTo>
                    <a:pt x="4560" y="7504"/>
                    <a:pt x="893" y="3164"/>
                    <a:pt x="399" y="2340"/>
                  </a:cubicBezTo>
                  <a:cubicBezTo>
                    <a:pt x="138" y="1901"/>
                    <a:pt x="206" y="1228"/>
                    <a:pt x="577" y="720"/>
                  </a:cubicBezTo>
                  <a:cubicBezTo>
                    <a:pt x="866" y="335"/>
                    <a:pt x="1250" y="129"/>
                    <a:pt x="1690" y="129"/>
                  </a:cubicBezTo>
                  <a:close/>
                  <a:moveTo>
                    <a:pt x="1683" y="0"/>
                  </a:moveTo>
                  <a:cubicBezTo>
                    <a:pt x="1212" y="0"/>
                    <a:pt x="786" y="226"/>
                    <a:pt x="481" y="651"/>
                  </a:cubicBezTo>
                  <a:cubicBezTo>
                    <a:pt x="69" y="1200"/>
                    <a:pt x="0" y="1928"/>
                    <a:pt x="289" y="2409"/>
                  </a:cubicBezTo>
                  <a:cubicBezTo>
                    <a:pt x="824" y="3301"/>
                    <a:pt x="4821" y="8012"/>
                    <a:pt x="4985" y="8204"/>
                  </a:cubicBezTo>
                  <a:lnTo>
                    <a:pt x="5040" y="8273"/>
                  </a:lnTo>
                  <a:lnTo>
                    <a:pt x="7457" y="5252"/>
                  </a:lnTo>
                  <a:lnTo>
                    <a:pt x="7430" y="5210"/>
                  </a:lnTo>
                  <a:cubicBezTo>
                    <a:pt x="5851" y="2958"/>
                    <a:pt x="3434" y="376"/>
                    <a:pt x="2060" y="47"/>
                  </a:cubicBezTo>
                  <a:cubicBezTo>
                    <a:pt x="1933" y="16"/>
                    <a:pt x="1806" y="0"/>
                    <a:pt x="1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118;p46">
              <a:extLst>
                <a:ext uri="{FF2B5EF4-FFF2-40B4-BE49-F238E27FC236}">
                  <a16:creationId xmlns:a16="http://schemas.microsoft.com/office/drawing/2014/main" id="{31C281CE-8AE2-9F26-C208-DD4395A4D963}"/>
                </a:ext>
              </a:extLst>
            </p:cNvPr>
            <p:cNvSpPr/>
            <p:nvPr/>
          </p:nvSpPr>
          <p:spPr>
            <a:xfrm>
              <a:off x="6870776" y="2194703"/>
              <a:ext cx="91105" cy="62032"/>
            </a:xfrm>
            <a:custGeom>
              <a:avLst/>
              <a:gdLst/>
              <a:ahLst/>
              <a:cxnLst/>
              <a:rect l="l" t="t" r="r" b="b"/>
              <a:pathLst>
                <a:path w="1852" h="1261" extrusionOk="0">
                  <a:moveTo>
                    <a:pt x="467" y="0"/>
                  </a:moveTo>
                  <a:cubicBezTo>
                    <a:pt x="129" y="0"/>
                    <a:pt x="0" y="239"/>
                    <a:pt x="94" y="547"/>
                  </a:cubicBezTo>
                  <a:cubicBezTo>
                    <a:pt x="245" y="1000"/>
                    <a:pt x="780" y="1261"/>
                    <a:pt x="780" y="1261"/>
                  </a:cubicBezTo>
                  <a:cubicBezTo>
                    <a:pt x="780" y="1261"/>
                    <a:pt x="1851" y="560"/>
                    <a:pt x="1082" y="176"/>
                  </a:cubicBezTo>
                  <a:cubicBezTo>
                    <a:pt x="832" y="53"/>
                    <a:pt x="626" y="0"/>
                    <a:pt x="46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119;p46">
              <a:extLst>
                <a:ext uri="{FF2B5EF4-FFF2-40B4-BE49-F238E27FC236}">
                  <a16:creationId xmlns:a16="http://schemas.microsoft.com/office/drawing/2014/main" id="{AF6E6FA7-5E3A-C4EB-AF13-E9BC5FDD9D51}"/>
                </a:ext>
              </a:extLst>
            </p:cNvPr>
            <p:cNvSpPr/>
            <p:nvPr/>
          </p:nvSpPr>
          <p:spPr>
            <a:xfrm>
              <a:off x="6869251" y="2191506"/>
              <a:ext cx="73051" cy="68624"/>
            </a:xfrm>
            <a:custGeom>
              <a:avLst/>
              <a:gdLst/>
              <a:ahLst/>
              <a:cxnLst/>
              <a:rect l="l" t="t" r="r" b="b"/>
              <a:pathLst>
                <a:path w="1485" h="1395" extrusionOk="0">
                  <a:moveTo>
                    <a:pt x="495" y="131"/>
                  </a:moveTo>
                  <a:cubicBezTo>
                    <a:pt x="660" y="131"/>
                    <a:pt x="852" y="186"/>
                    <a:pt x="1086" y="296"/>
                  </a:cubicBezTo>
                  <a:cubicBezTo>
                    <a:pt x="1237" y="378"/>
                    <a:pt x="1319" y="461"/>
                    <a:pt x="1319" y="571"/>
                  </a:cubicBezTo>
                  <a:cubicBezTo>
                    <a:pt x="1333" y="818"/>
                    <a:pt x="976" y="1134"/>
                    <a:pt x="811" y="1257"/>
                  </a:cubicBezTo>
                  <a:cubicBezTo>
                    <a:pt x="688" y="1189"/>
                    <a:pt x="303" y="955"/>
                    <a:pt x="193" y="598"/>
                  </a:cubicBezTo>
                  <a:cubicBezTo>
                    <a:pt x="138" y="419"/>
                    <a:pt x="166" y="282"/>
                    <a:pt x="262" y="200"/>
                  </a:cubicBezTo>
                  <a:cubicBezTo>
                    <a:pt x="317" y="145"/>
                    <a:pt x="399" y="131"/>
                    <a:pt x="495" y="131"/>
                  </a:cubicBezTo>
                  <a:close/>
                  <a:moveTo>
                    <a:pt x="500" y="0"/>
                  </a:moveTo>
                  <a:cubicBezTo>
                    <a:pt x="334" y="0"/>
                    <a:pt x="230" y="54"/>
                    <a:pt x="166" y="104"/>
                  </a:cubicBezTo>
                  <a:cubicBezTo>
                    <a:pt x="42" y="213"/>
                    <a:pt x="1" y="406"/>
                    <a:pt x="70" y="625"/>
                  </a:cubicBezTo>
                  <a:cubicBezTo>
                    <a:pt x="221" y="1106"/>
                    <a:pt x="756" y="1381"/>
                    <a:pt x="784" y="1381"/>
                  </a:cubicBezTo>
                  <a:cubicBezTo>
                    <a:pt x="797" y="1395"/>
                    <a:pt x="797" y="1395"/>
                    <a:pt x="811" y="1395"/>
                  </a:cubicBezTo>
                  <a:cubicBezTo>
                    <a:pt x="825" y="1395"/>
                    <a:pt x="839" y="1395"/>
                    <a:pt x="852" y="1381"/>
                  </a:cubicBezTo>
                  <a:cubicBezTo>
                    <a:pt x="866" y="1367"/>
                    <a:pt x="1484" y="955"/>
                    <a:pt x="1457" y="571"/>
                  </a:cubicBezTo>
                  <a:cubicBezTo>
                    <a:pt x="1443" y="406"/>
                    <a:pt x="1333" y="282"/>
                    <a:pt x="1141" y="186"/>
                  </a:cubicBezTo>
                  <a:cubicBezTo>
                    <a:pt x="863" y="47"/>
                    <a:pt x="65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120;p46">
              <a:extLst>
                <a:ext uri="{FF2B5EF4-FFF2-40B4-BE49-F238E27FC236}">
                  <a16:creationId xmlns:a16="http://schemas.microsoft.com/office/drawing/2014/main" id="{7CC1BC07-AC1B-0B4F-0119-39B11AE72DFB}"/>
                </a:ext>
              </a:extLst>
            </p:cNvPr>
            <p:cNvSpPr/>
            <p:nvPr/>
          </p:nvSpPr>
          <p:spPr>
            <a:xfrm>
              <a:off x="6871956" y="2151365"/>
              <a:ext cx="95335" cy="81758"/>
            </a:xfrm>
            <a:custGeom>
              <a:avLst/>
              <a:gdLst/>
              <a:ahLst/>
              <a:cxnLst/>
              <a:rect l="l" t="t" r="r" b="b"/>
              <a:pathLst>
                <a:path w="1938" h="1662" extrusionOk="0">
                  <a:moveTo>
                    <a:pt x="439" y="1"/>
                  </a:moveTo>
                  <a:cubicBezTo>
                    <a:pt x="195" y="1"/>
                    <a:pt x="66" y="179"/>
                    <a:pt x="42" y="398"/>
                  </a:cubicBezTo>
                  <a:cubicBezTo>
                    <a:pt x="1" y="782"/>
                    <a:pt x="344" y="1057"/>
                    <a:pt x="344" y="1057"/>
                  </a:cubicBezTo>
                  <a:lnTo>
                    <a:pt x="1251" y="1661"/>
                  </a:lnTo>
                  <a:cubicBezTo>
                    <a:pt x="1251" y="1661"/>
                    <a:pt x="1937" y="975"/>
                    <a:pt x="1196" y="370"/>
                  </a:cubicBezTo>
                  <a:cubicBezTo>
                    <a:pt x="876" y="104"/>
                    <a:pt x="625" y="1"/>
                    <a:pt x="439"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121;p46">
              <a:extLst>
                <a:ext uri="{FF2B5EF4-FFF2-40B4-BE49-F238E27FC236}">
                  <a16:creationId xmlns:a16="http://schemas.microsoft.com/office/drawing/2014/main" id="{DB54DB3A-2F38-64AB-B88A-9AB62D7AC9B9}"/>
                </a:ext>
              </a:extLst>
            </p:cNvPr>
            <p:cNvSpPr/>
            <p:nvPr/>
          </p:nvSpPr>
          <p:spPr>
            <a:xfrm>
              <a:off x="6868611" y="2148315"/>
              <a:ext cx="83135" cy="88153"/>
            </a:xfrm>
            <a:custGeom>
              <a:avLst/>
              <a:gdLst/>
              <a:ahLst/>
              <a:cxnLst/>
              <a:rect l="l" t="t" r="r" b="b"/>
              <a:pathLst>
                <a:path w="1690" h="1792" extrusionOk="0">
                  <a:moveTo>
                    <a:pt x="510" y="131"/>
                  </a:moveTo>
                  <a:cubicBezTo>
                    <a:pt x="696" y="131"/>
                    <a:pt x="943" y="247"/>
                    <a:pt x="1222" y="474"/>
                  </a:cubicBezTo>
                  <a:cubicBezTo>
                    <a:pt x="1428" y="638"/>
                    <a:pt x="1538" y="831"/>
                    <a:pt x="1538" y="1023"/>
                  </a:cubicBezTo>
                  <a:cubicBezTo>
                    <a:pt x="1552" y="1311"/>
                    <a:pt x="1387" y="1545"/>
                    <a:pt x="1305" y="1641"/>
                  </a:cubicBezTo>
                  <a:lnTo>
                    <a:pt x="453" y="1064"/>
                  </a:lnTo>
                  <a:cubicBezTo>
                    <a:pt x="440" y="1050"/>
                    <a:pt x="138" y="803"/>
                    <a:pt x="179" y="474"/>
                  </a:cubicBezTo>
                  <a:cubicBezTo>
                    <a:pt x="192" y="322"/>
                    <a:pt x="261" y="199"/>
                    <a:pt x="371" y="158"/>
                  </a:cubicBezTo>
                  <a:cubicBezTo>
                    <a:pt x="413" y="140"/>
                    <a:pt x="459" y="131"/>
                    <a:pt x="510" y="131"/>
                  </a:cubicBezTo>
                  <a:close/>
                  <a:moveTo>
                    <a:pt x="509" y="0"/>
                  </a:moveTo>
                  <a:cubicBezTo>
                    <a:pt x="437" y="0"/>
                    <a:pt x="378" y="14"/>
                    <a:pt x="330" y="34"/>
                  </a:cubicBezTo>
                  <a:cubicBezTo>
                    <a:pt x="165" y="103"/>
                    <a:pt x="69" y="254"/>
                    <a:pt x="55" y="460"/>
                  </a:cubicBezTo>
                  <a:cubicBezTo>
                    <a:pt x="0" y="872"/>
                    <a:pt x="357" y="1160"/>
                    <a:pt x="385" y="1160"/>
                  </a:cubicBezTo>
                  <a:cubicBezTo>
                    <a:pt x="385" y="1160"/>
                    <a:pt x="385" y="1174"/>
                    <a:pt x="385" y="1174"/>
                  </a:cubicBezTo>
                  <a:lnTo>
                    <a:pt x="1277" y="1778"/>
                  </a:lnTo>
                  <a:cubicBezTo>
                    <a:pt x="1291" y="1792"/>
                    <a:pt x="1305" y="1792"/>
                    <a:pt x="1319" y="1792"/>
                  </a:cubicBezTo>
                  <a:cubicBezTo>
                    <a:pt x="1332" y="1792"/>
                    <a:pt x="1346" y="1778"/>
                    <a:pt x="1360" y="1764"/>
                  </a:cubicBezTo>
                  <a:cubicBezTo>
                    <a:pt x="1374" y="1751"/>
                    <a:pt x="1689" y="1435"/>
                    <a:pt x="1676" y="1023"/>
                  </a:cubicBezTo>
                  <a:cubicBezTo>
                    <a:pt x="1662" y="789"/>
                    <a:pt x="1538" y="570"/>
                    <a:pt x="1305" y="377"/>
                  </a:cubicBezTo>
                  <a:cubicBezTo>
                    <a:pt x="944" y="85"/>
                    <a:pt x="687"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122;p46">
              <a:extLst>
                <a:ext uri="{FF2B5EF4-FFF2-40B4-BE49-F238E27FC236}">
                  <a16:creationId xmlns:a16="http://schemas.microsoft.com/office/drawing/2014/main" id="{FFFF57B7-D5E4-2344-3F8F-1CA57FDEE461}"/>
                </a:ext>
              </a:extLst>
            </p:cNvPr>
            <p:cNvSpPr/>
            <p:nvPr/>
          </p:nvSpPr>
          <p:spPr>
            <a:xfrm>
              <a:off x="6809826" y="2109453"/>
              <a:ext cx="165582" cy="184472"/>
            </a:xfrm>
            <a:custGeom>
              <a:avLst/>
              <a:gdLst/>
              <a:ahLst/>
              <a:cxnLst/>
              <a:rect l="l" t="t" r="r" b="b"/>
              <a:pathLst>
                <a:path w="3366" h="3750" extrusionOk="0">
                  <a:moveTo>
                    <a:pt x="1690" y="687"/>
                  </a:moveTo>
                  <a:cubicBezTo>
                    <a:pt x="2266" y="687"/>
                    <a:pt x="2747" y="1222"/>
                    <a:pt x="2747" y="1868"/>
                  </a:cubicBezTo>
                  <a:cubicBezTo>
                    <a:pt x="2747" y="2527"/>
                    <a:pt x="2266" y="3049"/>
                    <a:pt x="1690" y="3049"/>
                  </a:cubicBezTo>
                  <a:cubicBezTo>
                    <a:pt x="1099" y="3049"/>
                    <a:pt x="618" y="2527"/>
                    <a:pt x="618" y="1868"/>
                  </a:cubicBezTo>
                  <a:cubicBezTo>
                    <a:pt x="618" y="1222"/>
                    <a:pt x="1099" y="687"/>
                    <a:pt x="1690" y="687"/>
                  </a:cubicBezTo>
                  <a:close/>
                  <a:moveTo>
                    <a:pt x="1690" y="0"/>
                  </a:moveTo>
                  <a:cubicBezTo>
                    <a:pt x="756" y="0"/>
                    <a:pt x="0" y="838"/>
                    <a:pt x="0" y="1868"/>
                  </a:cubicBezTo>
                  <a:cubicBezTo>
                    <a:pt x="0" y="2911"/>
                    <a:pt x="756" y="3749"/>
                    <a:pt x="1690" y="3749"/>
                  </a:cubicBezTo>
                  <a:cubicBezTo>
                    <a:pt x="2610" y="3749"/>
                    <a:pt x="3365" y="2911"/>
                    <a:pt x="3365" y="1868"/>
                  </a:cubicBezTo>
                  <a:cubicBezTo>
                    <a:pt x="3365" y="838"/>
                    <a:pt x="2610" y="0"/>
                    <a:pt x="16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123;p46">
              <a:extLst>
                <a:ext uri="{FF2B5EF4-FFF2-40B4-BE49-F238E27FC236}">
                  <a16:creationId xmlns:a16="http://schemas.microsoft.com/office/drawing/2014/main" id="{3A2A03F3-5FD2-F911-D9CE-40F2B85EC186}"/>
                </a:ext>
              </a:extLst>
            </p:cNvPr>
            <p:cNvSpPr/>
            <p:nvPr/>
          </p:nvSpPr>
          <p:spPr>
            <a:xfrm>
              <a:off x="6806432" y="2106059"/>
              <a:ext cx="172321" cy="190572"/>
            </a:xfrm>
            <a:custGeom>
              <a:avLst/>
              <a:gdLst/>
              <a:ahLst/>
              <a:cxnLst/>
              <a:rect l="l" t="t" r="r" b="b"/>
              <a:pathLst>
                <a:path w="3503" h="3874" extrusionOk="0">
                  <a:moveTo>
                    <a:pt x="1759" y="824"/>
                  </a:moveTo>
                  <a:cubicBezTo>
                    <a:pt x="2308" y="824"/>
                    <a:pt x="2761" y="1319"/>
                    <a:pt x="2761" y="1937"/>
                  </a:cubicBezTo>
                  <a:cubicBezTo>
                    <a:pt x="2761" y="2555"/>
                    <a:pt x="2308" y="3063"/>
                    <a:pt x="1759" y="3063"/>
                  </a:cubicBezTo>
                  <a:cubicBezTo>
                    <a:pt x="1196" y="3063"/>
                    <a:pt x="756" y="2555"/>
                    <a:pt x="756" y="1937"/>
                  </a:cubicBezTo>
                  <a:cubicBezTo>
                    <a:pt x="756" y="1319"/>
                    <a:pt x="1196" y="824"/>
                    <a:pt x="1759" y="824"/>
                  </a:cubicBezTo>
                  <a:close/>
                  <a:moveTo>
                    <a:pt x="1759" y="687"/>
                  </a:moveTo>
                  <a:cubicBezTo>
                    <a:pt x="1127" y="687"/>
                    <a:pt x="619" y="1250"/>
                    <a:pt x="619" y="1937"/>
                  </a:cubicBezTo>
                  <a:cubicBezTo>
                    <a:pt x="619" y="2623"/>
                    <a:pt x="1127" y="3186"/>
                    <a:pt x="1759" y="3186"/>
                  </a:cubicBezTo>
                  <a:cubicBezTo>
                    <a:pt x="2377" y="3186"/>
                    <a:pt x="2885" y="2623"/>
                    <a:pt x="2885" y="1937"/>
                  </a:cubicBezTo>
                  <a:cubicBezTo>
                    <a:pt x="2885" y="1250"/>
                    <a:pt x="2377" y="687"/>
                    <a:pt x="1759" y="687"/>
                  </a:cubicBezTo>
                  <a:close/>
                  <a:moveTo>
                    <a:pt x="1759" y="138"/>
                  </a:moveTo>
                  <a:cubicBezTo>
                    <a:pt x="2651" y="138"/>
                    <a:pt x="3379" y="948"/>
                    <a:pt x="3379" y="1937"/>
                  </a:cubicBezTo>
                  <a:cubicBezTo>
                    <a:pt x="3379" y="2939"/>
                    <a:pt x="2651" y="3749"/>
                    <a:pt x="1759" y="3749"/>
                  </a:cubicBezTo>
                  <a:cubicBezTo>
                    <a:pt x="852" y="3749"/>
                    <a:pt x="124" y="2939"/>
                    <a:pt x="124" y="1937"/>
                  </a:cubicBezTo>
                  <a:cubicBezTo>
                    <a:pt x="124" y="948"/>
                    <a:pt x="852" y="138"/>
                    <a:pt x="1759" y="138"/>
                  </a:cubicBezTo>
                  <a:close/>
                  <a:moveTo>
                    <a:pt x="1759" y="0"/>
                  </a:moveTo>
                  <a:cubicBezTo>
                    <a:pt x="784" y="0"/>
                    <a:pt x="1" y="879"/>
                    <a:pt x="1" y="1937"/>
                  </a:cubicBezTo>
                  <a:cubicBezTo>
                    <a:pt x="1" y="3008"/>
                    <a:pt x="784" y="3873"/>
                    <a:pt x="1759" y="3873"/>
                  </a:cubicBezTo>
                  <a:cubicBezTo>
                    <a:pt x="2720" y="3873"/>
                    <a:pt x="3503" y="3008"/>
                    <a:pt x="3503" y="1937"/>
                  </a:cubicBezTo>
                  <a:cubicBezTo>
                    <a:pt x="3503" y="879"/>
                    <a:pt x="2720" y="0"/>
                    <a:pt x="1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124;p46">
              <a:extLst>
                <a:ext uri="{FF2B5EF4-FFF2-40B4-BE49-F238E27FC236}">
                  <a16:creationId xmlns:a16="http://schemas.microsoft.com/office/drawing/2014/main" id="{9A46E7D0-854A-34A3-8DD5-93B492999143}"/>
                </a:ext>
              </a:extLst>
            </p:cNvPr>
            <p:cNvSpPr/>
            <p:nvPr/>
          </p:nvSpPr>
          <p:spPr>
            <a:xfrm>
              <a:off x="6888879" y="2056718"/>
              <a:ext cx="229040" cy="292597"/>
            </a:xfrm>
            <a:custGeom>
              <a:avLst/>
              <a:gdLst/>
              <a:ahLst/>
              <a:cxnLst/>
              <a:rect l="l" t="t" r="r" b="b"/>
              <a:pathLst>
                <a:path w="4656" h="5948" extrusionOk="0">
                  <a:moveTo>
                    <a:pt x="1016" y="1"/>
                  </a:moveTo>
                  <a:cubicBezTo>
                    <a:pt x="453" y="1"/>
                    <a:pt x="0" y="454"/>
                    <a:pt x="0" y="1017"/>
                  </a:cubicBezTo>
                  <a:lnTo>
                    <a:pt x="0" y="4945"/>
                  </a:lnTo>
                  <a:cubicBezTo>
                    <a:pt x="0" y="5494"/>
                    <a:pt x="453" y="5947"/>
                    <a:pt x="1016" y="5947"/>
                  </a:cubicBezTo>
                  <a:lnTo>
                    <a:pt x="3639" y="5947"/>
                  </a:lnTo>
                  <a:cubicBezTo>
                    <a:pt x="4202" y="5947"/>
                    <a:pt x="4656" y="5494"/>
                    <a:pt x="4656" y="4945"/>
                  </a:cubicBezTo>
                  <a:lnTo>
                    <a:pt x="4656" y="1017"/>
                  </a:lnTo>
                  <a:cubicBezTo>
                    <a:pt x="4656" y="454"/>
                    <a:pt x="4202" y="1"/>
                    <a:pt x="3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125;p46">
              <a:extLst>
                <a:ext uri="{FF2B5EF4-FFF2-40B4-BE49-F238E27FC236}">
                  <a16:creationId xmlns:a16="http://schemas.microsoft.com/office/drawing/2014/main" id="{D5B89DCD-5A0E-DF85-EF13-9D461863AE8F}"/>
                </a:ext>
              </a:extLst>
            </p:cNvPr>
            <p:cNvSpPr/>
            <p:nvPr/>
          </p:nvSpPr>
          <p:spPr>
            <a:xfrm>
              <a:off x="6886173" y="2054013"/>
              <a:ext cx="235140" cy="298648"/>
            </a:xfrm>
            <a:custGeom>
              <a:avLst/>
              <a:gdLst/>
              <a:ahLst/>
              <a:cxnLst/>
              <a:rect l="l" t="t" r="r" b="b"/>
              <a:pathLst>
                <a:path w="4780" h="6071" extrusionOk="0">
                  <a:moveTo>
                    <a:pt x="3694" y="125"/>
                  </a:moveTo>
                  <a:cubicBezTo>
                    <a:pt x="4216" y="125"/>
                    <a:pt x="4642" y="550"/>
                    <a:pt x="4642" y="1072"/>
                  </a:cubicBezTo>
                  <a:lnTo>
                    <a:pt x="4642" y="5000"/>
                  </a:lnTo>
                  <a:cubicBezTo>
                    <a:pt x="4642" y="5522"/>
                    <a:pt x="4216" y="5934"/>
                    <a:pt x="3694" y="5934"/>
                  </a:cubicBezTo>
                  <a:lnTo>
                    <a:pt x="1071" y="5934"/>
                  </a:lnTo>
                  <a:cubicBezTo>
                    <a:pt x="550" y="5934"/>
                    <a:pt x="124" y="5522"/>
                    <a:pt x="124" y="5000"/>
                  </a:cubicBezTo>
                  <a:lnTo>
                    <a:pt x="124" y="1072"/>
                  </a:lnTo>
                  <a:cubicBezTo>
                    <a:pt x="124" y="550"/>
                    <a:pt x="550" y="125"/>
                    <a:pt x="1071" y="125"/>
                  </a:cubicBezTo>
                  <a:close/>
                  <a:moveTo>
                    <a:pt x="1071" y="1"/>
                  </a:moveTo>
                  <a:cubicBezTo>
                    <a:pt x="481" y="1"/>
                    <a:pt x="0" y="482"/>
                    <a:pt x="0" y="1072"/>
                  </a:cubicBezTo>
                  <a:lnTo>
                    <a:pt x="0" y="5000"/>
                  </a:lnTo>
                  <a:cubicBezTo>
                    <a:pt x="0" y="5590"/>
                    <a:pt x="481" y="6071"/>
                    <a:pt x="1071" y="6071"/>
                  </a:cubicBezTo>
                  <a:lnTo>
                    <a:pt x="3694" y="6071"/>
                  </a:lnTo>
                  <a:cubicBezTo>
                    <a:pt x="4299" y="6071"/>
                    <a:pt x="4779" y="5590"/>
                    <a:pt x="4779" y="5000"/>
                  </a:cubicBezTo>
                  <a:lnTo>
                    <a:pt x="4779" y="1072"/>
                  </a:lnTo>
                  <a:cubicBezTo>
                    <a:pt x="4779" y="482"/>
                    <a:pt x="4299" y="1"/>
                    <a:pt x="3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126;p46">
              <a:extLst>
                <a:ext uri="{FF2B5EF4-FFF2-40B4-BE49-F238E27FC236}">
                  <a16:creationId xmlns:a16="http://schemas.microsoft.com/office/drawing/2014/main" id="{5C56CBB8-F1D4-A74F-57DB-DD1CF79FDBF9}"/>
                </a:ext>
              </a:extLst>
            </p:cNvPr>
            <p:cNvSpPr/>
            <p:nvPr/>
          </p:nvSpPr>
          <p:spPr>
            <a:xfrm>
              <a:off x="7043983" y="2170993"/>
              <a:ext cx="130016" cy="189785"/>
            </a:xfrm>
            <a:custGeom>
              <a:avLst/>
              <a:gdLst/>
              <a:ahLst/>
              <a:cxnLst/>
              <a:rect l="l" t="t" r="r" b="b"/>
              <a:pathLst>
                <a:path w="2643" h="3858" extrusionOk="0">
                  <a:moveTo>
                    <a:pt x="560" y="0"/>
                  </a:moveTo>
                  <a:cubicBezTo>
                    <a:pt x="235" y="0"/>
                    <a:pt x="1" y="481"/>
                    <a:pt x="377" y="1111"/>
                  </a:cubicBezTo>
                  <a:cubicBezTo>
                    <a:pt x="1077" y="2237"/>
                    <a:pt x="335" y="2773"/>
                    <a:pt x="1764" y="3858"/>
                  </a:cubicBezTo>
                  <a:lnTo>
                    <a:pt x="2642" y="1866"/>
                  </a:lnTo>
                  <a:cubicBezTo>
                    <a:pt x="2642" y="1866"/>
                    <a:pt x="1091" y="191"/>
                    <a:pt x="692" y="26"/>
                  </a:cubicBezTo>
                  <a:cubicBezTo>
                    <a:pt x="647" y="9"/>
                    <a:pt x="603" y="0"/>
                    <a:pt x="560"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127;p46">
              <a:extLst>
                <a:ext uri="{FF2B5EF4-FFF2-40B4-BE49-F238E27FC236}">
                  <a16:creationId xmlns:a16="http://schemas.microsoft.com/office/drawing/2014/main" id="{021FC1D6-7DC0-265F-4248-29177A06C989}"/>
                </a:ext>
              </a:extLst>
            </p:cNvPr>
            <p:cNvSpPr/>
            <p:nvPr/>
          </p:nvSpPr>
          <p:spPr>
            <a:xfrm>
              <a:off x="7044917" y="2167992"/>
              <a:ext cx="133115" cy="196180"/>
            </a:xfrm>
            <a:custGeom>
              <a:avLst/>
              <a:gdLst/>
              <a:ahLst/>
              <a:cxnLst/>
              <a:rect l="l" t="t" r="r" b="b"/>
              <a:pathLst>
                <a:path w="2706" h="3988" extrusionOk="0">
                  <a:moveTo>
                    <a:pt x="542" y="0"/>
                  </a:moveTo>
                  <a:cubicBezTo>
                    <a:pt x="424" y="0"/>
                    <a:pt x="309" y="52"/>
                    <a:pt x="234" y="156"/>
                  </a:cubicBezTo>
                  <a:cubicBezTo>
                    <a:pt x="83" y="334"/>
                    <a:pt x="1" y="719"/>
                    <a:pt x="303" y="1200"/>
                  </a:cubicBezTo>
                  <a:cubicBezTo>
                    <a:pt x="564" y="1639"/>
                    <a:pt x="618" y="1969"/>
                    <a:pt x="673" y="2298"/>
                  </a:cubicBezTo>
                  <a:cubicBezTo>
                    <a:pt x="742" y="2806"/>
                    <a:pt x="811" y="3301"/>
                    <a:pt x="1703" y="3974"/>
                  </a:cubicBezTo>
                  <a:cubicBezTo>
                    <a:pt x="1717" y="3987"/>
                    <a:pt x="1731" y="3987"/>
                    <a:pt x="1745" y="3987"/>
                  </a:cubicBezTo>
                  <a:cubicBezTo>
                    <a:pt x="1758" y="3987"/>
                    <a:pt x="1786" y="3974"/>
                    <a:pt x="1800" y="3960"/>
                  </a:cubicBezTo>
                  <a:cubicBezTo>
                    <a:pt x="1813" y="3932"/>
                    <a:pt x="1813" y="3891"/>
                    <a:pt x="1786" y="3878"/>
                  </a:cubicBezTo>
                  <a:cubicBezTo>
                    <a:pt x="934" y="3218"/>
                    <a:pt x="866" y="2793"/>
                    <a:pt x="797" y="2284"/>
                  </a:cubicBezTo>
                  <a:cubicBezTo>
                    <a:pt x="742" y="1955"/>
                    <a:pt x="687" y="1584"/>
                    <a:pt x="412" y="1131"/>
                  </a:cubicBezTo>
                  <a:cubicBezTo>
                    <a:pt x="152" y="705"/>
                    <a:pt x="206" y="389"/>
                    <a:pt x="330" y="238"/>
                  </a:cubicBezTo>
                  <a:cubicBezTo>
                    <a:pt x="385" y="165"/>
                    <a:pt x="458" y="128"/>
                    <a:pt x="538" y="128"/>
                  </a:cubicBezTo>
                  <a:cubicBezTo>
                    <a:pt x="577" y="128"/>
                    <a:pt x="618" y="138"/>
                    <a:pt x="660" y="156"/>
                  </a:cubicBezTo>
                  <a:cubicBezTo>
                    <a:pt x="962" y="279"/>
                    <a:pt x="2157" y="1502"/>
                    <a:pt x="2582" y="1969"/>
                  </a:cubicBezTo>
                  <a:cubicBezTo>
                    <a:pt x="2596" y="1982"/>
                    <a:pt x="2613" y="1989"/>
                    <a:pt x="2630" y="1989"/>
                  </a:cubicBezTo>
                  <a:cubicBezTo>
                    <a:pt x="2648" y="1989"/>
                    <a:pt x="2665" y="1982"/>
                    <a:pt x="2678" y="1969"/>
                  </a:cubicBezTo>
                  <a:cubicBezTo>
                    <a:pt x="2692" y="1941"/>
                    <a:pt x="2706" y="1900"/>
                    <a:pt x="2678" y="1873"/>
                  </a:cubicBezTo>
                  <a:cubicBezTo>
                    <a:pt x="2610" y="1804"/>
                    <a:pt x="1099" y="183"/>
                    <a:pt x="701" y="32"/>
                  </a:cubicBezTo>
                  <a:cubicBezTo>
                    <a:pt x="649" y="11"/>
                    <a:pt x="595"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128;p46">
              <a:extLst>
                <a:ext uri="{FF2B5EF4-FFF2-40B4-BE49-F238E27FC236}">
                  <a16:creationId xmlns:a16="http://schemas.microsoft.com/office/drawing/2014/main" id="{EF2C9E2C-6733-055B-8FD0-1C0F815DC367}"/>
                </a:ext>
              </a:extLst>
            </p:cNvPr>
            <p:cNvSpPr/>
            <p:nvPr/>
          </p:nvSpPr>
          <p:spPr>
            <a:xfrm>
              <a:off x="7096914" y="2178322"/>
              <a:ext cx="744528" cy="704830"/>
            </a:xfrm>
            <a:custGeom>
              <a:avLst/>
              <a:gdLst/>
              <a:ahLst/>
              <a:cxnLst/>
              <a:rect l="l" t="t" r="r" b="b"/>
              <a:pathLst>
                <a:path w="15135" h="14328" extrusionOk="0">
                  <a:moveTo>
                    <a:pt x="15135" y="1"/>
                  </a:moveTo>
                  <a:cubicBezTo>
                    <a:pt x="15134" y="1"/>
                    <a:pt x="11056" y="344"/>
                    <a:pt x="8570" y="4079"/>
                  </a:cubicBezTo>
                  <a:cubicBezTo>
                    <a:pt x="8066" y="4842"/>
                    <a:pt x="7616" y="5564"/>
                    <a:pt x="7207" y="6246"/>
                  </a:cubicBezTo>
                  <a:lnTo>
                    <a:pt x="7207" y="6246"/>
                  </a:lnTo>
                  <a:lnTo>
                    <a:pt x="4066" y="3297"/>
                  </a:lnTo>
                  <a:lnTo>
                    <a:pt x="1" y="7623"/>
                  </a:lnTo>
                  <a:cubicBezTo>
                    <a:pt x="1938" y="12334"/>
                    <a:pt x="5148" y="14327"/>
                    <a:pt x="7656" y="14327"/>
                  </a:cubicBezTo>
                  <a:cubicBezTo>
                    <a:pt x="7904" y="14327"/>
                    <a:pt x="8146" y="14308"/>
                    <a:pt x="8378" y="14269"/>
                  </a:cubicBezTo>
                  <a:cubicBezTo>
                    <a:pt x="10960" y="13830"/>
                    <a:pt x="12333" y="9916"/>
                    <a:pt x="12333" y="9916"/>
                  </a:cubicBezTo>
                  <a:lnTo>
                    <a:pt x="15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129;p46">
              <a:extLst>
                <a:ext uri="{FF2B5EF4-FFF2-40B4-BE49-F238E27FC236}">
                  <a16:creationId xmlns:a16="http://schemas.microsoft.com/office/drawing/2014/main" id="{BE7AB55E-8A6C-FB45-94E2-F3194EF5686A}"/>
                </a:ext>
              </a:extLst>
            </p:cNvPr>
            <p:cNvSpPr/>
            <p:nvPr/>
          </p:nvSpPr>
          <p:spPr>
            <a:xfrm>
              <a:off x="7124609" y="2371550"/>
              <a:ext cx="246651" cy="277692"/>
            </a:xfrm>
            <a:custGeom>
              <a:avLst/>
              <a:gdLst/>
              <a:ahLst/>
              <a:cxnLst/>
              <a:rect l="l" t="t" r="r" b="b"/>
              <a:pathLst>
                <a:path w="5014" h="5645" extrusionOk="0">
                  <a:moveTo>
                    <a:pt x="2912" y="0"/>
                  </a:moveTo>
                  <a:lnTo>
                    <a:pt x="2789" y="124"/>
                  </a:lnTo>
                  <a:lnTo>
                    <a:pt x="4080" y="1525"/>
                  </a:lnTo>
                  <a:lnTo>
                    <a:pt x="3173" y="2459"/>
                  </a:lnTo>
                  <a:lnTo>
                    <a:pt x="1924" y="1058"/>
                  </a:lnTo>
                  <a:lnTo>
                    <a:pt x="1800" y="1181"/>
                  </a:lnTo>
                  <a:lnTo>
                    <a:pt x="3063" y="2582"/>
                  </a:lnTo>
                  <a:lnTo>
                    <a:pt x="2308" y="3392"/>
                  </a:lnTo>
                  <a:lnTo>
                    <a:pt x="1100" y="1923"/>
                  </a:lnTo>
                  <a:lnTo>
                    <a:pt x="990" y="2047"/>
                  </a:lnTo>
                  <a:lnTo>
                    <a:pt x="2185" y="3516"/>
                  </a:lnTo>
                  <a:lnTo>
                    <a:pt x="1209" y="4532"/>
                  </a:lnTo>
                  <a:lnTo>
                    <a:pt x="125" y="2967"/>
                  </a:lnTo>
                  <a:lnTo>
                    <a:pt x="1" y="3090"/>
                  </a:lnTo>
                  <a:lnTo>
                    <a:pt x="1086" y="4670"/>
                  </a:lnTo>
                  <a:lnTo>
                    <a:pt x="303" y="5494"/>
                  </a:lnTo>
                  <a:cubicBezTo>
                    <a:pt x="331" y="5549"/>
                    <a:pt x="358" y="5590"/>
                    <a:pt x="385" y="5645"/>
                  </a:cubicBezTo>
                  <a:lnTo>
                    <a:pt x="5013" y="783"/>
                  </a:lnTo>
                  <a:lnTo>
                    <a:pt x="4890" y="673"/>
                  </a:lnTo>
                  <a:lnTo>
                    <a:pt x="4190" y="1401"/>
                  </a:lnTo>
                  <a:lnTo>
                    <a:pt x="2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130;p46">
              <a:extLst>
                <a:ext uri="{FF2B5EF4-FFF2-40B4-BE49-F238E27FC236}">
                  <a16:creationId xmlns:a16="http://schemas.microsoft.com/office/drawing/2014/main" id="{9E2C8D87-8690-9ACA-264E-1DA8EDF9BF1E}"/>
                </a:ext>
              </a:extLst>
            </p:cNvPr>
            <p:cNvSpPr/>
            <p:nvPr/>
          </p:nvSpPr>
          <p:spPr>
            <a:xfrm>
              <a:off x="7092880" y="2550316"/>
              <a:ext cx="614808" cy="336034"/>
            </a:xfrm>
            <a:custGeom>
              <a:avLst/>
              <a:gdLst/>
              <a:ahLst/>
              <a:cxnLst/>
              <a:rect l="l" t="t" r="r" b="b"/>
              <a:pathLst>
                <a:path w="12498" h="6831" extrusionOk="0">
                  <a:moveTo>
                    <a:pt x="80" y="0"/>
                  </a:moveTo>
                  <a:cubicBezTo>
                    <a:pt x="71" y="0"/>
                    <a:pt x="63" y="2"/>
                    <a:pt x="55" y="6"/>
                  </a:cubicBezTo>
                  <a:cubicBezTo>
                    <a:pt x="14" y="19"/>
                    <a:pt x="1" y="47"/>
                    <a:pt x="14" y="88"/>
                  </a:cubicBezTo>
                  <a:cubicBezTo>
                    <a:pt x="1003" y="2478"/>
                    <a:pt x="2404" y="4359"/>
                    <a:pt x="4065" y="5540"/>
                  </a:cubicBezTo>
                  <a:cubicBezTo>
                    <a:pt x="5260" y="6378"/>
                    <a:pt x="6524" y="6831"/>
                    <a:pt x="7718" y="6831"/>
                  </a:cubicBezTo>
                  <a:cubicBezTo>
                    <a:pt x="7979" y="6831"/>
                    <a:pt x="8227" y="6803"/>
                    <a:pt x="8474" y="6762"/>
                  </a:cubicBezTo>
                  <a:cubicBezTo>
                    <a:pt x="9545" y="6584"/>
                    <a:pt x="10575" y="5773"/>
                    <a:pt x="11467" y="4400"/>
                  </a:cubicBezTo>
                  <a:cubicBezTo>
                    <a:pt x="12127" y="3370"/>
                    <a:pt x="12484" y="2395"/>
                    <a:pt x="12484" y="2381"/>
                  </a:cubicBezTo>
                  <a:cubicBezTo>
                    <a:pt x="12497" y="2340"/>
                    <a:pt x="12470" y="2313"/>
                    <a:pt x="12443" y="2299"/>
                  </a:cubicBezTo>
                  <a:cubicBezTo>
                    <a:pt x="12432" y="2296"/>
                    <a:pt x="12423" y="2294"/>
                    <a:pt x="12414" y="2294"/>
                  </a:cubicBezTo>
                  <a:cubicBezTo>
                    <a:pt x="12388" y="2294"/>
                    <a:pt x="12370" y="2309"/>
                    <a:pt x="12360" y="2340"/>
                  </a:cubicBezTo>
                  <a:cubicBezTo>
                    <a:pt x="12346" y="2381"/>
                    <a:pt x="10959" y="6227"/>
                    <a:pt x="8446" y="6639"/>
                  </a:cubicBezTo>
                  <a:cubicBezTo>
                    <a:pt x="8178" y="6684"/>
                    <a:pt x="7913" y="6705"/>
                    <a:pt x="7649" y="6705"/>
                  </a:cubicBezTo>
                  <a:cubicBezTo>
                    <a:pt x="4377" y="6705"/>
                    <a:pt x="1511" y="3363"/>
                    <a:pt x="138" y="33"/>
                  </a:cubicBezTo>
                  <a:cubicBezTo>
                    <a:pt x="128" y="13"/>
                    <a:pt x="103"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131;p46">
              <a:extLst>
                <a:ext uri="{FF2B5EF4-FFF2-40B4-BE49-F238E27FC236}">
                  <a16:creationId xmlns:a16="http://schemas.microsoft.com/office/drawing/2014/main" id="{5B600AE8-2755-E0E9-42F3-0E3BB30E1838}"/>
                </a:ext>
              </a:extLst>
            </p:cNvPr>
            <p:cNvSpPr/>
            <p:nvPr/>
          </p:nvSpPr>
          <p:spPr>
            <a:xfrm>
              <a:off x="7402301" y="2482086"/>
              <a:ext cx="52734" cy="86087"/>
            </a:xfrm>
            <a:custGeom>
              <a:avLst/>
              <a:gdLst/>
              <a:ahLst/>
              <a:cxnLst/>
              <a:rect l="l" t="t" r="r" b="b"/>
              <a:pathLst>
                <a:path w="1072" h="1750" extrusionOk="0">
                  <a:moveTo>
                    <a:pt x="1006" y="0"/>
                  </a:moveTo>
                  <a:cubicBezTo>
                    <a:pt x="983" y="0"/>
                    <a:pt x="958" y="13"/>
                    <a:pt x="948" y="33"/>
                  </a:cubicBezTo>
                  <a:cubicBezTo>
                    <a:pt x="618" y="569"/>
                    <a:pt x="289" y="1145"/>
                    <a:pt x="14" y="1654"/>
                  </a:cubicBezTo>
                  <a:cubicBezTo>
                    <a:pt x="0" y="1695"/>
                    <a:pt x="14" y="1736"/>
                    <a:pt x="41" y="1750"/>
                  </a:cubicBezTo>
                  <a:lnTo>
                    <a:pt x="69" y="1750"/>
                  </a:lnTo>
                  <a:cubicBezTo>
                    <a:pt x="96" y="1750"/>
                    <a:pt x="124" y="1736"/>
                    <a:pt x="124" y="1722"/>
                  </a:cubicBezTo>
                  <a:cubicBezTo>
                    <a:pt x="412" y="1214"/>
                    <a:pt x="742" y="637"/>
                    <a:pt x="1058" y="102"/>
                  </a:cubicBezTo>
                  <a:cubicBezTo>
                    <a:pt x="1071" y="74"/>
                    <a:pt x="1071" y="33"/>
                    <a:pt x="1030" y="6"/>
                  </a:cubicBezTo>
                  <a:cubicBezTo>
                    <a:pt x="1023" y="2"/>
                    <a:pt x="1014"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132;p46">
              <a:extLst>
                <a:ext uri="{FF2B5EF4-FFF2-40B4-BE49-F238E27FC236}">
                  <a16:creationId xmlns:a16="http://schemas.microsoft.com/office/drawing/2014/main" id="{83A2275B-16AE-8505-51B5-E9AF5DEA3EF9}"/>
                </a:ext>
              </a:extLst>
            </p:cNvPr>
            <p:cNvSpPr/>
            <p:nvPr/>
          </p:nvSpPr>
          <p:spPr>
            <a:xfrm>
              <a:off x="7419567" y="2208084"/>
              <a:ext cx="367812" cy="820088"/>
            </a:xfrm>
            <a:custGeom>
              <a:avLst/>
              <a:gdLst/>
              <a:ahLst/>
              <a:cxnLst/>
              <a:rect l="l" t="t" r="r" b="b"/>
              <a:pathLst>
                <a:path w="7477" h="16671" extrusionOk="0">
                  <a:moveTo>
                    <a:pt x="6323" y="0"/>
                  </a:moveTo>
                  <a:cubicBezTo>
                    <a:pt x="6104" y="28"/>
                    <a:pt x="5884" y="69"/>
                    <a:pt x="5678" y="179"/>
                  </a:cubicBezTo>
                  <a:cubicBezTo>
                    <a:pt x="5513" y="247"/>
                    <a:pt x="5348" y="371"/>
                    <a:pt x="5225" y="522"/>
                  </a:cubicBezTo>
                  <a:cubicBezTo>
                    <a:pt x="5911" y="2829"/>
                    <a:pt x="6625" y="8734"/>
                    <a:pt x="4799" y="11618"/>
                  </a:cubicBezTo>
                  <a:cubicBezTo>
                    <a:pt x="3135" y="14261"/>
                    <a:pt x="1885" y="14500"/>
                    <a:pt x="1487" y="14500"/>
                  </a:cubicBezTo>
                  <a:cubicBezTo>
                    <a:pt x="1398" y="14500"/>
                    <a:pt x="1352" y="14488"/>
                    <a:pt x="1352" y="14488"/>
                  </a:cubicBezTo>
                  <a:cubicBezTo>
                    <a:pt x="1352" y="14488"/>
                    <a:pt x="0" y="16671"/>
                    <a:pt x="1046" y="16671"/>
                  </a:cubicBezTo>
                  <a:cubicBezTo>
                    <a:pt x="1247" y="16671"/>
                    <a:pt x="1537" y="16590"/>
                    <a:pt x="1943" y="16397"/>
                  </a:cubicBezTo>
                  <a:cubicBezTo>
                    <a:pt x="4456" y="15202"/>
                    <a:pt x="7065" y="12030"/>
                    <a:pt x="7298" y="7828"/>
                  </a:cubicBezTo>
                  <a:cubicBezTo>
                    <a:pt x="7477" y="4628"/>
                    <a:pt x="6708" y="1360"/>
                    <a:pt x="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133;p46">
              <a:extLst>
                <a:ext uri="{FF2B5EF4-FFF2-40B4-BE49-F238E27FC236}">
                  <a16:creationId xmlns:a16="http://schemas.microsoft.com/office/drawing/2014/main" id="{9B6E6853-8F7E-0B15-0F22-0C7ECDE7D1D9}"/>
                </a:ext>
              </a:extLst>
            </p:cNvPr>
            <p:cNvSpPr/>
            <p:nvPr/>
          </p:nvSpPr>
          <p:spPr>
            <a:xfrm>
              <a:off x="7804892" y="2169369"/>
              <a:ext cx="265541" cy="279217"/>
            </a:xfrm>
            <a:custGeom>
              <a:avLst/>
              <a:gdLst/>
              <a:ahLst/>
              <a:cxnLst/>
              <a:rect l="l" t="t" r="r" b="b"/>
              <a:pathLst>
                <a:path w="5398" h="5676" extrusionOk="0">
                  <a:moveTo>
                    <a:pt x="2123" y="1"/>
                  </a:moveTo>
                  <a:cubicBezTo>
                    <a:pt x="2029" y="1"/>
                    <a:pt x="1979" y="4"/>
                    <a:pt x="1979" y="4"/>
                  </a:cubicBezTo>
                  <a:lnTo>
                    <a:pt x="743" y="183"/>
                  </a:lnTo>
                  <a:cubicBezTo>
                    <a:pt x="509" y="224"/>
                    <a:pt x="276" y="293"/>
                    <a:pt x="1" y="375"/>
                  </a:cubicBezTo>
                  <a:lnTo>
                    <a:pt x="2761" y="5676"/>
                  </a:lnTo>
                  <a:lnTo>
                    <a:pt x="5398" y="883"/>
                  </a:lnTo>
                  <a:cubicBezTo>
                    <a:pt x="3847" y="74"/>
                    <a:pt x="2545" y="1"/>
                    <a:pt x="2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134;p46">
              <a:extLst>
                <a:ext uri="{FF2B5EF4-FFF2-40B4-BE49-F238E27FC236}">
                  <a16:creationId xmlns:a16="http://schemas.microsoft.com/office/drawing/2014/main" id="{FC21F93A-2E57-B435-1610-04EF4F8AAABC}"/>
                </a:ext>
              </a:extLst>
            </p:cNvPr>
            <p:cNvSpPr/>
            <p:nvPr/>
          </p:nvSpPr>
          <p:spPr>
            <a:xfrm>
              <a:off x="7801547" y="2166073"/>
              <a:ext cx="272280" cy="285218"/>
            </a:xfrm>
            <a:custGeom>
              <a:avLst/>
              <a:gdLst/>
              <a:ahLst/>
              <a:cxnLst/>
              <a:rect l="l" t="t" r="r" b="b"/>
              <a:pathLst>
                <a:path w="5535" h="5798" extrusionOk="0">
                  <a:moveTo>
                    <a:pt x="2209" y="133"/>
                  </a:moveTo>
                  <a:cubicBezTo>
                    <a:pt x="2647" y="133"/>
                    <a:pt x="3909" y="221"/>
                    <a:pt x="5384" y="964"/>
                  </a:cubicBezTo>
                  <a:lnTo>
                    <a:pt x="2829" y="5606"/>
                  </a:lnTo>
                  <a:lnTo>
                    <a:pt x="165" y="483"/>
                  </a:lnTo>
                  <a:cubicBezTo>
                    <a:pt x="385" y="415"/>
                    <a:pt x="605" y="360"/>
                    <a:pt x="811" y="305"/>
                  </a:cubicBezTo>
                  <a:lnTo>
                    <a:pt x="2047" y="140"/>
                  </a:lnTo>
                  <a:cubicBezTo>
                    <a:pt x="2056" y="137"/>
                    <a:pt x="2113" y="133"/>
                    <a:pt x="2209" y="133"/>
                  </a:cubicBezTo>
                  <a:close/>
                  <a:moveTo>
                    <a:pt x="2160" y="0"/>
                  </a:moveTo>
                  <a:cubicBezTo>
                    <a:pt x="2079" y="0"/>
                    <a:pt x="2035" y="3"/>
                    <a:pt x="2033" y="3"/>
                  </a:cubicBezTo>
                  <a:lnTo>
                    <a:pt x="783" y="181"/>
                  </a:lnTo>
                  <a:cubicBezTo>
                    <a:pt x="550" y="236"/>
                    <a:pt x="302" y="305"/>
                    <a:pt x="55" y="387"/>
                  </a:cubicBezTo>
                  <a:cubicBezTo>
                    <a:pt x="42" y="387"/>
                    <a:pt x="28" y="401"/>
                    <a:pt x="14" y="428"/>
                  </a:cubicBezTo>
                  <a:cubicBezTo>
                    <a:pt x="0" y="442"/>
                    <a:pt x="14" y="456"/>
                    <a:pt x="14" y="483"/>
                  </a:cubicBezTo>
                  <a:lnTo>
                    <a:pt x="2761" y="5770"/>
                  </a:lnTo>
                  <a:cubicBezTo>
                    <a:pt x="2774" y="5784"/>
                    <a:pt x="2802" y="5798"/>
                    <a:pt x="2816" y="5798"/>
                  </a:cubicBezTo>
                  <a:lnTo>
                    <a:pt x="2829" y="5798"/>
                  </a:lnTo>
                  <a:cubicBezTo>
                    <a:pt x="2843" y="5798"/>
                    <a:pt x="2870" y="5798"/>
                    <a:pt x="2884" y="5770"/>
                  </a:cubicBezTo>
                  <a:lnTo>
                    <a:pt x="5521" y="978"/>
                  </a:lnTo>
                  <a:cubicBezTo>
                    <a:pt x="5535" y="964"/>
                    <a:pt x="5535" y="936"/>
                    <a:pt x="5535" y="923"/>
                  </a:cubicBezTo>
                  <a:cubicBezTo>
                    <a:pt x="5521" y="909"/>
                    <a:pt x="5507" y="895"/>
                    <a:pt x="5493" y="882"/>
                  </a:cubicBezTo>
                  <a:cubicBezTo>
                    <a:pt x="3922" y="67"/>
                    <a:pt x="2571" y="0"/>
                    <a:pt x="2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135;p46">
              <a:extLst>
                <a:ext uri="{FF2B5EF4-FFF2-40B4-BE49-F238E27FC236}">
                  <a16:creationId xmlns:a16="http://schemas.microsoft.com/office/drawing/2014/main" id="{0E9717CE-E2D8-178B-3EF8-D62B9860FF4A}"/>
                </a:ext>
              </a:extLst>
            </p:cNvPr>
            <p:cNvSpPr/>
            <p:nvPr/>
          </p:nvSpPr>
          <p:spPr>
            <a:xfrm>
              <a:off x="7755601" y="1814888"/>
              <a:ext cx="310110" cy="381734"/>
            </a:xfrm>
            <a:custGeom>
              <a:avLst/>
              <a:gdLst/>
              <a:ahLst/>
              <a:cxnLst/>
              <a:rect l="l" t="t" r="r" b="b"/>
              <a:pathLst>
                <a:path w="6304" h="7760" extrusionOk="0">
                  <a:moveTo>
                    <a:pt x="1635" y="1"/>
                  </a:moveTo>
                  <a:cubicBezTo>
                    <a:pt x="742" y="1"/>
                    <a:pt x="0" y="825"/>
                    <a:pt x="0" y="1854"/>
                  </a:cubicBezTo>
                  <a:lnTo>
                    <a:pt x="0" y="3942"/>
                  </a:lnTo>
                  <a:cubicBezTo>
                    <a:pt x="0" y="4958"/>
                    <a:pt x="742" y="5796"/>
                    <a:pt x="1635" y="5796"/>
                  </a:cubicBezTo>
                  <a:lnTo>
                    <a:pt x="2417" y="5796"/>
                  </a:lnTo>
                  <a:lnTo>
                    <a:pt x="2417" y="6922"/>
                  </a:lnTo>
                  <a:cubicBezTo>
                    <a:pt x="2417" y="7375"/>
                    <a:pt x="2788" y="7760"/>
                    <a:pt x="3255" y="7760"/>
                  </a:cubicBezTo>
                  <a:lnTo>
                    <a:pt x="3791" y="7760"/>
                  </a:lnTo>
                  <a:cubicBezTo>
                    <a:pt x="4244" y="7760"/>
                    <a:pt x="4628" y="7375"/>
                    <a:pt x="4628" y="6922"/>
                  </a:cubicBezTo>
                  <a:lnTo>
                    <a:pt x="4628" y="5645"/>
                  </a:lnTo>
                  <a:lnTo>
                    <a:pt x="4628" y="5576"/>
                  </a:lnTo>
                  <a:lnTo>
                    <a:pt x="4628" y="4299"/>
                  </a:lnTo>
                  <a:cubicBezTo>
                    <a:pt x="4628" y="4271"/>
                    <a:pt x="4615" y="4258"/>
                    <a:pt x="4615" y="4230"/>
                  </a:cubicBezTo>
                  <a:lnTo>
                    <a:pt x="4615" y="4230"/>
                  </a:lnTo>
                  <a:cubicBezTo>
                    <a:pt x="4793" y="4354"/>
                    <a:pt x="4999" y="4423"/>
                    <a:pt x="5233" y="4423"/>
                  </a:cubicBezTo>
                  <a:cubicBezTo>
                    <a:pt x="5823" y="4423"/>
                    <a:pt x="6304" y="3942"/>
                    <a:pt x="6304" y="3351"/>
                  </a:cubicBezTo>
                  <a:cubicBezTo>
                    <a:pt x="6304" y="2775"/>
                    <a:pt x="5823" y="2294"/>
                    <a:pt x="5233" y="2294"/>
                  </a:cubicBezTo>
                  <a:cubicBezTo>
                    <a:pt x="4999" y="2294"/>
                    <a:pt x="4780" y="2363"/>
                    <a:pt x="4615" y="2486"/>
                  </a:cubicBezTo>
                  <a:lnTo>
                    <a:pt x="4615" y="1854"/>
                  </a:lnTo>
                  <a:cubicBezTo>
                    <a:pt x="4615" y="825"/>
                    <a:pt x="3873" y="1"/>
                    <a:pt x="2981"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136;p46">
              <a:extLst>
                <a:ext uri="{FF2B5EF4-FFF2-40B4-BE49-F238E27FC236}">
                  <a16:creationId xmlns:a16="http://schemas.microsoft.com/office/drawing/2014/main" id="{DE9F07EA-8DBD-FE8D-6963-B92811CD0F12}"/>
                </a:ext>
              </a:extLst>
            </p:cNvPr>
            <p:cNvSpPr/>
            <p:nvPr/>
          </p:nvSpPr>
          <p:spPr>
            <a:xfrm>
              <a:off x="7752896" y="1811494"/>
              <a:ext cx="316209" cy="387834"/>
            </a:xfrm>
            <a:custGeom>
              <a:avLst/>
              <a:gdLst/>
              <a:ahLst/>
              <a:cxnLst/>
              <a:rect l="l" t="t" r="r" b="b"/>
              <a:pathLst>
                <a:path w="6428" h="7884" extrusionOk="0">
                  <a:moveTo>
                    <a:pt x="3036" y="124"/>
                  </a:moveTo>
                  <a:cubicBezTo>
                    <a:pt x="3901" y="124"/>
                    <a:pt x="4601" y="935"/>
                    <a:pt x="4601" y="1923"/>
                  </a:cubicBezTo>
                  <a:lnTo>
                    <a:pt x="4601" y="2555"/>
                  </a:lnTo>
                  <a:cubicBezTo>
                    <a:pt x="4601" y="2583"/>
                    <a:pt x="4615" y="2610"/>
                    <a:pt x="4629" y="2624"/>
                  </a:cubicBezTo>
                  <a:cubicBezTo>
                    <a:pt x="4656" y="2624"/>
                    <a:pt x="4683" y="2624"/>
                    <a:pt x="4697" y="2610"/>
                  </a:cubicBezTo>
                  <a:cubicBezTo>
                    <a:pt x="4876" y="2487"/>
                    <a:pt x="5082" y="2432"/>
                    <a:pt x="5288" y="2432"/>
                  </a:cubicBezTo>
                  <a:cubicBezTo>
                    <a:pt x="5851" y="2432"/>
                    <a:pt x="6290" y="2871"/>
                    <a:pt x="6290" y="3420"/>
                  </a:cubicBezTo>
                  <a:cubicBezTo>
                    <a:pt x="6290" y="3970"/>
                    <a:pt x="5851" y="4423"/>
                    <a:pt x="5288" y="4423"/>
                  </a:cubicBezTo>
                  <a:cubicBezTo>
                    <a:pt x="5082" y="4423"/>
                    <a:pt x="4876" y="4368"/>
                    <a:pt x="4711" y="4244"/>
                  </a:cubicBezTo>
                  <a:cubicBezTo>
                    <a:pt x="4704" y="4237"/>
                    <a:pt x="4694" y="4234"/>
                    <a:pt x="4682" y="4234"/>
                  </a:cubicBezTo>
                  <a:cubicBezTo>
                    <a:pt x="4670" y="4234"/>
                    <a:pt x="4656" y="4237"/>
                    <a:pt x="4642" y="4244"/>
                  </a:cubicBezTo>
                  <a:cubicBezTo>
                    <a:pt x="4615" y="4258"/>
                    <a:pt x="4601" y="4272"/>
                    <a:pt x="4615" y="4299"/>
                  </a:cubicBezTo>
                  <a:cubicBezTo>
                    <a:pt x="4615" y="4327"/>
                    <a:pt x="4615" y="4354"/>
                    <a:pt x="4615" y="4368"/>
                  </a:cubicBezTo>
                  <a:lnTo>
                    <a:pt x="4615" y="6991"/>
                  </a:lnTo>
                  <a:cubicBezTo>
                    <a:pt x="4615" y="7417"/>
                    <a:pt x="4271" y="7760"/>
                    <a:pt x="3846" y="7760"/>
                  </a:cubicBezTo>
                  <a:lnTo>
                    <a:pt x="3310" y="7760"/>
                  </a:lnTo>
                  <a:cubicBezTo>
                    <a:pt x="2884" y="7760"/>
                    <a:pt x="2527" y="7417"/>
                    <a:pt x="2527" y="6991"/>
                  </a:cubicBezTo>
                  <a:lnTo>
                    <a:pt x="2527" y="5865"/>
                  </a:lnTo>
                  <a:cubicBezTo>
                    <a:pt x="2527" y="5824"/>
                    <a:pt x="2500" y="5796"/>
                    <a:pt x="2472" y="5796"/>
                  </a:cubicBezTo>
                  <a:lnTo>
                    <a:pt x="1690" y="5796"/>
                  </a:lnTo>
                  <a:cubicBezTo>
                    <a:pt x="825" y="5796"/>
                    <a:pt x="124" y="5000"/>
                    <a:pt x="124" y="4011"/>
                  </a:cubicBezTo>
                  <a:lnTo>
                    <a:pt x="124" y="1923"/>
                  </a:lnTo>
                  <a:cubicBezTo>
                    <a:pt x="124" y="935"/>
                    <a:pt x="825" y="124"/>
                    <a:pt x="1690" y="124"/>
                  </a:cubicBezTo>
                  <a:close/>
                  <a:moveTo>
                    <a:pt x="1690" y="1"/>
                  </a:moveTo>
                  <a:cubicBezTo>
                    <a:pt x="756" y="1"/>
                    <a:pt x="1" y="866"/>
                    <a:pt x="1" y="1923"/>
                  </a:cubicBezTo>
                  <a:lnTo>
                    <a:pt x="1" y="4011"/>
                  </a:lnTo>
                  <a:cubicBezTo>
                    <a:pt x="1" y="5068"/>
                    <a:pt x="756" y="5920"/>
                    <a:pt x="1690" y="5920"/>
                  </a:cubicBezTo>
                  <a:lnTo>
                    <a:pt x="2404" y="5920"/>
                  </a:lnTo>
                  <a:lnTo>
                    <a:pt x="2404" y="6991"/>
                  </a:lnTo>
                  <a:cubicBezTo>
                    <a:pt x="2404" y="7485"/>
                    <a:pt x="2802" y="7884"/>
                    <a:pt x="3310" y="7884"/>
                  </a:cubicBezTo>
                  <a:lnTo>
                    <a:pt x="3846" y="7884"/>
                  </a:lnTo>
                  <a:cubicBezTo>
                    <a:pt x="4340" y="7884"/>
                    <a:pt x="4738" y="7485"/>
                    <a:pt x="4738" y="6991"/>
                  </a:cubicBezTo>
                  <a:lnTo>
                    <a:pt x="4738" y="4409"/>
                  </a:lnTo>
                  <a:cubicBezTo>
                    <a:pt x="4903" y="4505"/>
                    <a:pt x="5095" y="4546"/>
                    <a:pt x="5288" y="4546"/>
                  </a:cubicBezTo>
                  <a:cubicBezTo>
                    <a:pt x="5919" y="4546"/>
                    <a:pt x="6428" y="4052"/>
                    <a:pt x="6428" y="3420"/>
                  </a:cubicBezTo>
                  <a:cubicBezTo>
                    <a:pt x="6428" y="2802"/>
                    <a:pt x="5919" y="2294"/>
                    <a:pt x="5288" y="2294"/>
                  </a:cubicBezTo>
                  <a:cubicBezTo>
                    <a:pt x="5095" y="2294"/>
                    <a:pt x="4903" y="2349"/>
                    <a:pt x="4725" y="2445"/>
                  </a:cubicBezTo>
                  <a:lnTo>
                    <a:pt x="4725" y="1923"/>
                  </a:lnTo>
                  <a:cubicBezTo>
                    <a:pt x="4725" y="866"/>
                    <a:pt x="3969"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137;p46">
              <a:extLst>
                <a:ext uri="{FF2B5EF4-FFF2-40B4-BE49-F238E27FC236}">
                  <a16:creationId xmlns:a16="http://schemas.microsoft.com/office/drawing/2014/main" id="{7C9A6416-EFC5-1F2C-7FDB-CBD2772A1762}"/>
                </a:ext>
              </a:extLst>
            </p:cNvPr>
            <p:cNvSpPr/>
            <p:nvPr/>
          </p:nvSpPr>
          <p:spPr>
            <a:xfrm>
              <a:off x="7980559" y="1951692"/>
              <a:ext cx="41273" cy="38223"/>
            </a:xfrm>
            <a:custGeom>
              <a:avLst/>
              <a:gdLst/>
              <a:ahLst/>
              <a:cxnLst/>
              <a:rect l="l" t="t" r="r" b="b"/>
              <a:pathLst>
                <a:path w="839" h="777" extrusionOk="0">
                  <a:moveTo>
                    <a:pt x="663" y="0"/>
                  </a:moveTo>
                  <a:cubicBezTo>
                    <a:pt x="473" y="0"/>
                    <a:pt x="323" y="56"/>
                    <a:pt x="220" y="158"/>
                  </a:cubicBezTo>
                  <a:cubicBezTo>
                    <a:pt x="1" y="378"/>
                    <a:pt x="14" y="708"/>
                    <a:pt x="14" y="721"/>
                  </a:cubicBezTo>
                  <a:cubicBezTo>
                    <a:pt x="14" y="749"/>
                    <a:pt x="42" y="776"/>
                    <a:pt x="83" y="776"/>
                  </a:cubicBezTo>
                  <a:cubicBezTo>
                    <a:pt x="124" y="776"/>
                    <a:pt x="152" y="749"/>
                    <a:pt x="138" y="708"/>
                  </a:cubicBezTo>
                  <a:cubicBezTo>
                    <a:pt x="138" y="708"/>
                    <a:pt x="124" y="419"/>
                    <a:pt x="303" y="255"/>
                  </a:cubicBezTo>
                  <a:cubicBezTo>
                    <a:pt x="399" y="170"/>
                    <a:pt x="526" y="128"/>
                    <a:pt x="695" y="128"/>
                  </a:cubicBezTo>
                  <a:cubicBezTo>
                    <a:pt x="719" y="128"/>
                    <a:pt x="744" y="129"/>
                    <a:pt x="770" y="131"/>
                  </a:cubicBezTo>
                  <a:cubicBezTo>
                    <a:pt x="774" y="133"/>
                    <a:pt x="780" y="134"/>
                    <a:pt x="785" y="134"/>
                  </a:cubicBezTo>
                  <a:cubicBezTo>
                    <a:pt x="810" y="134"/>
                    <a:pt x="838" y="110"/>
                    <a:pt x="838" y="76"/>
                  </a:cubicBezTo>
                  <a:cubicBezTo>
                    <a:pt x="838" y="49"/>
                    <a:pt x="811" y="7"/>
                    <a:pt x="783" y="7"/>
                  </a:cubicBezTo>
                  <a:cubicBezTo>
                    <a:pt x="741" y="3"/>
                    <a:pt x="701" y="0"/>
                    <a:pt x="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138;p46">
              <a:extLst>
                <a:ext uri="{FF2B5EF4-FFF2-40B4-BE49-F238E27FC236}">
                  <a16:creationId xmlns:a16="http://schemas.microsoft.com/office/drawing/2014/main" id="{1C5CB395-1834-FB1E-77D0-E4670DA9FB54}"/>
                </a:ext>
              </a:extLst>
            </p:cNvPr>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139;p46">
              <a:extLst>
                <a:ext uri="{FF2B5EF4-FFF2-40B4-BE49-F238E27FC236}">
                  <a16:creationId xmlns:a16="http://schemas.microsoft.com/office/drawing/2014/main" id="{6CDA203A-2C2D-0B04-D119-6A9350FB67A6}"/>
                </a:ext>
              </a:extLst>
            </p:cNvPr>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140;p46">
              <a:extLst>
                <a:ext uri="{FF2B5EF4-FFF2-40B4-BE49-F238E27FC236}">
                  <a16:creationId xmlns:a16="http://schemas.microsoft.com/office/drawing/2014/main" id="{C20B5F01-E215-71FE-DC1C-3DDDBBD677E6}"/>
                </a:ext>
              </a:extLst>
            </p:cNvPr>
            <p:cNvSpPr/>
            <p:nvPr/>
          </p:nvSpPr>
          <p:spPr>
            <a:xfrm>
              <a:off x="7736023" y="1737951"/>
              <a:ext cx="326343" cy="209412"/>
            </a:xfrm>
            <a:custGeom>
              <a:avLst/>
              <a:gdLst/>
              <a:ahLst/>
              <a:cxnLst/>
              <a:rect l="l" t="t" r="r" b="b"/>
              <a:pathLst>
                <a:path w="6634" h="4257" extrusionOk="0">
                  <a:moveTo>
                    <a:pt x="3480" y="0"/>
                  </a:moveTo>
                  <a:cubicBezTo>
                    <a:pt x="2828" y="0"/>
                    <a:pt x="2145" y="202"/>
                    <a:pt x="1483" y="603"/>
                  </a:cubicBezTo>
                  <a:cubicBezTo>
                    <a:pt x="0" y="1482"/>
                    <a:pt x="41" y="2938"/>
                    <a:pt x="124" y="3144"/>
                  </a:cubicBezTo>
                  <a:cubicBezTo>
                    <a:pt x="179" y="3267"/>
                    <a:pt x="247" y="3364"/>
                    <a:pt x="398" y="3391"/>
                  </a:cubicBezTo>
                  <a:cubicBezTo>
                    <a:pt x="421" y="3393"/>
                    <a:pt x="446" y="3394"/>
                    <a:pt x="473" y="3394"/>
                  </a:cubicBezTo>
                  <a:cubicBezTo>
                    <a:pt x="616" y="3394"/>
                    <a:pt x="836" y="3364"/>
                    <a:pt x="1181" y="3295"/>
                  </a:cubicBezTo>
                  <a:cubicBezTo>
                    <a:pt x="2348" y="3048"/>
                    <a:pt x="3103" y="2032"/>
                    <a:pt x="3104" y="2031"/>
                  </a:cubicBezTo>
                  <a:lnTo>
                    <a:pt x="3104" y="2031"/>
                  </a:lnTo>
                  <a:cubicBezTo>
                    <a:pt x="3104" y="2032"/>
                    <a:pt x="2994" y="2211"/>
                    <a:pt x="3406" y="3061"/>
                  </a:cubicBezTo>
                  <a:cubicBezTo>
                    <a:pt x="3694" y="3693"/>
                    <a:pt x="4463" y="4091"/>
                    <a:pt x="4848" y="4256"/>
                  </a:cubicBezTo>
                  <a:cubicBezTo>
                    <a:pt x="4999" y="4146"/>
                    <a:pt x="5026" y="4119"/>
                    <a:pt x="5095" y="4064"/>
                  </a:cubicBezTo>
                  <a:cubicBezTo>
                    <a:pt x="5095" y="4064"/>
                    <a:pt x="5342" y="3858"/>
                    <a:pt x="5617" y="3858"/>
                  </a:cubicBezTo>
                  <a:cubicBezTo>
                    <a:pt x="5878" y="3858"/>
                    <a:pt x="6125" y="3954"/>
                    <a:pt x="6304" y="4091"/>
                  </a:cubicBezTo>
                  <a:cubicBezTo>
                    <a:pt x="6606" y="3515"/>
                    <a:pt x="6633" y="1922"/>
                    <a:pt x="5631" y="905"/>
                  </a:cubicBezTo>
                  <a:cubicBezTo>
                    <a:pt x="5026" y="301"/>
                    <a:pt x="4277" y="0"/>
                    <a:pt x="348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41;p46">
              <a:extLst>
                <a:ext uri="{FF2B5EF4-FFF2-40B4-BE49-F238E27FC236}">
                  <a16:creationId xmlns:a16="http://schemas.microsoft.com/office/drawing/2014/main" id="{3638F459-A09C-CE7B-6CAC-C5E39B50EFAD}"/>
                </a:ext>
              </a:extLst>
            </p:cNvPr>
            <p:cNvSpPr/>
            <p:nvPr/>
          </p:nvSpPr>
          <p:spPr>
            <a:xfrm>
              <a:off x="7729923" y="1735000"/>
              <a:ext cx="335788" cy="215709"/>
            </a:xfrm>
            <a:custGeom>
              <a:avLst/>
              <a:gdLst/>
              <a:ahLst/>
              <a:cxnLst/>
              <a:rect l="l" t="t" r="r" b="b"/>
              <a:pathLst>
                <a:path w="6826" h="4385" extrusionOk="0">
                  <a:moveTo>
                    <a:pt x="3605" y="129"/>
                  </a:moveTo>
                  <a:cubicBezTo>
                    <a:pt x="4393" y="129"/>
                    <a:pt x="5130" y="424"/>
                    <a:pt x="5713" y="1007"/>
                  </a:cubicBezTo>
                  <a:cubicBezTo>
                    <a:pt x="6647" y="1968"/>
                    <a:pt x="6661" y="3451"/>
                    <a:pt x="6400" y="4055"/>
                  </a:cubicBezTo>
                  <a:cubicBezTo>
                    <a:pt x="6208" y="3932"/>
                    <a:pt x="5974" y="3849"/>
                    <a:pt x="5741" y="3849"/>
                  </a:cubicBezTo>
                  <a:cubicBezTo>
                    <a:pt x="5453" y="3849"/>
                    <a:pt x="5192" y="4069"/>
                    <a:pt x="5192" y="4083"/>
                  </a:cubicBezTo>
                  <a:cubicBezTo>
                    <a:pt x="5123" y="4124"/>
                    <a:pt x="5082" y="4151"/>
                    <a:pt x="4972" y="4248"/>
                  </a:cubicBezTo>
                  <a:cubicBezTo>
                    <a:pt x="4629" y="4096"/>
                    <a:pt x="3873" y="3712"/>
                    <a:pt x="3585" y="3094"/>
                  </a:cubicBezTo>
                  <a:cubicBezTo>
                    <a:pt x="3214" y="2311"/>
                    <a:pt x="3283" y="2119"/>
                    <a:pt x="3283" y="2119"/>
                  </a:cubicBezTo>
                  <a:cubicBezTo>
                    <a:pt x="3297" y="2091"/>
                    <a:pt x="3283" y="2050"/>
                    <a:pt x="3255" y="2037"/>
                  </a:cubicBezTo>
                  <a:cubicBezTo>
                    <a:pt x="3245" y="2026"/>
                    <a:pt x="3232" y="2022"/>
                    <a:pt x="3220" y="2022"/>
                  </a:cubicBezTo>
                  <a:cubicBezTo>
                    <a:pt x="3200" y="2022"/>
                    <a:pt x="3181" y="2033"/>
                    <a:pt x="3173" y="2050"/>
                  </a:cubicBezTo>
                  <a:cubicBezTo>
                    <a:pt x="3159" y="2050"/>
                    <a:pt x="2431" y="3053"/>
                    <a:pt x="1292" y="3286"/>
                  </a:cubicBezTo>
                  <a:cubicBezTo>
                    <a:pt x="969" y="3355"/>
                    <a:pt x="753" y="3386"/>
                    <a:pt x="611" y="3386"/>
                  </a:cubicBezTo>
                  <a:cubicBezTo>
                    <a:pt x="583" y="3386"/>
                    <a:pt x="558" y="3385"/>
                    <a:pt x="536" y="3382"/>
                  </a:cubicBezTo>
                  <a:cubicBezTo>
                    <a:pt x="413" y="3355"/>
                    <a:pt x="358" y="3286"/>
                    <a:pt x="303" y="3176"/>
                  </a:cubicBezTo>
                  <a:cubicBezTo>
                    <a:pt x="248" y="3039"/>
                    <a:pt x="152" y="1611"/>
                    <a:pt x="1635" y="718"/>
                  </a:cubicBezTo>
                  <a:cubicBezTo>
                    <a:pt x="2288" y="324"/>
                    <a:pt x="2963" y="129"/>
                    <a:pt x="3605" y="129"/>
                  </a:cubicBezTo>
                  <a:close/>
                  <a:moveTo>
                    <a:pt x="3613" y="1"/>
                  </a:moveTo>
                  <a:cubicBezTo>
                    <a:pt x="2949" y="1"/>
                    <a:pt x="2248" y="203"/>
                    <a:pt x="1566" y="608"/>
                  </a:cubicBezTo>
                  <a:cubicBezTo>
                    <a:pt x="1" y="1542"/>
                    <a:pt x="110" y="3053"/>
                    <a:pt x="193" y="3231"/>
                  </a:cubicBezTo>
                  <a:cubicBezTo>
                    <a:pt x="234" y="3341"/>
                    <a:pt x="316" y="3478"/>
                    <a:pt x="522" y="3520"/>
                  </a:cubicBezTo>
                  <a:cubicBezTo>
                    <a:pt x="547" y="3522"/>
                    <a:pt x="574" y="3523"/>
                    <a:pt x="604" y="3523"/>
                  </a:cubicBezTo>
                  <a:cubicBezTo>
                    <a:pt x="758" y="3523"/>
                    <a:pt x="985" y="3493"/>
                    <a:pt x="1319" y="3424"/>
                  </a:cubicBezTo>
                  <a:cubicBezTo>
                    <a:pt x="2239" y="3218"/>
                    <a:pt x="2898" y="2572"/>
                    <a:pt x="3159" y="2270"/>
                  </a:cubicBezTo>
                  <a:cubicBezTo>
                    <a:pt x="3173" y="2435"/>
                    <a:pt x="3255" y="2696"/>
                    <a:pt x="3461" y="3149"/>
                  </a:cubicBezTo>
                  <a:cubicBezTo>
                    <a:pt x="3791" y="3836"/>
                    <a:pt x="4615" y="4234"/>
                    <a:pt x="4958" y="4371"/>
                  </a:cubicBezTo>
                  <a:cubicBezTo>
                    <a:pt x="4958" y="4385"/>
                    <a:pt x="4972" y="4385"/>
                    <a:pt x="4972" y="4385"/>
                  </a:cubicBezTo>
                  <a:cubicBezTo>
                    <a:pt x="4986" y="4385"/>
                    <a:pt x="4999" y="4371"/>
                    <a:pt x="5013" y="4371"/>
                  </a:cubicBezTo>
                  <a:cubicBezTo>
                    <a:pt x="5150" y="4261"/>
                    <a:pt x="5192" y="4234"/>
                    <a:pt x="5260" y="4179"/>
                  </a:cubicBezTo>
                  <a:cubicBezTo>
                    <a:pt x="5260" y="4179"/>
                    <a:pt x="5494" y="3987"/>
                    <a:pt x="5741" y="3987"/>
                  </a:cubicBezTo>
                  <a:cubicBezTo>
                    <a:pt x="5755" y="3986"/>
                    <a:pt x="5769" y="3985"/>
                    <a:pt x="5783" y="3985"/>
                  </a:cubicBezTo>
                  <a:cubicBezTo>
                    <a:pt x="5992" y="3985"/>
                    <a:pt x="6219" y="4078"/>
                    <a:pt x="6386" y="4206"/>
                  </a:cubicBezTo>
                  <a:cubicBezTo>
                    <a:pt x="6414" y="4220"/>
                    <a:pt x="6428" y="4220"/>
                    <a:pt x="6441" y="4220"/>
                  </a:cubicBezTo>
                  <a:cubicBezTo>
                    <a:pt x="6469" y="4220"/>
                    <a:pt x="6483" y="4206"/>
                    <a:pt x="6483" y="4179"/>
                  </a:cubicBezTo>
                  <a:cubicBezTo>
                    <a:pt x="6798" y="3588"/>
                    <a:pt x="6826" y="1954"/>
                    <a:pt x="5796" y="924"/>
                  </a:cubicBezTo>
                  <a:cubicBezTo>
                    <a:pt x="5196" y="309"/>
                    <a:pt x="4433" y="1"/>
                    <a:pt x="3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42;p46">
              <a:extLst>
                <a:ext uri="{FF2B5EF4-FFF2-40B4-BE49-F238E27FC236}">
                  <a16:creationId xmlns:a16="http://schemas.microsoft.com/office/drawing/2014/main" id="{5AE111E1-E269-1187-42B7-FD27FCB622E5}"/>
                </a:ext>
              </a:extLst>
            </p:cNvPr>
            <p:cNvSpPr/>
            <p:nvPr/>
          </p:nvSpPr>
          <p:spPr>
            <a:xfrm>
              <a:off x="7834654" y="2118898"/>
              <a:ext cx="185161" cy="91252"/>
            </a:xfrm>
            <a:custGeom>
              <a:avLst/>
              <a:gdLst/>
              <a:ahLst/>
              <a:cxnLst/>
              <a:rect l="l" t="t" r="r" b="b"/>
              <a:pathLst>
                <a:path w="3764" h="1855" extrusionOk="0">
                  <a:moveTo>
                    <a:pt x="728" y="0"/>
                  </a:moveTo>
                  <a:cubicBezTo>
                    <a:pt x="344" y="0"/>
                    <a:pt x="14" y="316"/>
                    <a:pt x="14" y="714"/>
                  </a:cubicBezTo>
                  <a:lnTo>
                    <a:pt x="14" y="1113"/>
                  </a:lnTo>
                  <a:cubicBezTo>
                    <a:pt x="0" y="1497"/>
                    <a:pt x="316" y="1827"/>
                    <a:pt x="714" y="1827"/>
                  </a:cubicBezTo>
                  <a:lnTo>
                    <a:pt x="3035" y="1854"/>
                  </a:lnTo>
                  <a:cubicBezTo>
                    <a:pt x="3420" y="1854"/>
                    <a:pt x="3749" y="1538"/>
                    <a:pt x="3749" y="1154"/>
                  </a:cubicBezTo>
                  <a:lnTo>
                    <a:pt x="3749" y="756"/>
                  </a:lnTo>
                  <a:cubicBezTo>
                    <a:pt x="3763" y="357"/>
                    <a:pt x="3447" y="42"/>
                    <a:pt x="3049" y="28"/>
                  </a:cubicBezTo>
                  <a:lnTo>
                    <a:pt x="7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43;p46">
              <a:extLst>
                <a:ext uri="{FF2B5EF4-FFF2-40B4-BE49-F238E27FC236}">
                  <a16:creationId xmlns:a16="http://schemas.microsoft.com/office/drawing/2014/main" id="{73C974C0-DBAB-FFC7-0C95-162F6F71AEDD}"/>
                </a:ext>
              </a:extLst>
            </p:cNvPr>
            <p:cNvSpPr/>
            <p:nvPr/>
          </p:nvSpPr>
          <p:spPr>
            <a:xfrm>
              <a:off x="7831948" y="2116192"/>
              <a:ext cx="190523" cy="97303"/>
            </a:xfrm>
            <a:custGeom>
              <a:avLst/>
              <a:gdLst/>
              <a:ahLst/>
              <a:cxnLst/>
              <a:rect l="l" t="t" r="r" b="b"/>
              <a:pathLst>
                <a:path w="3873" h="1978" extrusionOk="0">
                  <a:moveTo>
                    <a:pt x="783" y="124"/>
                  </a:moveTo>
                  <a:lnTo>
                    <a:pt x="3104" y="151"/>
                  </a:lnTo>
                  <a:cubicBezTo>
                    <a:pt x="3282" y="151"/>
                    <a:pt x="3447" y="220"/>
                    <a:pt x="3557" y="344"/>
                  </a:cubicBezTo>
                  <a:cubicBezTo>
                    <a:pt x="3681" y="467"/>
                    <a:pt x="3749" y="632"/>
                    <a:pt x="3749" y="811"/>
                  </a:cubicBezTo>
                  <a:lnTo>
                    <a:pt x="3736" y="1209"/>
                  </a:lnTo>
                  <a:cubicBezTo>
                    <a:pt x="3736" y="1374"/>
                    <a:pt x="3667" y="1538"/>
                    <a:pt x="3543" y="1662"/>
                  </a:cubicBezTo>
                  <a:cubicBezTo>
                    <a:pt x="3420" y="1786"/>
                    <a:pt x="3269" y="1841"/>
                    <a:pt x="3090" y="1841"/>
                  </a:cubicBezTo>
                  <a:lnTo>
                    <a:pt x="769" y="1813"/>
                  </a:lnTo>
                  <a:cubicBezTo>
                    <a:pt x="591" y="1813"/>
                    <a:pt x="440" y="1744"/>
                    <a:pt x="316" y="1621"/>
                  </a:cubicBezTo>
                  <a:cubicBezTo>
                    <a:pt x="193" y="1497"/>
                    <a:pt x="124" y="1332"/>
                    <a:pt x="124" y="1168"/>
                  </a:cubicBezTo>
                  <a:lnTo>
                    <a:pt x="138" y="769"/>
                  </a:lnTo>
                  <a:cubicBezTo>
                    <a:pt x="138" y="412"/>
                    <a:pt x="426" y="124"/>
                    <a:pt x="783" y="124"/>
                  </a:cubicBezTo>
                  <a:close/>
                  <a:moveTo>
                    <a:pt x="783" y="0"/>
                  </a:moveTo>
                  <a:cubicBezTo>
                    <a:pt x="357" y="0"/>
                    <a:pt x="14" y="344"/>
                    <a:pt x="0" y="769"/>
                  </a:cubicBezTo>
                  <a:lnTo>
                    <a:pt x="0" y="1168"/>
                  </a:lnTo>
                  <a:cubicBezTo>
                    <a:pt x="0" y="1374"/>
                    <a:pt x="83" y="1566"/>
                    <a:pt x="220" y="1717"/>
                  </a:cubicBezTo>
                  <a:cubicBezTo>
                    <a:pt x="371" y="1868"/>
                    <a:pt x="563" y="1950"/>
                    <a:pt x="769" y="1950"/>
                  </a:cubicBezTo>
                  <a:lnTo>
                    <a:pt x="3090" y="1978"/>
                  </a:lnTo>
                  <a:cubicBezTo>
                    <a:pt x="3296" y="1978"/>
                    <a:pt x="3488" y="1896"/>
                    <a:pt x="3639" y="1758"/>
                  </a:cubicBezTo>
                  <a:cubicBezTo>
                    <a:pt x="3791" y="1607"/>
                    <a:pt x="3873" y="1415"/>
                    <a:pt x="3873" y="1209"/>
                  </a:cubicBezTo>
                  <a:lnTo>
                    <a:pt x="3873" y="811"/>
                  </a:lnTo>
                  <a:cubicBezTo>
                    <a:pt x="3873" y="385"/>
                    <a:pt x="3530" y="28"/>
                    <a:pt x="3104" y="28"/>
                  </a:cubicBez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44;p46">
              <a:extLst>
                <a:ext uri="{FF2B5EF4-FFF2-40B4-BE49-F238E27FC236}">
                  <a16:creationId xmlns:a16="http://schemas.microsoft.com/office/drawing/2014/main" id="{1DF0BA60-187D-E348-7BBE-22AC054ECC1D}"/>
                </a:ext>
              </a:extLst>
            </p:cNvPr>
            <p:cNvSpPr/>
            <p:nvPr/>
          </p:nvSpPr>
          <p:spPr>
            <a:xfrm>
              <a:off x="8001515" y="1999311"/>
              <a:ext cx="20956" cy="21694"/>
            </a:xfrm>
            <a:custGeom>
              <a:avLst/>
              <a:gdLst/>
              <a:ahLst/>
              <a:cxnLst/>
              <a:rect l="l" t="t" r="r" b="b"/>
              <a:pathLst>
                <a:path w="426" h="441" extrusionOk="0">
                  <a:moveTo>
                    <a:pt x="220" y="1"/>
                  </a:moveTo>
                  <a:cubicBezTo>
                    <a:pt x="96" y="1"/>
                    <a:pt x="0" y="97"/>
                    <a:pt x="0" y="220"/>
                  </a:cubicBezTo>
                  <a:cubicBezTo>
                    <a:pt x="0" y="344"/>
                    <a:pt x="96" y="440"/>
                    <a:pt x="220" y="440"/>
                  </a:cubicBezTo>
                  <a:cubicBezTo>
                    <a:pt x="330" y="440"/>
                    <a:pt x="426" y="344"/>
                    <a:pt x="426" y="220"/>
                  </a:cubicBezTo>
                  <a:cubicBezTo>
                    <a:pt x="426" y="97"/>
                    <a:pt x="33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45;p46">
              <a:extLst>
                <a:ext uri="{FF2B5EF4-FFF2-40B4-BE49-F238E27FC236}">
                  <a16:creationId xmlns:a16="http://schemas.microsoft.com/office/drawing/2014/main" id="{17003C2C-5DF8-8159-E5EC-1C6118E737B4}"/>
                </a:ext>
              </a:extLst>
            </p:cNvPr>
            <p:cNvSpPr/>
            <p:nvPr/>
          </p:nvSpPr>
          <p:spPr>
            <a:xfrm>
              <a:off x="7855561" y="1920947"/>
              <a:ext cx="35861" cy="34484"/>
            </a:xfrm>
            <a:custGeom>
              <a:avLst/>
              <a:gdLst/>
              <a:ahLst/>
              <a:cxnLst/>
              <a:rect l="l" t="t" r="r" b="b"/>
              <a:pathLst>
                <a:path w="729" h="701" extrusionOk="0">
                  <a:moveTo>
                    <a:pt x="358" y="1"/>
                  </a:moveTo>
                  <a:cubicBezTo>
                    <a:pt x="152" y="1"/>
                    <a:pt x="1" y="289"/>
                    <a:pt x="1" y="632"/>
                  </a:cubicBezTo>
                  <a:cubicBezTo>
                    <a:pt x="1" y="674"/>
                    <a:pt x="28" y="701"/>
                    <a:pt x="56" y="701"/>
                  </a:cubicBezTo>
                  <a:cubicBezTo>
                    <a:pt x="97" y="701"/>
                    <a:pt x="125" y="674"/>
                    <a:pt x="125" y="632"/>
                  </a:cubicBezTo>
                  <a:cubicBezTo>
                    <a:pt x="125" y="344"/>
                    <a:pt x="248" y="138"/>
                    <a:pt x="358" y="138"/>
                  </a:cubicBezTo>
                  <a:cubicBezTo>
                    <a:pt x="482" y="138"/>
                    <a:pt x="605" y="344"/>
                    <a:pt x="605" y="632"/>
                  </a:cubicBezTo>
                  <a:cubicBezTo>
                    <a:pt x="605" y="674"/>
                    <a:pt x="633" y="701"/>
                    <a:pt x="674" y="701"/>
                  </a:cubicBezTo>
                  <a:cubicBezTo>
                    <a:pt x="701" y="701"/>
                    <a:pt x="729" y="674"/>
                    <a:pt x="729" y="632"/>
                  </a:cubicBezTo>
                  <a:cubicBezTo>
                    <a:pt x="729" y="289"/>
                    <a:pt x="578" y="1"/>
                    <a:pt x="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46;p46">
              <a:extLst>
                <a:ext uri="{FF2B5EF4-FFF2-40B4-BE49-F238E27FC236}">
                  <a16:creationId xmlns:a16="http://schemas.microsoft.com/office/drawing/2014/main" id="{9113901E-054E-E1CF-157F-F6293226F59B}"/>
                </a:ext>
              </a:extLst>
            </p:cNvPr>
            <p:cNvSpPr/>
            <p:nvPr/>
          </p:nvSpPr>
          <p:spPr>
            <a:xfrm>
              <a:off x="7761701" y="1920947"/>
              <a:ext cx="32467" cy="30450"/>
            </a:xfrm>
            <a:custGeom>
              <a:avLst/>
              <a:gdLst/>
              <a:ahLst/>
              <a:cxnLst/>
              <a:rect l="l" t="t" r="r" b="b"/>
              <a:pathLst>
                <a:path w="660" h="619" extrusionOk="0">
                  <a:moveTo>
                    <a:pt x="330" y="1"/>
                  </a:moveTo>
                  <a:cubicBezTo>
                    <a:pt x="151" y="1"/>
                    <a:pt x="0" y="248"/>
                    <a:pt x="0" y="550"/>
                  </a:cubicBezTo>
                  <a:cubicBezTo>
                    <a:pt x="0" y="591"/>
                    <a:pt x="28" y="619"/>
                    <a:pt x="69" y="619"/>
                  </a:cubicBezTo>
                  <a:cubicBezTo>
                    <a:pt x="110" y="619"/>
                    <a:pt x="137" y="591"/>
                    <a:pt x="137" y="550"/>
                  </a:cubicBezTo>
                  <a:cubicBezTo>
                    <a:pt x="137" y="303"/>
                    <a:pt x="234" y="138"/>
                    <a:pt x="330" y="138"/>
                  </a:cubicBezTo>
                  <a:cubicBezTo>
                    <a:pt x="426" y="138"/>
                    <a:pt x="522" y="303"/>
                    <a:pt x="522" y="550"/>
                  </a:cubicBezTo>
                  <a:cubicBezTo>
                    <a:pt x="522" y="591"/>
                    <a:pt x="549" y="619"/>
                    <a:pt x="591" y="619"/>
                  </a:cubicBezTo>
                  <a:cubicBezTo>
                    <a:pt x="618" y="619"/>
                    <a:pt x="659" y="591"/>
                    <a:pt x="659" y="550"/>
                  </a:cubicBezTo>
                  <a:cubicBezTo>
                    <a:pt x="659" y="248"/>
                    <a:pt x="508"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47;p46">
              <a:extLst>
                <a:ext uri="{FF2B5EF4-FFF2-40B4-BE49-F238E27FC236}">
                  <a16:creationId xmlns:a16="http://schemas.microsoft.com/office/drawing/2014/main" id="{003D5987-C378-CBE2-A767-6B8470DC42D1}"/>
                </a:ext>
              </a:extLst>
            </p:cNvPr>
            <p:cNvSpPr/>
            <p:nvPr/>
          </p:nvSpPr>
          <p:spPr>
            <a:xfrm>
              <a:off x="7796825" y="1921341"/>
              <a:ext cx="33795" cy="61835"/>
            </a:xfrm>
            <a:custGeom>
              <a:avLst/>
              <a:gdLst/>
              <a:ahLst/>
              <a:cxnLst/>
              <a:rect l="l" t="t" r="r" b="b"/>
              <a:pathLst>
                <a:path w="687" h="1257" extrusionOk="0">
                  <a:moveTo>
                    <a:pt x="553" y="1"/>
                  </a:moveTo>
                  <a:cubicBezTo>
                    <a:pt x="529" y="1"/>
                    <a:pt x="505" y="14"/>
                    <a:pt x="495" y="34"/>
                  </a:cubicBezTo>
                  <a:lnTo>
                    <a:pt x="14" y="830"/>
                  </a:lnTo>
                  <a:cubicBezTo>
                    <a:pt x="0" y="858"/>
                    <a:pt x="14" y="899"/>
                    <a:pt x="41" y="913"/>
                  </a:cubicBezTo>
                  <a:lnTo>
                    <a:pt x="577" y="1242"/>
                  </a:lnTo>
                  <a:cubicBezTo>
                    <a:pt x="591" y="1256"/>
                    <a:pt x="604" y="1256"/>
                    <a:pt x="618" y="1256"/>
                  </a:cubicBezTo>
                  <a:cubicBezTo>
                    <a:pt x="632" y="1256"/>
                    <a:pt x="659" y="1242"/>
                    <a:pt x="673" y="1229"/>
                  </a:cubicBezTo>
                  <a:cubicBezTo>
                    <a:pt x="687" y="1201"/>
                    <a:pt x="673" y="1160"/>
                    <a:pt x="646" y="1132"/>
                  </a:cubicBezTo>
                  <a:lnTo>
                    <a:pt x="165" y="844"/>
                  </a:lnTo>
                  <a:lnTo>
                    <a:pt x="604" y="102"/>
                  </a:lnTo>
                  <a:cubicBezTo>
                    <a:pt x="618" y="61"/>
                    <a:pt x="604" y="20"/>
                    <a:pt x="577" y="6"/>
                  </a:cubicBezTo>
                  <a:cubicBezTo>
                    <a:pt x="570" y="3"/>
                    <a:pt x="5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48;p46">
              <a:extLst>
                <a:ext uri="{FF2B5EF4-FFF2-40B4-BE49-F238E27FC236}">
                  <a16:creationId xmlns:a16="http://schemas.microsoft.com/office/drawing/2014/main" id="{3BBE0873-E84D-EEF4-0A61-24513155557F}"/>
                </a:ext>
              </a:extLst>
            </p:cNvPr>
            <p:cNvSpPr/>
            <p:nvPr/>
          </p:nvSpPr>
          <p:spPr>
            <a:xfrm>
              <a:off x="7868400" y="1905156"/>
              <a:ext cx="33156" cy="16529"/>
            </a:xfrm>
            <a:custGeom>
              <a:avLst/>
              <a:gdLst/>
              <a:ahLst/>
              <a:cxnLst/>
              <a:rect l="l" t="t" r="r" b="b"/>
              <a:pathLst>
                <a:path w="674" h="336" extrusionOk="0">
                  <a:moveTo>
                    <a:pt x="74" y="1"/>
                  </a:moveTo>
                  <a:cubicBezTo>
                    <a:pt x="51" y="1"/>
                    <a:pt x="25" y="16"/>
                    <a:pt x="15" y="47"/>
                  </a:cubicBezTo>
                  <a:cubicBezTo>
                    <a:pt x="1" y="74"/>
                    <a:pt x="15" y="116"/>
                    <a:pt x="56" y="129"/>
                  </a:cubicBezTo>
                  <a:lnTo>
                    <a:pt x="578" y="335"/>
                  </a:lnTo>
                  <a:lnTo>
                    <a:pt x="605" y="335"/>
                  </a:lnTo>
                  <a:cubicBezTo>
                    <a:pt x="619" y="335"/>
                    <a:pt x="646" y="322"/>
                    <a:pt x="660" y="294"/>
                  </a:cubicBezTo>
                  <a:cubicBezTo>
                    <a:pt x="674" y="267"/>
                    <a:pt x="660" y="225"/>
                    <a:pt x="619" y="212"/>
                  </a:cubicBezTo>
                  <a:lnTo>
                    <a:pt x="97" y="6"/>
                  </a:lnTo>
                  <a:cubicBezTo>
                    <a:pt x="90" y="2"/>
                    <a:pt x="82"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49;p46">
              <a:extLst>
                <a:ext uri="{FF2B5EF4-FFF2-40B4-BE49-F238E27FC236}">
                  <a16:creationId xmlns:a16="http://schemas.microsoft.com/office/drawing/2014/main" id="{9F8CFBBF-5033-0CB3-9BE2-9E8EBAC48991}"/>
                </a:ext>
              </a:extLst>
            </p:cNvPr>
            <p:cNvSpPr/>
            <p:nvPr/>
          </p:nvSpPr>
          <p:spPr>
            <a:xfrm>
              <a:off x="7760324" y="1909485"/>
              <a:ext cx="31139" cy="10183"/>
            </a:xfrm>
            <a:custGeom>
              <a:avLst/>
              <a:gdLst/>
              <a:ahLst/>
              <a:cxnLst/>
              <a:rect l="l" t="t" r="r" b="b"/>
              <a:pathLst>
                <a:path w="633" h="207" extrusionOk="0">
                  <a:moveTo>
                    <a:pt x="564" y="0"/>
                  </a:moveTo>
                  <a:lnTo>
                    <a:pt x="56" y="69"/>
                  </a:lnTo>
                  <a:cubicBezTo>
                    <a:pt x="28" y="83"/>
                    <a:pt x="1" y="110"/>
                    <a:pt x="1" y="151"/>
                  </a:cubicBezTo>
                  <a:cubicBezTo>
                    <a:pt x="14" y="179"/>
                    <a:pt x="42" y="206"/>
                    <a:pt x="69" y="206"/>
                  </a:cubicBezTo>
                  <a:lnTo>
                    <a:pt x="83" y="206"/>
                  </a:lnTo>
                  <a:lnTo>
                    <a:pt x="577" y="124"/>
                  </a:lnTo>
                  <a:cubicBezTo>
                    <a:pt x="619" y="124"/>
                    <a:pt x="632" y="96"/>
                    <a:pt x="632" y="55"/>
                  </a:cubicBezTo>
                  <a:cubicBezTo>
                    <a:pt x="632" y="14"/>
                    <a:pt x="591"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50;p46">
              <a:extLst>
                <a:ext uri="{FF2B5EF4-FFF2-40B4-BE49-F238E27FC236}">
                  <a16:creationId xmlns:a16="http://schemas.microsoft.com/office/drawing/2014/main" id="{32B31081-E516-8EF8-7A63-9BDF8AB3E724}"/>
                </a:ext>
              </a:extLst>
            </p:cNvPr>
            <p:cNvSpPr/>
            <p:nvPr/>
          </p:nvSpPr>
          <p:spPr>
            <a:xfrm>
              <a:off x="7795447" y="2013527"/>
              <a:ext cx="52095" cy="29761"/>
            </a:xfrm>
            <a:custGeom>
              <a:avLst/>
              <a:gdLst/>
              <a:ahLst/>
              <a:cxnLst/>
              <a:rect l="l" t="t" r="r" b="b"/>
              <a:pathLst>
                <a:path w="1059" h="605" extrusionOk="0">
                  <a:moveTo>
                    <a:pt x="69" y="0"/>
                  </a:moveTo>
                  <a:cubicBezTo>
                    <a:pt x="28" y="0"/>
                    <a:pt x="1" y="41"/>
                    <a:pt x="1" y="69"/>
                  </a:cubicBezTo>
                  <a:cubicBezTo>
                    <a:pt x="1" y="357"/>
                    <a:pt x="234" y="604"/>
                    <a:pt x="536" y="604"/>
                  </a:cubicBezTo>
                  <a:cubicBezTo>
                    <a:pt x="825" y="604"/>
                    <a:pt x="1058" y="357"/>
                    <a:pt x="1058" y="69"/>
                  </a:cubicBezTo>
                  <a:cubicBezTo>
                    <a:pt x="1058" y="41"/>
                    <a:pt x="1031" y="0"/>
                    <a:pt x="1003" y="0"/>
                  </a:cubicBezTo>
                  <a:cubicBezTo>
                    <a:pt x="962" y="0"/>
                    <a:pt x="935" y="41"/>
                    <a:pt x="935" y="69"/>
                  </a:cubicBezTo>
                  <a:cubicBezTo>
                    <a:pt x="935" y="288"/>
                    <a:pt x="756" y="467"/>
                    <a:pt x="536" y="467"/>
                  </a:cubicBezTo>
                  <a:cubicBezTo>
                    <a:pt x="303" y="467"/>
                    <a:pt x="124" y="288"/>
                    <a:pt x="124" y="69"/>
                  </a:cubicBezTo>
                  <a:cubicBezTo>
                    <a:pt x="124" y="41"/>
                    <a:pt x="9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4">
            <a:extLst>
              <a:ext uri="{FF2B5EF4-FFF2-40B4-BE49-F238E27FC236}">
                <a16:creationId xmlns:a16="http://schemas.microsoft.com/office/drawing/2014/main" id="{0962A70F-1313-44E3-B353-A527AFF9A94C}"/>
              </a:ext>
            </a:extLst>
          </p:cNvPr>
          <p:cNvSpPr>
            <a:spLocks noGrp="1"/>
          </p:cNvSpPr>
          <p:nvPr>
            <p:ph type="title"/>
          </p:nvPr>
        </p:nvSpPr>
        <p:spPr>
          <a:xfrm>
            <a:off x="527299" y="38836"/>
            <a:ext cx="8492649" cy="338696"/>
          </a:xfrm>
        </p:spPr>
        <p:txBody>
          <a:bodyPr/>
          <a:lstStyle/>
          <a:p>
            <a:r>
              <a:rPr lang="en-IN" sz="2000" dirty="0"/>
              <a:t>Distribution of </a:t>
            </a:r>
            <a:r>
              <a:rPr lang="en-IN" sz="2000" dirty="0" err="1"/>
              <a:t>Year_Birth</a:t>
            </a:r>
            <a:r>
              <a:rPr lang="en-IN" sz="2000" dirty="0"/>
              <a:t> for Responders vs Non-Responders</a:t>
            </a:r>
          </a:p>
        </p:txBody>
      </p:sp>
      <p:sp>
        <p:nvSpPr>
          <p:cNvPr id="4" name="Text Placeholder 6">
            <a:extLst>
              <a:ext uri="{FF2B5EF4-FFF2-40B4-BE49-F238E27FC236}">
                <a16:creationId xmlns:a16="http://schemas.microsoft.com/office/drawing/2014/main" id="{EC566914-68A5-4AB6-F44F-3B222D501109}"/>
              </a:ext>
            </a:extLst>
          </p:cNvPr>
          <p:cNvSpPr txBox="1">
            <a:spLocks/>
          </p:cNvSpPr>
          <p:nvPr/>
        </p:nvSpPr>
        <p:spPr>
          <a:xfrm>
            <a:off x="265139" y="713780"/>
            <a:ext cx="3175768" cy="23810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1pPr>
            <a:lvl2pPr marL="914400" marR="0" lvl="1"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2pPr>
            <a:lvl3pPr marL="1371600" marR="0" lvl="2"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3pPr>
            <a:lvl4pPr marL="1828800" marR="0" lvl="3"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4pPr>
            <a:lvl5pPr marL="2286000" marR="0" lvl="4"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5pPr>
            <a:lvl6pPr marL="2743200" marR="0" lvl="5"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6pPr>
            <a:lvl7pPr marL="3200400" marR="0" lvl="6"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7pPr>
            <a:lvl8pPr marL="3657600" marR="0" lvl="7"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8pPr>
            <a:lvl9pPr marL="4114800" marR="0" lvl="8"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9pPr>
          </a:lstStyle>
          <a:p>
            <a:pPr marL="285750" indent="-285750" algn="just">
              <a:buFont typeface="Wingdings" panose="05000000000000000000" pitchFamily="2" charset="2"/>
              <a:buChar char="Ø"/>
            </a:pPr>
            <a:endParaRPr lang="en-IN" dirty="0"/>
          </a:p>
          <a:p>
            <a:pPr marL="285750" indent="-285750" algn="just">
              <a:buFont typeface="Wingdings" panose="05000000000000000000" pitchFamily="2" charset="2"/>
              <a:buChar char="Ø"/>
            </a:pPr>
            <a:r>
              <a:rPr lang="en-IN" dirty="0"/>
              <a:t>From the graph it can be concluded that people are responding to the campaign more than that of the Non-Responders. </a:t>
            </a:r>
          </a:p>
        </p:txBody>
      </p:sp>
      <p:pic>
        <p:nvPicPr>
          <p:cNvPr id="5" name="Picture 2">
            <a:extLst>
              <a:ext uri="{FF2B5EF4-FFF2-40B4-BE49-F238E27FC236}">
                <a16:creationId xmlns:a16="http://schemas.microsoft.com/office/drawing/2014/main" id="{188A4356-4FDA-9E8A-2E03-BE258EA74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8989" y="717184"/>
            <a:ext cx="4984816" cy="3140722"/>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379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grpSp>
        <p:nvGrpSpPr>
          <p:cNvPr id="6" name="Google Shape;1054;p46">
            <a:extLst>
              <a:ext uri="{FF2B5EF4-FFF2-40B4-BE49-F238E27FC236}">
                <a16:creationId xmlns:a16="http://schemas.microsoft.com/office/drawing/2014/main" id="{C32704F8-675C-BC9B-2796-DBD6FA85EB4F}"/>
              </a:ext>
            </a:extLst>
          </p:cNvPr>
          <p:cNvGrpSpPr/>
          <p:nvPr/>
        </p:nvGrpSpPr>
        <p:grpSpPr>
          <a:xfrm>
            <a:off x="8434427" y="2374045"/>
            <a:ext cx="444434" cy="706570"/>
            <a:chOff x="6334600" y="1372450"/>
            <a:chExt cx="204300" cy="324800"/>
          </a:xfrm>
        </p:grpSpPr>
        <p:sp>
          <p:nvSpPr>
            <p:cNvPr id="7" name="Google Shape;1055;p46">
              <a:extLst>
                <a:ext uri="{FF2B5EF4-FFF2-40B4-BE49-F238E27FC236}">
                  <a16:creationId xmlns:a16="http://schemas.microsoft.com/office/drawing/2014/main" id="{09704488-102B-50B8-7916-BC0C92B45F92}"/>
                </a:ext>
              </a:extLst>
            </p:cNvPr>
            <p:cNvSpPr/>
            <p:nvPr/>
          </p:nvSpPr>
          <p:spPr>
            <a:xfrm>
              <a:off x="6354850" y="1396825"/>
              <a:ext cx="163450" cy="274350"/>
            </a:xfrm>
            <a:custGeom>
              <a:avLst/>
              <a:gdLst/>
              <a:ahLst/>
              <a:cxnLst/>
              <a:rect l="l" t="t" r="r" b="b"/>
              <a:pathLst>
                <a:path w="6538" h="10974" extrusionOk="0">
                  <a:moveTo>
                    <a:pt x="0" y="0"/>
                  </a:moveTo>
                  <a:lnTo>
                    <a:pt x="0" y="10973"/>
                  </a:lnTo>
                  <a:lnTo>
                    <a:pt x="6537" y="10973"/>
                  </a:lnTo>
                  <a:lnTo>
                    <a:pt x="653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56;p46">
              <a:extLst>
                <a:ext uri="{FF2B5EF4-FFF2-40B4-BE49-F238E27FC236}">
                  <a16:creationId xmlns:a16="http://schemas.microsoft.com/office/drawing/2014/main" id="{5989A002-4A35-DAAD-8596-F3498BAFFD8B}"/>
                </a:ext>
              </a:extLst>
            </p:cNvPr>
            <p:cNvSpPr/>
            <p:nvPr/>
          </p:nvSpPr>
          <p:spPr>
            <a:xfrm>
              <a:off x="6335975" y="1574950"/>
              <a:ext cx="200525" cy="87275"/>
            </a:xfrm>
            <a:custGeom>
              <a:avLst/>
              <a:gdLst/>
              <a:ahLst/>
              <a:cxnLst/>
              <a:rect l="l" t="t" r="r" b="b"/>
              <a:pathLst>
                <a:path w="8021" h="3491" extrusionOk="0">
                  <a:moveTo>
                    <a:pt x="6267" y="1"/>
                  </a:moveTo>
                  <a:cubicBezTo>
                    <a:pt x="5898" y="1"/>
                    <a:pt x="5532" y="90"/>
                    <a:pt x="5219" y="264"/>
                  </a:cubicBezTo>
                  <a:cubicBezTo>
                    <a:pt x="4762" y="513"/>
                    <a:pt x="4391" y="628"/>
                    <a:pt x="3976" y="628"/>
                  </a:cubicBezTo>
                  <a:cubicBezTo>
                    <a:pt x="3454" y="628"/>
                    <a:pt x="2861" y="447"/>
                    <a:pt x="1936" y="126"/>
                  </a:cubicBezTo>
                  <a:cubicBezTo>
                    <a:pt x="1676" y="40"/>
                    <a:pt x="1442" y="3"/>
                    <a:pt x="1231" y="3"/>
                  </a:cubicBezTo>
                  <a:cubicBezTo>
                    <a:pt x="1075" y="3"/>
                    <a:pt x="931" y="23"/>
                    <a:pt x="797" y="58"/>
                  </a:cubicBezTo>
                  <a:cubicBezTo>
                    <a:pt x="769" y="99"/>
                    <a:pt x="742" y="154"/>
                    <a:pt x="728" y="195"/>
                  </a:cubicBezTo>
                  <a:cubicBezTo>
                    <a:pt x="0" y="1610"/>
                    <a:pt x="549" y="3491"/>
                    <a:pt x="549" y="3491"/>
                  </a:cubicBezTo>
                  <a:lnTo>
                    <a:pt x="7498" y="3491"/>
                  </a:lnTo>
                  <a:cubicBezTo>
                    <a:pt x="7498" y="3491"/>
                    <a:pt x="8020" y="1706"/>
                    <a:pt x="7388" y="305"/>
                  </a:cubicBezTo>
                  <a:cubicBezTo>
                    <a:pt x="7050" y="100"/>
                    <a:pt x="6657" y="1"/>
                    <a:pt x="6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7;p46">
              <a:extLst>
                <a:ext uri="{FF2B5EF4-FFF2-40B4-BE49-F238E27FC236}">
                  <a16:creationId xmlns:a16="http://schemas.microsoft.com/office/drawing/2014/main" id="{D9736EF0-DF31-2EC3-DCB0-E2CE16897F24}"/>
                </a:ext>
              </a:extLst>
            </p:cNvPr>
            <p:cNvSpPr/>
            <p:nvPr/>
          </p:nvSpPr>
          <p:spPr>
            <a:xfrm>
              <a:off x="6335975" y="1529000"/>
              <a:ext cx="201200" cy="133225"/>
            </a:xfrm>
            <a:custGeom>
              <a:avLst/>
              <a:gdLst/>
              <a:ahLst/>
              <a:cxnLst/>
              <a:rect l="l" t="t" r="r" b="b"/>
              <a:pathLst>
                <a:path w="8048" h="5329" fill="none" extrusionOk="0">
                  <a:moveTo>
                    <a:pt x="7333" y="2033"/>
                  </a:moveTo>
                  <a:cubicBezTo>
                    <a:pt x="6606" y="619"/>
                    <a:pt x="5768" y="1"/>
                    <a:pt x="5768" y="1"/>
                  </a:cubicBezTo>
                  <a:lnTo>
                    <a:pt x="4697" y="1"/>
                  </a:lnTo>
                  <a:lnTo>
                    <a:pt x="3365" y="1"/>
                  </a:lnTo>
                  <a:lnTo>
                    <a:pt x="2280" y="1"/>
                  </a:lnTo>
                  <a:cubicBezTo>
                    <a:pt x="2280" y="1"/>
                    <a:pt x="1442" y="619"/>
                    <a:pt x="728" y="2033"/>
                  </a:cubicBezTo>
                  <a:cubicBezTo>
                    <a:pt x="0" y="3448"/>
                    <a:pt x="549" y="5329"/>
                    <a:pt x="549" y="5329"/>
                  </a:cubicBezTo>
                  <a:lnTo>
                    <a:pt x="7498" y="5329"/>
                  </a:lnTo>
                  <a:cubicBezTo>
                    <a:pt x="7498" y="5329"/>
                    <a:pt x="8047" y="3448"/>
                    <a:pt x="7333" y="2033"/>
                  </a:cubicBezTo>
                  <a:close/>
                </a:path>
              </a:pathLst>
            </a:custGeom>
            <a:noFill/>
            <a:ln w="3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8;p46">
              <a:extLst>
                <a:ext uri="{FF2B5EF4-FFF2-40B4-BE49-F238E27FC236}">
                  <a16:creationId xmlns:a16="http://schemas.microsoft.com/office/drawing/2014/main" id="{9AD6D818-5DFF-F085-1D7E-E99BAE0E688B}"/>
                </a:ext>
              </a:extLst>
            </p:cNvPr>
            <p:cNvSpPr/>
            <p:nvPr/>
          </p:nvSpPr>
          <p:spPr>
            <a:xfrm>
              <a:off x="6334600" y="1527275"/>
              <a:ext cx="204300" cy="136675"/>
            </a:xfrm>
            <a:custGeom>
              <a:avLst/>
              <a:gdLst/>
              <a:ahLst/>
              <a:cxnLst/>
              <a:rect l="l" t="t" r="r" b="b"/>
              <a:pathLst>
                <a:path w="8172" h="5467" extrusionOk="0">
                  <a:moveTo>
                    <a:pt x="5809" y="138"/>
                  </a:moveTo>
                  <a:cubicBezTo>
                    <a:pt x="5919" y="221"/>
                    <a:pt x="6674" y="852"/>
                    <a:pt x="7333" y="2130"/>
                  </a:cubicBezTo>
                  <a:cubicBezTo>
                    <a:pt x="7965" y="3393"/>
                    <a:pt x="7581" y="5041"/>
                    <a:pt x="7498" y="5343"/>
                  </a:cubicBezTo>
                  <a:lnTo>
                    <a:pt x="659" y="5343"/>
                  </a:lnTo>
                  <a:cubicBezTo>
                    <a:pt x="577" y="5041"/>
                    <a:pt x="192" y="3393"/>
                    <a:pt x="838" y="2130"/>
                  </a:cubicBezTo>
                  <a:cubicBezTo>
                    <a:pt x="1483" y="852"/>
                    <a:pt x="2239" y="221"/>
                    <a:pt x="2362" y="138"/>
                  </a:cubicBezTo>
                  <a:close/>
                  <a:moveTo>
                    <a:pt x="2335" y="1"/>
                  </a:moveTo>
                  <a:cubicBezTo>
                    <a:pt x="2321" y="1"/>
                    <a:pt x="2307" y="1"/>
                    <a:pt x="2293" y="15"/>
                  </a:cubicBezTo>
                  <a:cubicBezTo>
                    <a:pt x="2266" y="42"/>
                    <a:pt x="1442" y="660"/>
                    <a:pt x="714" y="2075"/>
                  </a:cubicBezTo>
                  <a:cubicBezTo>
                    <a:pt x="0" y="3503"/>
                    <a:pt x="522" y="5343"/>
                    <a:pt x="549" y="5425"/>
                  </a:cubicBezTo>
                  <a:cubicBezTo>
                    <a:pt x="549" y="5453"/>
                    <a:pt x="577" y="5467"/>
                    <a:pt x="604" y="5467"/>
                  </a:cubicBezTo>
                  <a:lnTo>
                    <a:pt x="7553" y="5467"/>
                  </a:lnTo>
                  <a:cubicBezTo>
                    <a:pt x="7581" y="5467"/>
                    <a:pt x="7608" y="5453"/>
                    <a:pt x="7622" y="5425"/>
                  </a:cubicBezTo>
                  <a:cubicBezTo>
                    <a:pt x="7636" y="5343"/>
                    <a:pt x="8171" y="3503"/>
                    <a:pt x="7443" y="2075"/>
                  </a:cubicBezTo>
                  <a:cubicBezTo>
                    <a:pt x="6729" y="660"/>
                    <a:pt x="5891" y="42"/>
                    <a:pt x="5864" y="15"/>
                  </a:cubicBezTo>
                  <a:cubicBezTo>
                    <a:pt x="5850" y="1"/>
                    <a:pt x="5837" y="1"/>
                    <a:pt x="5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9;p46">
              <a:extLst>
                <a:ext uri="{FF2B5EF4-FFF2-40B4-BE49-F238E27FC236}">
                  <a16:creationId xmlns:a16="http://schemas.microsoft.com/office/drawing/2014/main" id="{23FAADFB-D919-9F05-3835-F3E10BB81608}"/>
                </a:ext>
              </a:extLst>
            </p:cNvPr>
            <p:cNvSpPr/>
            <p:nvPr/>
          </p:nvSpPr>
          <p:spPr>
            <a:xfrm>
              <a:off x="6358975" y="1402650"/>
              <a:ext cx="155200" cy="101650"/>
            </a:xfrm>
            <a:custGeom>
              <a:avLst/>
              <a:gdLst/>
              <a:ahLst/>
              <a:cxnLst/>
              <a:rect l="l" t="t" r="r" b="b"/>
              <a:pathLst>
                <a:path w="6208" h="4066" extrusionOk="0">
                  <a:moveTo>
                    <a:pt x="137" y="1"/>
                  </a:moveTo>
                  <a:cubicBezTo>
                    <a:pt x="137" y="1"/>
                    <a:pt x="0" y="2500"/>
                    <a:pt x="1058" y="4066"/>
                  </a:cubicBezTo>
                  <a:lnTo>
                    <a:pt x="5150" y="4066"/>
                  </a:lnTo>
                  <a:cubicBezTo>
                    <a:pt x="6207" y="2500"/>
                    <a:pt x="6070" y="1"/>
                    <a:pt x="6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0;p46">
              <a:extLst>
                <a:ext uri="{FF2B5EF4-FFF2-40B4-BE49-F238E27FC236}">
                  <a16:creationId xmlns:a16="http://schemas.microsoft.com/office/drawing/2014/main" id="{E2C2C125-A83A-7D13-BBE2-91AA90AB258D}"/>
                </a:ext>
              </a:extLst>
            </p:cNvPr>
            <p:cNvSpPr/>
            <p:nvPr/>
          </p:nvSpPr>
          <p:spPr>
            <a:xfrm>
              <a:off x="6348675" y="1372450"/>
              <a:ext cx="176150" cy="35375"/>
            </a:xfrm>
            <a:custGeom>
              <a:avLst/>
              <a:gdLst/>
              <a:ahLst/>
              <a:cxnLst/>
              <a:rect l="l" t="t" r="r" b="b"/>
              <a:pathLst>
                <a:path w="7046" h="1415" extrusionOk="0">
                  <a:moveTo>
                    <a:pt x="398" y="0"/>
                  </a:moveTo>
                  <a:cubicBezTo>
                    <a:pt x="179" y="0"/>
                    <a:pt x="0" y="179"/>
                    <a:pt x="0" y="399"/>
                  </a:cubicBezTo>
                  <a:lnTo>
                    <a:pt x="0" y="1017"/>
                  </a:lnTo>
                  <a:cubicBezTo>
                    <a:pt x="0" y="1236"/>
                    <a:pt x="179" y="1415"/>
                    <a:pt x="398" y="1415"/>
                  </a:cubicBezTo>
                  <a:lnTo>
                    <a:pt x="6647" y="1415"/>
                  </a:lnTo>
                  <a:cubicBezTo>
                    <a:pt x="6867" y="1415"/>
                    <a:pt x="7045" y="1236"/>
                    <a:pt x="7045" y="1017"/>
                  </a:cubicBezTo>
                  <a:lnTo>
                    <a:pt x="7045" y="399"/>
                  </a:lnTo>
                  <a:cubicBezTo>
                    <a:pt x="7045" y="179"/>
                    <a:pt x="6867" y="0"/>
                    <a:pt x="664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1;p46">
              <a:extLst>
                <a:ext uri="{FF2B5EF4-FFF2-40B4-BE49-F238E27FC236}">
                  <a16:creationId xmlns:a16="http://schemas.microsoft.com/office/drawing/2014/main" id="{88523CE5-B6D5-46B3-A3D0-3919BC89A763}"/>
                </a:ext>
              </a:extLst>
            </p:cNvPr>
            <p:cNvSpPr/>
            <p:nvPr/>
          </p:nvSpPr>
          <p:spPr>
            <a:xfrm>
              <a:off x="6352775" y="1385150"/>
              <a:ext cx="167575" cy="3450"/>
            </a:xfrm>
            <a:custGeom>
              <a:avLst/>
              <a:gdLst/>
              <a:ahLst/>
              <a:cxnLst/>
              <a:rect l="l" t="t" r="r" b="b"/>
              <a:pathLst>
                <a:path w="6703" h="138" extrusionOk="0">
                  <a:moveTo>
                    <a:pt x="70" y="1"/>
                  </a:moveTo>
                  <a:cubicBezTo>
                    <a:pt x="28" y="1"/>
                    <a:pt x="1" y="28"/>
                    <a:pt x="1" y="69"/>
                  </a:cubicBezTo>
                  <a:cubicBezTo>
                    <a:pt x="1" y="110"/>
                    <a:pt x="28" y="138"/>
                    <a:pt x="70" y="138"/>
                  </a:cubicBezTo>
                  <a:lnTo>
                    <a:pt x="6648" y="138"/>
                  </a:lnTo>
                  <a:cubicBezTo>
                    <a:pt x="6675" y="138"/>
                    <a:pt x="6703" y="110"/>
                    <a:pt x="6703" y="69"/>
                  </a:cubicBezTo>
                  <a:cubicBezTo>
                    <a:pt x="6703" y="28"/>
                    <a:pt x="6675" y="1"/>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2;p46">
              <a:extLst>
                <a:ext uri="{FF2B5EF4-FFF2-40B4-BE49-F238E27FC236}">
                  <a16:creationId xmlns:a16="http://schemas.microsoft.com/office/drawing/2014/main" id="{99B64232-5C3E-5096-AEEB-09592BA5EA2A}"/>
                </a:ext>
              </a:extLst>
            </p:cNvPr>
            <p:cNvSpPr/>
            <p:nvPr/>
          </p:nvSpPr>
          <p:spPr>
            <a:xfrm>
              <a:off x="6340425" y="1656375"/>
              <a:ext cx="192275" cy="40875"/>
            </a:xfrm>
            <a:custGeom>
              <a:avLst/>
              <a:gdLst/>
              <a:ahLst/>
              <a:cxnLst/>
              <a:rect l="l" t="t" r="r" b="b"/>
              <a:pathLst>
                <a:path w="7691" h="1635" extrusionOk="0">
                  <a:moveTo>
                    <a:pt x="454" y="1"/>
                  </a:moveTo>
                  <a:cubicBezTo>
                    <a:pt x="207" y="1"/>
                    <a:pt x="1" y="207"/>
                    <a:pt x="1" y="454"/>
                  </a:cubicBezTo>
                  <a:lnTo>
                    <a:pt x="1" y="1182"/>
                  </a:lnTo>
                  <a:cubicBezTo>
                    <a:pt x="1" y="1429"/>
                    <a:pt x="207" y="1635"/>
                    <a:pt x="454" y="1635"/>
                  </a:cubicBezTo>
                  <a:lnTo>
                    <a:pt x="7238" y="1635"/>
                  </a:lnTo>
                  <a:cubicBezTo>
                    <a:pt x="7485" y="1635"/>
                    <a:pt x="7691" y="1429"/>
                    <a:pt x="7691" y="1182"/>
                  </a:cubicBezTo>
                  <a:lnTo>
                    <a:pt x="7691" y="454"/>
                  </a:lnTo>
                  <a:cubicBezTo>
                    <a:pt x="7691" y="207"/>
                    <a:pt x="7485" y="1"/>
                    <a:pt x="723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3;p46">
              <a:extLst>
                <a:ext uri="{FF2B5EF4-FFF2-40B4-BE49-F238E27FC236}">
                  <a16:creationId xmlns:a16="http://schemas.microsoft.com/office/drawing/2014/main" id="{67769D4A-526A-1D2C-EBCB-00C2CAB1794C}"/>
                </a:ext>
              </a:extLst>
            </p:cNvPr>
            <p:cNvSpPr/>
            <p:nvPr/>
          </p:nvSpPr>
          <p:spPr>
            <a:xfrm>
              <a:off x="6339050" y="1681100"/>
              <a:ext cx="195375" cy="3100"/>
            </a:xfrm>
            <a:custGeom>
              <a:avLst/>
              <a:gdLst/>
              <a:ahLst/>
              <a:cxnLst/>
              <a:rect l="l" t="t" r="r" b="b"/>
              <a:pathLst>
                <a:path w="7815" h="124" extrusionOk="0">
                  <a:moveTo>
                    <a:pt x="56" y="0"/>
                  </a:moveTo>
                  <a:cubicBezTo>
                    <a:pt x="28" y="0"/>
                    <a:pt x="1" y="28"/>
                    <a:pt x="1" y="55"/>
                  </a:cubicBezTo>
                  <a:cubicBezTo>
                    <a:pt x="1" y="96"/>
                    <a:pt x="28" y="124"/>
                    <a:pt x="56" y="124"/>
                  </a:cubicBezTo>
                  <a:lnTo>
                    <a:pt x="7746" y="124"/>
                  </a:lnTo>
                  <a:cubicBezTo>
                    <a:pt x="7787" y="124"/>
                    <a:pt x="7815" y="96"/>
                    <a:pt x="7815" y="55"/>
                  </a:cubicBezTo>
                  <a:cubicBezTo>
                    <a:pt x="7815" y="28"/>
                    <a:pt x="7787" y="0"/>
                    <a:pt x="7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4;p46">
              <a:extLst>
                <a:ext uri="{FF2B5EF4-FFF2-40B4-BE49-F238E27FC236}">
                  <a16:creationId xmlns:a16="http://schemas.microsoft.com/office/drawing/2014/main" id="{11A97728-D470-D9CC-2421-2420177D39A8}"/>
                </a:ext>
              </a:extLst>
            </p:cNvPr>
            <p:cNvSpPr/>
            <p:nvPr/>
          </p:nvSpPr>
          <p:spPr>
            <a:xfrm>
              <a:off x="6377850" y="1504275"/>
              <a:ext cx="117450" cy="21325"/>
            </a:xfrm>
            <a:custGeom>
              <a:avLst/>
              <a:gdLst/>
              <a:ahLst/>
              <a:cxnLst/>
              <a:rect l="l" t="t" r="r" b="b"/>
              <a:pathLst>
                <a:path w="4698" h="853" extrusionOk="0">
                  <a:moveTo>
                    <a:pt x="426" y="1"/>
                  </a:moveTo>
                  <a:cubicBezTo>
                    <a:pt x="193" y="1"/>
                    <a:pt x="0" y="193"/>
                    <a:pt x="0" y="427"/>
                  </a:cubicBezTo>
                  <a:cubicBezTo>
                    <a:pt x="0" y="660"/>
                    <a:pt x="193" y="852"/>
                    <a:pt x="426" y="852"/>
                  </a:cubicBezTo>
                  <a:lnTo>
                    <a:pt x="4271" y="852"/>
                  </a:lnTo>
                  <a:cubicBezTo>
                    <a:pt x="4505" y="852"/>
                    <a:pt x="4697" y="660"/>
                    <a:pt x="4697" y="427"/>
                  </a:cubicBezTo>
                  <a:cubicBezTo>
                    <a:pt x="4697" y="193"/>
                    <a:pt x="4505" y="1"/>
                    <a:pt x="4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5;p46">
              <a:extLst>
                <a:ext uri="{FF2B5EF4-FFF2-40B4-BE49-F238E27FC236}">
                  <a16:creationId xmlns:a16="http://schemas.microsoft.com/office/drawing/2014/main" id="{3BDAE523-38D9-2E4C-D914-23E3FBA379C7}"/>
                </a:ext>
              </a:extLst>
            </p:cNvPr>
            <p:cNvSpPr/>
            <p:nvPr/>
          </p:nvSpPr>
          <p:spPr>
            <a:xfrm>
              <a:off x="6387125" y="1521800"/>
              <a:ext cx="99250" cy="14450"/>
            </a:xfrm>
            <a:custGeom>
              <a:avLst/>
              <a:gdLst/>
              <a:ahLst/>
              <a:cxnLst/>
              <a:rect l="l" t="t" r="r" b="b"/>
              <a:pathLst>
                <a:path w="3970" h="578" extrusionOk="0">
                  <a:moveTo>
                    <a:pt x="0" y="0"/>
                  </a:moveTo>
                  <a:lnTo>
                    <a:pt x="0" y="110"/>
                  </a:lnTo>
                  <a:cubicBezTo>
                    <a:pt x="0" y="357"/>
                    <a:pt x="206" y="577"/>
                    <a:pt x="467" y="577"/>
                  </a:cubicBezTo>
                  <a:lnTo>
                    <a:pt x="3502" y="577"/>
                  </a:lnTo>
                  <a:cubicBezTo>
                    <a:pt x="3763" y="577"/>
                    <a:pt x="3969" y="357"/>
                    <a:pt x="3969" y="110"/>
                  </a:cubicBezTo>
                  <a:lnTo>
                    <a:pt x="3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6;p46">
              <a:extLst>
                <a:ext uri="{FF2B5EF4-FFF2-40B4-BE49-F238E27FC236}">
                  <a16:creationId xmlns:a16="http://schemas.microsoft.com/office/drawing/2014/main" id="{366438CF-A2E0-6A85-C0E0-368776AF9E7A}"/>
                </a:ext>
              </a:extLst>
            </p:cNvPr>
            <p:cNvSpPr/>
            <p:nvPr/>
          </p:nvSpPr>
          <p:spPr>
            <a:xfrm>
              <a:off x="6385750" y="1523850"/>
              <a:ext cx="101650" cy="3450"/>
            </a:xfrm>
            <a:custGeom>
              <a:avLst/>
              <a:gdLst/>
              <a:ahLst/>
              <a:cxnLst/>
              <a:rect l="l" t="t" r="r" b="b"/>
              <a:pathLst>
                <a:path w="4066" h="138" extrusionOk="0">
                  <a:moveTo>
                    <a:pt x="69" y="1"/>
                  </a:moveTo>
                  <a:cubicBezTo>
                    <a:pt x="28" y="1"/>
                    <a:pt x="0" y="28"/>
                    <a:pt x="0" y="69"/>
                  </a:cubicBezTo>
                  <a:cubicBezTo>
                    <a:pt x="0" y="110"/>
                    <a:pt x="28" y="138"/>
                    <a:pt x="69" y="138"/>
                  </a:cubicBezTo>
                  <a:lnTo>
                    <a:pt x="4010" y="138"/>
                  </a:lnTo>
                  <a:cubicBezTo>
                    <a:pt x="4038" y="138"/>
                    <a:pt x="4065" y="110"/>
                    <a:pt x="4065" y="69"/>
                  </a:cubicBezTo>
                  <a:cubicBezTo>
                    <a:pt x="4065" y="28"/>
                    <a:pt x="4038"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067;p46">
            <a:extLst>
              <a:ext uri="{FF2B5EF4-FFF2-40B4-BE49-F238E27FC236}">
                <a16:creationId xmlns:a16="http://schemas.microsoft.com/office/drawing/2014/main" id="{343D638A-2364-D13E-57D4-B718A867851B}"/>
              </a:ext>
            </a:extLst>
          </p:cNvPr>
          <p:cNvGrpSpPr/>
          <p:nvPr/>
        </p:nvGrpSpPr>
        <p:grpSpPr>
          <a:xfrm>
            <a:off x="8039476" y="3078567"/>
            <a:ext cx="1104524" cy="1751217"/>
            <a:chOff x="7871738" y="3095700"/>
            <a:chExt cx="1104524" cy="1751217"/>
          </a:xfrm>
        </p:grpSpPr>
        <p:sp>
          <p:nvSpPr>
            <p:cNvPr id="21" name="Google Shape;1068;p46">
              <a:extLst>
                <a:ext uri="{FF2B5EF4-FFF2-40B4-BE49-F238E27FC236}">
                  <a16:creationId xmlns:a16="http://schemas.microsoft.com/office/drawing/2014/main" id="{EFFF0DDF-99A0-B05F-A988-EAAA9A3F5C34}"/>
                </a:ext>
              </a:extLst>
            </p:cNvPr>
            <p:cNvSpPr/>
            <p:nvPr/>
          </p:nvSpPr>
          <p:spPr>
            <a:xfrm>
              <a:off x="7942928" y="3129475"/>
              <a:ext cx="962144" cy="1713399"/>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9;p46">
              <a:extLst>
                <a:ext uri="{FF2B5EF4-FFF2-40B4-BE49-F238E27FC236}">
                  <a16:creationId xmlns:a16="http://schemas.microsoft.com/office/drawing/2014/main" id="{BCD2340A-DE1F-FC1F-F22C-B0131AA18CD7}"/>
                </a:ext>
              </a:extLst>
            </p:cNvPr>
            <p:cNvSpPr/>
            <p:nvPr/>
          </p:nvSpPr>
          <p:spPr>
            <a:xfrm>
              <a:off x="7942901" y="3124475"/>
              <a:ext cx="962198" cy="1722442"/>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70;p46">
              <a:extLst>
                <a:ext uri="{FF2B5EF4-FFF2-40B4-BE49-F238E27FC236}">
                  <a16:creationId xmlns:a16="http://schemas.microsoft.com/office/drawing/2014/main" id="{6C0A6D34-BA08-FB8B-B0C5-67C15309BD97}"/>
                </a:ext>
              </a:extLst>
            </p:cNvPr>
            <p:cNvSpPr/>
            <p:nvPr/>
          </p:nvSpPr>
          <p:spPr>
            <a:xfrm>
              <a:off x="7871738" y="3100700"/>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71;p46">
              <a:extLst>
                <a:ext uri="{FF2B5EF4-FFF2-40B4-BE49-F238E27FC236}">
                  <a16:creationId xmlns:a16="http://schemas.microsoft.com/office/drawing/2014/main" id="{21604086-C3AF-6831-B6E0-4FA99977F250}"/>
                </a:ext>
              </a:extLst>
            </p:cNvPr>
            <p:cNvSpPr/>
            <p:nvPr/>
          </p:nvSpPr>
          <p:spPr>
            <a:xfrm>
              <a:off x="7871740" y="3095700"/>
              <a:ext cx="1104521" cy="115124"/>
            </a:xfrm>
            <a:custGeom>
              <a:avLst/>
              <a:gdLst/>
              <a:ahLst/>
              <a:cxnLst/>
              <a:rect l="l" t="t" r="r" b="b"/>
              <a:pathLst>
                <a:path w="78210" h="1566" extrusionOk="0">
                  <a:moveTo>
                    <a:pt x="78072" y="124"/>
                  </a:moveTo>
                  <a:lnTo>
                    <a:pt x="78072" y="1428"/>
                  </a:lnTo>
                  <a:lnTo>
                    <a:pt x="138" y="1428"/>
                  </a:lnTo>
                  <a:lnTo>
                    <a:pt x="138" y="124"/>
                  </a:lnTo>
                  <a:close/>
                  <a:moveTo>
                    <a:pt x="70" y="0"/>
                  </a:moveTo>
                  <a:cubicBezTo>
                    <a:pt x="28" y="0"/>
                    <a:pt x="1" y="28"/>
                    <a:pt x="1" y="55"/>
                  </a:cubicBezTo>
                  <a:lnTo>
                    <a:pt x="1" y="1497"/>
                  </a:lnTo>
                  <a:cubicBezTo>
                    <a:pt x="1" y="1524"/>
                    <a:pt x="28" y="1566"/>
                    <a:pt x="70" y="1566"/>
                  </a:cubicBezTo>
                  <a:lnTo>
                    <a:pt x="78141" y="1566"/>
                  </a:lnTo>
                  <a:cubicBezTo>
                    <a:pt x="78168" y="1566"/>
                    <a:pt x="78210" y="1524"/>
                    <a:pt x="78210" y="1497"/>
                  </a:cubicBezTo>
                  <a:lnTo>
                    <a:pt x="78210" y="55"/>
                  </a:lnTo>
                  <a:cubicBezTo>
                    <a:pt x="78210" y="28"/>
                    <a:pt x="78168" y="0"/>
                    <a:pt x="7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2;p46">
              <a:extLst>
                <a:ext uri="{FF2B5EF4-FFF2-40B4-BE49-F238E27FC236}">
                  <a16:creationId xmlns:a16="http://schemas.microsoft.com/office/drawing/2014/main" id="{2D059AAD-9A55-DCBF-CFF8-03C37D094CB0}"/>
                </a:ext>
              </a:extLst>
            </p:cNvPr>
            <p:cNvSpPr/>
            <p:nvPr/>
          </p:nvSpPr>
          <p:spPr>
            <a:xfrm>
              <a:off x="8211461" y="3317788"/>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3;p46">
              <a:extLst>
                <a:ext uri="{FF2B5EF4-FFF2-40B4-BE49-F238E27FC236}">
                  <a16:creationId xmlns:a16="http://schemas.microsoft.com/office/drawing/2014/main" id="{CA6160B7-925D-D320-BB83-673E96432C1F}"/>
                </a:ext>
              </a:extLst>
            </p:cNvPr>
            <p:cNvSpPr/>
            <p:nvPr/>
          </p:nvSpPr>
          <p:spPr>
            <a:xfrm>
              <a:off x="8211461"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4;p46">
              <a:extLst>
                <a:ext uri="{FF2B5EF4-FFF2-40B4-BE49-F238E27FC236}">
                  <a16:creationId xmlns:a16="http://schemas.microsoft.com/office/drawing/2014/main" id="{B5808D7D-AF13-7452-D419-8EE50E5D5D90}"/>
                </a:ext>
              </a:extLst>
            </p:cNvPr>
            <p:cNvSpPr/>
            <p:nvPr/>
          </p:nvSpPr>
          <p:spPr>
            <a:xfrm>
              <a:off x="8211461"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5;p46">
              <a:extLst>
                <a:ext uri="{FF2B5EF4-FFF2-40B4-BE49-F238E27FC236}">
                  <a16:creationId xmlns:a16="http://schemas.microsoft.com/office/drawing/2014/main" id="{F2FB9578-AC2E-3E64-753F-5E7D5D96095F}"/>
                </a:ext>
              </a:extLst>
            </p:cNvPr>
            <p:cNvSpPr/>
            <p:nvPr/>
          </p:nvSpPr>
          <p:spPr>
            <a:xfrm>
              <a:off x="7942901"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76;p46">
              <a:extLst>
                <a:ext uri="{FF2B5EF4-FFF2-40B4-BE49-F238E27FC236}">
                  <a16:creationId xmlns:a16="http://schemas.microsoft.com/office/drawing/2014/main" id="{DF8BD1BF-DD59-09F8-7F11-4DD2B610377D}"/>
                </a:ext>
              </a:extLst>
            </p:cNvPr>
            <p:cNvSpPr/>
            <p:nvPr/>
          </p:nvSpPr>
          <p:spPr>
            <a:xfrm>
              <a:off x="7942901"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077;p46">
            <a:extLst>
              <a:ext uri="{FF2B5EF4-FFF2-40B4-BE49-F238E27FC236}">
                <a16:creationId xmlns:a16="http://schemas.microsoft.com/office/drawing/2014/main" id="{5575536E-0CF4-F42C-F62E-71B1242FCC03}"/>
              </a:ext>
            </a:extLst>
          </p:cNvPr>
          <p:cNvGrpSpPr/>
          <p:nvPr/>
        </p:nvGrpSpPr>
        <p:grpSpPr>
          <a:xfrm>
            <a:off x="6587264" y="1215070"/>
            <a:ext cx="2029437" cy="3614616"/>
            <a:chOff x="6806432" y="1232203"/>
            <a:chExt cx="2029437" cy="3614616"/>
          </a:xfrm>
        </p:grpSpPr>
        <p:sp>
          <p:nvSpPr>
            <p:cNvPr id="31" name="Google Shape;1078;p46">
              <a:extLst>
                <a:ext uri="{FF2B5EF4-FFF2-40B4-BE49-F238E27FC236}">
                  <a16:creationId xmlns:a16="http://schemas.microsoft.com/office/drawing/2014/main" id="{8331022D-ACE7-19E4-5A8B-2581F09F88A1}"/>
                </a:ext>
              </a:extLst>
            </p:cNvPr>
            <p:cNvSpPr/>
            <p:nvPr/>
          </p:nvSpPr>
          <p:spPr>
            <a:xfrm>
              <a:off x="7336088" y="2664738"/>
              <a:ext cx="367566" cy="624942"/>
            </a:xfrm>
            <a:custGeom>
              <a:avLst/>
              <a:gdLst/>
              <a:ahLst/>
              <a:cxnLst/>
              <a:rect l="l" t="t" r="r" b="b"/>
              <a:pathLst>
                <a:path w="7472" h="12704" extrusionOk="0">
                  <a:moveTo>
                    <a:pt x="3997" y="1"/>
                  </a:moveTo>
                  <a:cubicBezTo>
                    <a:pt x="3997" y="1"/>
                    <a:pt x="0" y="6180"/>
                    <a:pt x="824" y="9380"/>
                  </a:cubicBezTo>
                  <a:cubicBezTo>
                    <a:pt x="1648" y="12580"/>
                    <a:pt x="6180" y="12703"/>
                    <a:pt x="6180" y="12703"/>
                  </a:cubicBezTo>
                  <a:lnTo>
                    <a:pt x="7471" y="4052"/>
                  </a:lnTo>
                  <a:lnTo>
                    <a:pt x="39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79;p46">
              <a:extLst>
                <a:ext uri="{FF2B5EF4-FFF2-40B4-BE49-F238E27FC236}">
                  <a16:creationId xmlns:a16="http://schemas.microsoft.com/office/drawing/2014/main" id="{37270E3E-25B7-BC37-6E85-FD16FF8E654B}"/>
                </a:ext>
              </a:extLst>
            </p:cNvPr>
            <p:cNvSpPr/>
            <p:nvPr/>
          </p:nvSpPr>
          <p:spPr>
            <a:xfrm>
              <a:off x="8089323" y="3114751"/>
              <a:ext cx="185849" cy="432992"/>
            </a:xfrm>
            <a:custGeom>
              <a:avLst/>
              <a:gdLst/>
              <a:ahLst/>
              <a:cxnLst/>
              <a:rect l="l" t="t" r="r" b="b"/>
              <a:pathLst>
                <a:path w="3778" h="8802" extrusionOk="0">
                  <a:moveTo>
                    <a:pt x="2251" y="0"/>
                  </a:moveTo>
                  <a:cubicBezTo>
                    <a:pt x="2139" y="0"/>
                    <a:pt x="2024" y="13"/>
                    <a:pt x="1909" y="40"/>
                  </a:cubicBezTo>
                  <a:lnTo>
                    <a:pt x="1209" y="205"/>
                  </a:lnTo>
                  <a:cubicBezTo>
                    <a:pt x="536" y="356"/>
                    <a:pt x="42" y="960"/>
                    <a:pt x="42" y="1660"/>
                  </a:cubicBezTo>
                  <a:cubicBezTo>
                    <a:pt x="14" y="3061"/>
                    <a:pt x="1" y="5451"/>
                    <a:pt x="124" y="7387"/>
                  </a:cubicBezTo>
                  <a:cubicBezTo>
                    <a:pt x="179" y="8183"/>
                    <a:pt x="838" y="8801"/>
                    <a:pt x="1635" y="8801"/>
                  </a:cubicBezTo>
                  <a:cubicBezTo>
                    <a:pt x="2211" y="8801"/>
                    <a:pt x="2733" y="8486"/>
                    <a:pt x="2994" y="7977"/>
                  </a:cubicBezTo>
                  <a:cubicBezTo>
                    <a:pt x="3447" y="7057"/>
                    <a:pt x="3777" y="6069"/>
                    <a:pt x="3763" y="5341"/>
                  </a:cubicBezTo>
                  <a:cubicBezTo>
                    <a:pt x="3763" y="4544"/>
                    <a:pt x="3763" y="2855"/>
                    <a:pt x="3763" y="1523"/>
                  </a:cubicBezTo>
                  <a:cubicBezTo>
                    <a:pt x="3763" y="666"/>
                    <a:pt x="3064" y="0"/>
                    <a:pt x="2251"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80;p46">
              <a:extLst>
                <a:ext uri="{FF2B5EF4-FFF2-40B4-BE49-F238E27FC236}">
                  <a16:creationId xmlns:a16="http://schemas.microsoft.com/office/drawing/2014/main" id="{C42BFC22-EBF8-0C97-51A1-55EBD6CEED59}"/>
                </a:ext>
              </a:extLst>
            </p:cNvPr>
            <p:cNvSpPr/>
            <p:nvPr/>
          </p:nvSpPr>
          <p:spPr>
            <a:xfrm>
              <a:off x="8085929" y="3111947"/>
              <a:ext cx="191900" cy="439191"/>
            </a:xfrm>
            <a:custGeom>
              <a:avLst/>
              <a:gdLst/>
              <a:ahLst/>
              <a:cxnLst/>
              <a:rect l="l" t="t" r="r" b="b"/>
              <a:pathLst>
                <a:path w="3901" h="8928" extrusionOk="0">
                  <a:moveTo>
                    <a:pt x="2322" y="124"/>
                  </a:moveTo>
                  <a:cubicBezTo>
                    <a:pt x="2638" y="124"/>
                    <a:pt x="2953" y="234"/>
                    <a:pt x="3214" y="440"/>
                  </a:cubicBezTo>
                  <a:cubicBezTo>
                    <a:pt x="3571" y="715"/>
                    <a:pt x="3764" y="1127"/>
                    <a:pt x="3764" y="1580"/>
                  </a:cubicBezTo>
                  <a:cubicBezTo>
                    <a:pt x="3764" y="2912"/>
                    <a:pt x="3777" y="4601"/>
                    <a:pt x="3777" y="5398"/>
                  </a:cubicBezTo>
                  <a:cubicBezTo>
                    <a:pt x="3777" y="6057"/>
                    <a:pt x="3489" y="7032"/>
                    <a:pt x="2995" y="8007"/>
                  </a:cubicBezTo>
                  <a:cubicBezTo>
                    <a:pt x="2761" y="8488"/>
                    <a:pt x="2253" y="8790"/>
                    <a:pt x="1704" y="8790"/>
                  </a:cubicBezTo>
                  <a:cubicBezTo>
                    <a:pt x="948" y="8790"/>
                    <a:pt x="303" y="8199"/>
                    <a:pt x="262" y="7430"/>
                  </a:cubicBezTo>
                  <a:cubicBezTo>
                    <a:pt x="138" y="5466"/>
                    <a:pt x="152" y="3008"/>
                    <a:pt x="166" y="1717"/>
                  </a:cubicBezTo>
                  <a:cubicBezTo>
                    <a:pt x="179" y="1044"/>
                    <a:pt x="646" y="468"/>
                    <a:pt x="1292" y="317"/>
                  </a:cubicBezTo>
                  <a:lnTo>
                    <a:pt x="1992" y="165"/>
                  </a:lnTo>
                  <a:cubicBezTo>
                    <a:pt x="2102" y="138"/>
                    <a:pt x="2212" y="124"/>
                    <a:pt x="2322" y="124"/>
                  </a:cubicBezTo>
                  <a:close/>
                  <a:moveTo>
                    <a:pt x="2323" y="0"/>
                  </a:moveTo>
                  <a:cubicBezTo>
                    <a:pt x="2204" y="0"/>
                    <a:pt x="2083" y="14"/>
                    <a:pt x="1965" y="42"/>
                  </a:cubicBezTo>
                  <a:lnTo>
                    <a:pt x="1264" y="193"/>
                  </a:lnTo>
                  <a:cubicBezTo>
                    <a:pt x="550" y="358"/>
                    <a:pt x="56" y="989"/>
                    <a:pt x="42" y="1704"/>
                  </a:cubicBezTo>
                  <a:cubicBezTo>
                    <a:pt x="15" y="3008"/>
                    <a:pt x="1" y="5480"/>
                    <a:pt x="124" y="7444"/>
                  </a:cubicBezTo>
                  <a:cubicBezTo>
                    <a:pt x="179" y="8268"/>
                    <a:pt x="880" y="8927"/>
                    <a:pt x="1704" y="8927"/>
                  </a:cubicBezTo>
                  <a:cubicBezTo>
                    <a:pt x="2308" y="8927"/>
                    <a:pt x="2844" y="8597"/>
                    <a:pt x="3118" y="8062"/>
                  </a:cubicBezTo>
                  <a:cubicBezTo>
                    <a:pt x="3613" y="7059"/>
                    <a:pt x="3901" y="6084"/>
                    <a:pt x="3901" y="5398"/>
                  </a:cubicBezTo>
                  <a:cubicBezTo>
                    <a:pt x="3901" y="4601"/>
                    <a:pt x="3901" y="2912"/>
                    <a:pt x="3901" y="1580"/>
                  </a:cubicBezTo>
                  <a:cubicBezTo>
                    <a:pt x="3901" y="1086"/>
                    <a:pt x="3681" y="646"/>
                    <a:pt x="3297" y="344"/>
                  </a:cubicBezTo>
                  <a:cubicBezTo>
                    <a:pt x="3020" y="119"/>
                    <a:pt x="2675" y="0"/>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81;p46">
              <a:extLst>
                <a:ext uri="{FF2B5EF4-FFF2-40B4-BE49-F238E27FC236}">
                  <a16:creationId xmlns:a16="http://schemas.microsoft.com/office/drawing/2014/main" id="{A87174A4-4D41-7A92-61CB-083DACF81649}"/>
                </a:ext>
              </a:extLst>
            </p:cNvPr>
            <p:cNvSpPr/>
            <p:nvPr/>
          </p:nvSpPr>
          <p:spPr>
            <a:xfrm>
              <a:off x="8153519" y="3303158"/>
              <a:ext cx="91252" cy="178372"/>
            </a:xfrm>
            <a:custGeom>
              <a:avLst/>
              <a:gdLst/>
              <a:ahLst/>
              <a:cxnLst/>
              <a:rect l="l" t="t" r="r" b="b"/>
              <a:pathLst>
                <a:path w="1855" h="3626" extrusionOk="0">
                  <a:moveTo>
                    <a:pt x="357" y="0"/>
                  </a:moveTo>
                  <a:cubicBezTo>
                    <a:pt x="316" y="0"/>
                    <a:pt x="289" y="28"/>
                    <a:pt x="289" y="55"/>
                  </a:cubicBezTo>
                  <a:cubicBezTo>
                    <a:pt x="220" y="536"/>
                    <a:pt x="467" y="1071"/>
                    <a:pt x="522" y="1195"/>
                  </a:cubicBezTo>
                  <a:cubicBezTo>
                    <a:pt x="453" y="1428"/>
                    <a:pt x="0" y="3186"/>
                    <a:pt x="549" y="3571"/>
                  </a:cubicBezTo>
                  <a:cubicBezTo>
                    <a:pt x="604" y="3598"/>
                    <a:pt x="673" y="3626"/>
                    <a:pt x="728" y="3626"/>
                  </a:cubicBezTo>
                  <a:cubicBezTo>
                    <a:pt x="769" y="3626"/>
                    <a:pt x="797" y="3612"/>
                    <a:pt x="838" y="3598"/>
                  </a:cubicBezTo>
                  <a:cubicBezTo>
                    <a:pt x="1346" y="3420"/>
                    <a:pt x="1813" y="1936"/>
                    <a:pt x="1840" y="1868"/>
                  </a:cubicBezTo>
                  <a:cubicBezTo>
                    <a:pt x="1854" y="1840"/>
                    <a:pt x="1827" y="1799"/>
                    <a:pt x="1799" y="1785"/>
                  </a:cubicBezTo>
                  <a:cubicBezTo>
                    <a:pt x="1758" y="1785"/>
                    <a:pt x="1730" y="1799"/>
                    <a:pt x="1717" y="1827"/>
                  </a:cubicBezTo>
                  <a:cubicBezTo>
                    <a:pt x="1579" y="2252"/>
                    <a:pt x="1167" y="3351"/>
                    <a:pt x="797" y="3488"/>
                  </a:cubicBezTo>
                  <a:cubicBezTo>
                    <a:pt x="771" y="3493"/>
                    <a:pt x="750" y="3496"/>
                    <a:pt x="730" y="3496"/>
                  </a:cubicBezTo>
                  <a:cubicBezTo>
                    <a:pt x="696" y="3496"/>
                    <a:pt x="667" y="3487"/>
                    <a:pt x="632" y="3461"/>
                  </a:cubicBezTo>
                  <a:cubicBezTo>
                    <a:pt x="206" y="3172"/>
                    <a:pt x="508" y="1730"/>
                    <a:pt x="659" y="1209"/>
                  </a:cubicBezTo>
                  <a:cubicBezTo>
                    <a:pt x="659" y="1181"/>
                    <a:pt x="659" y="1167"/>
                    <a:pt x="646" y="1154"/>
                  </a:cubicBezTo>
                  <a:cubicBezTo>
                    <a:pt x="646" y="1154"/>
                    <a:pt x="357" y="563"/>
                    <a:pt x="412" y="69"/>
                  </a:cubicBezTo>
                  <a:cubicBezTo>
                    <a:pt x="412" y="41"/>
                    <a:pt x="385"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82;p46">
              <a:extLst>
                <a:ext uri="{FF2B5EF4-FFF2-40B4-BE49-F238E27FC236}">
                  <a16:creationId xmlns:a16="http://schemas.microsoft.com/office/drawing/2014/main" id="{D91C4B5D-3CDB-D338-0470-842FA1DB985D}"/>
                </a:ext>
              </a:extLst>
            </p:cNvPr>
            <p:cNvSpPr/>
            <p:nvPr/>
          </p:nvSpPr>
          <p:spPr>
            <a:xfrm>
              <a:off x="7902195" y="2169123"/>
              <a:ext cx="560745" cy="1073921"/>
            </a:xfrm>
            <a:custGeom>
              <a:avLst/>
              <a:gdLst/>
              <a:ahLst/>
              <a:cxnLst/>
              <a:rect l="l" t="t" r="r" b="b"/>
              <a:pathLst>
                <a:path w="11399" h="21831" extrusionOk="0">
                  <a:moveTo>
                    <a:pt x="256" y="0"/>
                  </a:moveTo>
                  <a:cubicBezTo>
                    <a:pt x="91" y="0"/>
                    <a:pt x="1" y="9"/>
                    <a:pt x="1" y="9"/>
                  </a:cubicBezTo>
                  <a:lnTo>
                    <a:pt x="4821" y="21831"/>
                  </a:lnTo>
                  <a:lnTo>
                    <a:pt x="11399" y="21625"/>
                  </a:lnTo>
                  <a:cubicBezTo>
                    <a:pt x="11399" y="21625"/>
                    <a:pt x="11042" y="12026"/>
                    <a:pt x="8007" y="5818"/>
                  </a:cubicBezTo>
                  <a:cubicBezTo>
                    <a:pt x="5348" y="370"/>
                    <a:pt x="130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83;p46">
              <a:extLst>
                <a:ext uri="{FF2B5EF4-FFF2-40B4-BE49-F238E27FC236}">
                  <a16:creationId xmlns:a16="http://schemas.microsoft.com/office/drawing/2014/main" id="{018211A4-7CB6-C564-9950-A737DB2D5761}"/>
                </a:ext>
              </a:extLst>
            </p:cNvPr>
            <p:cNvSpPr/>
            <p:nvPr/>
          </p:nvSpPr>
          <p:spPr>
            <a:xfrm>
              <a:off x="8114313" y="3116669"/>
              <a:ext cx="341888" cy="125047"/>
            </a:xfrm>
            <a:custGeom>
              <a:avLst/>
              <a:gdLst/>
              <a:ahLst/>
              <a:cxnLst/>
              <a:rect l="l" t="t" r="r" b="b"/>
              <a:pathLst>
                <a:path w="6950" h="2542" extrusionOk="0">
                  <a:moveTo>
                    <a:pt x="6936" y="1"/>
                  </a:moveTo>
                  <a:lnTo>
                    <a:pt x="1" y="275"/>
                  </a:lnTo>
                  <a:lnTo>
                    <a:pt x="42" y="454"/>
                  </a:lnTo>
                  <a:lnTo>
                    <a:pt x="1182" y="399"/>
                  </a:lnTo>
                  <a:lnTo>
                    <a:pt x="1415" y="2541"/>
                  </a:lnTo>
                  <a:lnTo>
                    <a:pt x="1594" y="2528"/>
                  </a:lnTo>
                  <a:lnTo>
                    <a:pt x="1346" y="399"/>
                  </a:lnTo>
                  <a:lnTo>
                    <a:pt x="2445" y="358"/>
                  </a:lnTo>
                  <a:lnTo>
                    <a:pt x="2637" y="2500"/>
                  </a:lnTo>
                  <a:lnTo>
                    <a:pt x="2802" y="2500"/>
                  </a:lnTo>
                  <a:lnTo>
                    <a:pt x="2624" y="344"/>
                  </a:lnTo>
                  <a:lnTo>
                    <a:pt x="3681" y="303"/>
                  </a:lnTo>
                  <a:lnTo>
                    <a:pt x="3860" y="2459"/>
                  </a:lnTo>
                  <a:lnTo>
                    <a:pt x="4038" y="2459"/>
                  </a:lnTo>
                  <a:lnTo>
                    <a:pt x="3860" y="303"/>
                  </a:lnTo>
                  <a:lnTo>
                    <a:pt x="4835" y="262"/>
                  </a:lnTo>
                  <a:lnTo>
                    <a:pt x="5027" y="2432"/>
                  </a:lnTo>
                  <a:lnTo>
                    <a:pt x="5192" y="2418"/>
                  </a:lnTo>
                  <a:lnTo>
                    <a:pt x="5013" y="248"/>
                  </a:lnTo>
                  <a:lnTo>
                    <a:pt x="6002" y="207"/>
                  </a:lnTo>
                  <a:lnTo>
                    <a:pt x="6139" y="2390"/>
                  </a:lnTo>
                  <a:lnTo>
                    <a:pt x="6304" y="2390"/>
                  </a:lnTo>
                  <a:lnTo>
                    <a:pt x="6167" y="207"/>
                  </a:lnTo>
                  <a:lnTo>
                    <a:pt x="6949" y="179"/>
                  </a:lnTo>
                  <a:cubicBezTo>
                    <a:pt x="6949" y="124"/>
                    <a:pt x="6949" y="56"/>
                    <a:pt x="6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84;p46">
              <a:extLst>
                <a:ext uri="{FF2B5EF4-FFF2-40B4-BE49-F238E27FC236}">
                  <a16:creationId xmlns:a16="http://schemas.microsoft.com/office/drawing/2014/main" id="{6118F7F7-D3E1-96A4-BC54-399A1D6A549F}"/>
                </a:ext>
              </a:extLst>
            </p:cNvPr>
            <p:cNvSpPr/>
            <p:nvPr/>
          </p:nvSpPr>
          <p:spPr>
            <a:xfrm>
              <a:off x="8058234" y="4330002"/>
              <a:ext cx="201394" cy="297959"/>
            </a:xfrm>
            <a:custGeom>
              <a:avLst/>
              <a:gdLst/>
              <a:ahLst/>
              <a:cxnLst/>
              <a:rect l="l" t="t" r="r" b="b"/>
              <a:pathLst>
                <a:path w="4094" h="6057" extrusionOk="0">
                  <a:moveTo>
                    <a:pt x="3434" y="0"/>
                  </a:moveTo>
                  <a:lnTo>
                    <a:pt x="1" y="591"/>
                  </a:lnTo>
                  <a:lnTo>
                    <a:pt x="674" y="6056"/>
                  </a:lnTo>
                  <a:lnTo>
                    <a:pt x="4093" y="5054"/>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85;p46">
              <a:extLst>
                <a:ext uri="{FF2B5EF4-FFF2-40B4-BE49-F238E27FC236}">
                  <a16:creationId xmlns:a16="http://schemas.microsoft.com/office/drawing/2014/main" id="{D2868756-5E3A-9676-45AC-C3AEE9FEFE60}"/>
                </a:ext>
              </a:extLst>
            </p:cNvPr>
            <p:cNvSpPr/>
            <p:nvPr/>
          </p:nvSpPr>
          <p:spPr>
            <a:xfrm>
              <a:off x="8054200" y="4325919"/>
              <a:ext cx="209462" cy="306764"/>
            </a:xfrm>
            <a:custGeom>
              <a:avLst/>
              <a:gdLst/>
              <a:ahLst/>
              <a:cxnLst/>
              <a:rect l="l" t="t" r="r" b="b"/>
              <a:pathLst>
                <a:path w="4258" h="6236" extrusionOk="0">
                  <a:moveTo>
                    <a:pt x="3461" y="152"/>
                  </a:moveTo>
                  <a:lnTo>
                    <a:pt x="4107" y="5096"/>
                  </a:lnTo>
                  <a:lnTo>
                    <a:pt x="811" y="6057"/>
                  </a:lnTo>
                  <a:lnTo>
                    <a:pt x="151" y="728"/>
                  </a:lnTo>
                  <a:lnTo>
                    <a:pt x="3461" y="152"/>
                  </a:lnTo>
                  <a:close/>
                  <a:moveTo>
                    <a:pt x="3571" y="1"/>
                  </a:moveTo>
                  <a:lnTo>
                    <a:pt x="0" y="619"/>
                  </a:lnTo>
                  <a:lnTo>
                    <a:pt x="701" y="6235"/>
                  </a:lnTo>
                  <a:lnTo>
                    <a:pt x="4258" y="5192"/>
                  </a:lnTo>
                  <a:lnTo>
                    <a:pt x="3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6;p46">
              <a:extLst>
                <a:ext uri="{FF2B5EF4-FFF2-40B4-BE49-F238E27FC236}">
                  <a16:creationId xmlns:a16="http://schemas.microsoft.com/office/drawing/2014/main" id="{6F239D23-D02F-EB1E-0FF6-424C6A27E1E9}"/>
                </a:ext>
              </a:extLst>
            </p:cNvPr>
            <p:cNvSpPr/>
            <p:nvPr/>
          </p:nvSpPr>
          <p:spPr>
            <a:xfrm>
              <a:off x="8191988" y="4334725"/>
              <a:ext cx="39256" cy="256047"/>
            </a:xfrm>
            <a:custGeom>
              <a:avLst/>
              <a:gdLst/>
              <a:ahLst/>
              <a:cxnLst/>
              <a:rect l="l" t="t" r="r" b="b"/>
              <a:pathLst>
                <a:path w="798" h="5205" extrusionOk="0">
                  <a:moveTo>
                    <a:pt x="124" y="0"/>
                  </a:moveTo>
                  <a:lnTo>
                    <a:pt x="1" y="14"/>
                  </a:lnTo>
                  <a:lnTo>
                    <a:pt x="674" y="5205"/>
                  </a:lnTo>
                  <a:lnTo>
                    <a:pt x="797" y="5177"/>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87;p46">
              <a:extLst>
                <a:ext uri="{FF2B5EF4-FFF2-40B4-BE49-F238E27FC236}">
                  <a16:creationId xmlns:a16="http://schemas.microsoft.com/office/drawing/2014/main" id="{D76BC637-BC87-05EE-0DED-97C6D7BADE5D}"/>
                </a:ext>
              </a:extLst>
            </p:cNvPr>
            <p:cNvSpPr/>
            <p:nvPr/>
          </p:nvSpPr>
          <p:spPr>
            <a:xfrm>
              <a:off x="8151453" y="4341464"/>
              <a:ext cx="39944" cy="256096"/>
            </a:xfrm>
            <a:custGeom>
              <a:avLst/>
              <a:gdLst/>
              <a:ahLst/>
              <a:cxnLst/>
              <a:rect l="l" t="t" r="r" b="b"/>
              <a:pathLst>
                <a:path w="812" h="5206" extrusionOk="0">
                  <a:moveTo>
                    <a:pt x="138" y="1"/>
                  </a:moveTo>
                  <a:lnTo>
                    <a:pt x="1" y="28"/>
                  </a:lnTo>
                  <a:lnTo>
                    <a:pt x="688" y="5205"/>
                  </a:lnTo>
                  <a:lnTo>
                    <a:pt x="811" y="5192"/>
                  </a:lnTo>
                  <a:lnTo>
                    <a:pt x="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88;p46">
              <a:extLst>
                <a:ext uri="{FF2B5EF4-FFF2-40B4-BE49-F238E27FC236}">
                  <a16:creationId xmlns:a16="http://schemas.microsoft.com/office/drawing/2014/main" id="{208CAA87-A62B-9341-2F0E-97A0AFD5103E}"/>
                </a:ext>
              </a:extLst>
            </p:cNvPr>
            <p:cNvSpPr/>
            <p:nvPr/>
          </p:nvSpPr>
          <p:spPr>
            <a:xfrm>
              <a:off x="8119724" y="4347564"/>
              <a:ext cx="41273" cy="256047"/>
            </a:xfrm>
            <a:custGeom>
              <a:avLst/>
              <a:gdLst/>
              <a:ahLst/>
              <a:cxnLst/>
              <a:rect l="l" t="t" r="r" b="b"/>
              <a:pathLst>
                <a:path w="839" h="5205" extrusionOk="0">
                  <a:moveTo>
                    <a:pt x="124" y="0"/>
                  </a:moveTo>
                  <a:lnTo>
                    <a:pt x="0" y="28"/>
                  </a:lnTo>
                  <a:lnTo>
                    <a:pt x="715" y="5205"/>
                  </a:lnTo>
                  <a:lnTo>
                    <a:pt x="838" y="5191"/>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89;p46">
              <a:extLst>
                <a:ext uri="{FF2B5EF4-FFF2-40B4-BE49-F238E27FC236}">
                  <a16:creationId xmlns:a16="http://schemas.microsoft.com/office/drawing/2014/main" id="{715CD9BB-423D-28C9-05A0-444260D10B35}"/>
                </a:ext>
              </a:extLst>
            </p:cNvPr>
            <p:cNvSpPr/>
            <p:nvPr/>
          </p:nvSpPr>
          <p:spPr>
            <a:xfrm>
              <a:off x="8089323" y="4354303"/>
              <a:ext cx="38567" cy="259441"/>
            </a:xfrm>
            <a:custGeom>
              <a:avLst/>
              <a:gdLst/>
              <a:ahLst/>
              <a:cxnLst/>
              <a:rect l="l" t="t" r="r" b="b"/>
              <a:pathLst>
                <a:path w="784" h="5274" extrusionOk="0">
                  <a:moveTo>
                    <a:pt x="124" y="0"/>
                  </a:moveTo>
                  <a:lnTo>
                    <a:pt x="1" y="14"/>
                  </a:lnTo>
                  <a:lnTo>
                    <a:pt x="660" y="5274"/>
                  </a:lnTo>
                  <a:lnTo>
                    <a:pt x="783" y="5260"/>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90;p46">
              <a:extLst>
                <a:ext uri="{FF2B5EF4-FFF2-40B4-BE49-F238E27FC236}">
                  <a16:creationId xmlns:a16="http://schemas.microsoft.com/office/drawing/2014/main" id="{C88691FB-09C3-BDA4-9488-66A3169D93AC}"/>
                </a:ext>
              </a:extLst>
            </p:cNvPr>
            <p:cNvSpPr/>
            <p:nvPr/>
          </p:nvSpPr>
          <p:spPr>
            <a:xfrm>
              <a:off x="8031227" y="4568438"/>
              <a:ext cx="495910" cy="275035"/>
            </a:xfrm>
            <a:custGeom>
              <a:avLst/>
              <a:gdLst/>
              <a:ahLst/>
              <a:cxnLst/>
              <a:rect l="l" t="t" r="r" b="b"/>
              <a:pathLst>
                <a:path w="10081" h="5591" extrusionOk="0">
                  <a:moveTo>
                    <a:pt x="5466" y="1"/>
                  </a:moveTo>
                  <a:lnTo>
                    <a:pt x="0" y="42"/>
                  </a:lnTo>
                  <a:lnTo>
                    <a:pt x="866" y="5508"/>
                  </a:lnTo>
                  <a:lnTo>
                    <a:pt x="10080" y="5590"/>
                  </a:lnTo>
                  <a:lnTo>
                    <a:pt x="6084" y="2349"/>
                  </a:lnTo>
                  <a:lnTo>
                    <a:pt x="5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91;p46">
              <a:extLst>
                <a:ext uri="{FF2B5EF4-FFF2-40B4-BE49-F238E27FC236}">
                  <a16:creationId xmlns:a16="http://schemas.microsoft.com/office/drawing/2014/main" id="{43A992AB-7B4B-75A5-AA57-30B2E5E9BAA1}"/>
                </a:ext>
              </a:extLst>
            </p:cNvPr>
            <p:cNvSpPr/>
            <p:nvPr/>
          </p:nvSpPr>
          <p:spPr>
            <a:xfrm>
              <a:off x="8048100" y="4672530"/>
              <a:ext cx="157465" cy="168238"/>
            </a:xfrm>
            <a:custGeom>
              <a:avLst/>
              <a:gdLst/>
              <a:ahLst/>
              <a:cxnLst/>
              <a:rect l="l" t="t" r="r" b="b"/>
              <a:pathLst>
                <a:path w="3201" h="3420" extrusionOk="0">
                  <a:moveTo>
                    <a:pt x="624" y="0"/>
                  </a:moveTo>
                  <a:cubicBezTo>
                    <a:pt x="408" y="0"/>
                    <a:pt x="197" y="19"/>
                    <a:pt x="1" y="55"/>
                  </a:cubicBezTo>
                  <a:lnTo>
                    <a:pt x="523" y="3392"/>
                  </a:lnTo>
                  <a:lnTo>
                    <a:pt x="2583" y="3419"/>
                  </a:lnTo>
                  <a:lnTo>
                    <a:pt x="3063" y="3419"/>
                  </a:lnTo>
                  <a:cubicBezTo>
                    <a:pt x="3201" y="3007"/>
                    <a:pt x="3187" y="2238"/>
                    <a:pt x="3091" y="1730"/>
                  </a:cubicBezTo>
                  <a:cubicBezTo>
                    <a:pt x="2840" y="454"/>
                    <a:pt x="1673" y="0"/>
                    <a:pt x="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2;p46">
              <a:extLst>
                <a:ext uri="{FF2B5EF4-FFF2-40B4-BE49-F238E27FC236}">
                  <a16:creationId xmlns:a16="http://schemas.microsoft.com/office/drawing/2014/main" id="{5AD90FF1-4293-2978-EB43-48CE0E49E083}"/>
                </a:ext>
              </a:extLst>
            </p:cNvPr>
            <p:cNvSpPr/>
            <p:nvPr/>
          </p:nvSpPr>
          <p:spPr>
            <a:xfrm>
              <a:off x="8027833" y="4565093"/>
              <a:ext cx="502698" cy="281725"/>
            </a:xfrm>
            <a:custGeom>
              <a:avLst/>
              <a:gdLst/>
              <a:ahLst/>
              <a:cxnLst/>
              <a:rect l="l" t="t" r="r" b="b"/>
              <a:pathLst>
                <a:path w="10219" h="5727" extrusionOk="0">
                  <a:moveTo>
                    <a:pt x="5480" y="124"/>
                  </a:moveTo>
                  <a:lnTo>
                    <a:pt x="6098" y="2431"/>
                  </a:lnTo>
                  <a:cubicBezTo>
                    <a:pt x="6098" y="2445"/>
                    <a:pt x="6112" y="2458"/>
                    <a:pt x="6112" y="2458"/>
                  </a:cubicBezTo>
                  <a:lnTo>
                    <a:pt x="9971" y="5589"/>
                  </a:lnTo>
                  <a:lnTo>
                    <a:pt x="990" y="5521"/>
                  </a:lnTo>
                  <a:lnTo>
                    <a:pt x="152" y="165"/>
                  </a:lnTo>
                  <a:lnTo>
                    <a:pt x="5480" y="124"/>
                  </a:lnTo>
                  <a:close/>
                  <a:moveTo>
                    <a:pt x="5535" y="0"/>
                  </a:moveTo>
                  <a:lnTo>
                    <a:pt x="69" y="41"/>
                  </a:lnTo>
                  <a:cubicBezTo>
                    <a:pt x="56" y="41"/>
                    <a:pt x="42" y="55"/>
                    <a:pt x="28" y="69"/>
                  </a:cubicBezTo>
                  <a:cubicBezTo>
                    <a:pt x="15" y="82"/>
                    <a:pt x="1" y="96"/>
                    <a:pt x="15" y="110"/>
                  </a:cubicBezTo>
                  <a:lnTo>
                    <a:pt x="866" y="5589"/>
                  </a:lnTo>
                  <a:cubicBezTo>
                    <a:pt x="880" y="5617"/>
                    <a:pt x="907" y="5644"/>
                    <a:pt x="935" y="5644"/>
                  </a:cubicBezTo>
                  <a:lnTo>
                    <a:pt x="10149" y="5727"/>
                  </a:lnTo>
                  <a:cubicBezTo>
                    <a:pt x="10177" y="5727"/>
                    <a:pt x="10204" y="5713"/>
                    <a:pt x="10218" y="5686"/>
                  </a:cubicBezTo>
                  <a:cubicBezTo>
                    <a:pt x="10218" y="5658"/>
                    <a:pt x="10218" y="5631"/>
                    <a:pt x="10191" y="5617"/>
                  </a:cubicBezTo>
                  <a:lnTo>
                    <a:pt x="6208" y="2376"/>
                  </a:lnTo>
                  <a:lnTo>
                    <a:pt x="5604" y="41"/>
                  </a:lnTo>
                  <a:cubicBezTo>
                    <a:pt x="5590" y="14"/>
                    <a:pt x="5563" y="0"/>
                    <a:pt x="5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93;p46">
              <a:extLst>
                <a:ext uri="{FF2B5EF4-FFF2-40B4-BE49-F238E27FC236}">
                  <a16:creationId xmlns:a16="http://schemas.microsoft.com/office/drawing/2014/main" id="{0AF2F817-955B-6CE8-EBEF-FA69001D2755}"/>
                </a:ext>
              </a:extLst>
            </p:cNvPr>
            <p:cNvSpPr/>
            <p:nvPr/>
          </p:nvSpPr>
          <p:spPr>
            <a:xfrm>
              <a:off x="8326280" y="4574883"/>
              <a:ext cx="114225" cy="163172"/>
            </a:xfrm>
            <a:custGeom>
              <a:avLst/>
              <a:gdLst/>
              <a:ahLst/>
              <a:cxnLst/>
              <a:rect l="l" t="t" r="r" b="b"/>
              <a:pathLst>
                <a:path w="2322" h="3317" extrusionOk="0">
                  <a:moveTo>
                    <a:pt x="1126" y="131"/>
                  </a:moveTo>
                  <a:cubicBezTo>
                    <a:pt x="1209" y="131"/>
                    <a:pt x="1278" y="158"/>
                    <a:pt x="1360" y="213"/>
                  </a:cubicBezTo>
                  <a:cubicBezTo>
                    <a:pt x="1429" y="241"/>
                    <a:pt x="1456" y="295"/>
                    <a:pt x="1456" y="350"/>
                  </a:cubicBezTo>
                  <a:cubicBezTo>
                    <a:pt x="1484" y="735"/>
                    <a:pt x="632" y="1518"/>
                    <a:pt x="165" y="1902"/>
                  </a:cubicBezTo>
                  <a:cubicBezTo>
                    <a:pt x="248" y="1477"/>
                    <a:pt x="509" y="378"/>
                    <a:pt x="975" y="158"/>
                  </a:cubicBezTo>
                  <a:cubicBezTo>
                    <a:pt x="1030" y="144"/>
                    <a:pt x="1072" y="131"/>
                    <a:pt x="1126" y="131"/>
                  </a:cubicBezTo>
                  <a:close/>
                  <a:moveTo>
                    <a:pt x="1120" y="0"/>
                  </a:moveTo>
                  <a:cubicBezTo>
                    <a:pt x="1053" y="0"/>
                    <a:pt x="986" y="16"/>
                    <a:pt x="920" y="48"/>
                  </a:cubicBezTo>
                  <a:cubicBezTo>
                    <a:pt x="289" y="337"/>
                    <a:pt x="14" y="1985"/>
                    <a:pt x="14" y="2053"/>
                  </a:cubicBezTo>
                  <a:cubicBezTo>
                    <a:pt x="0" y="2067"/>
                    <a:pt x="0" y="2067"/>
                    <a:pt x="14" y="2081"/>
                  </a:cubicBezTo>
                  <a:cubicBezTo>
                    <a:pt x="14" y="2094"/>
                    <a:pt x="14" y="2094"/>
                    <a:pt x="28" y="2108"/>
                  </a:cubicBezTo>
                  <a:cubicBezTo>
                    <a:pt x="28" y="2108"/>
                    <a:pt x="28" y="2108"/>
                    <a:pt x="28" y="2122"/>
                  </a:cubicBezTo>
                  <a:lnTo>
                    <a:pt x="42" y="2122"/>
                  </a:lnTo>
                  <a:lnTo>
                    <a:pt x="1923" y="3303"/>
                  </a:lnTo>
                  <a:cubicBezTo>
                    <a:pt x="1923" y="3317"/>
                    <a:pt x="1937" y="3317"/>
                    <a:pt x="1950" y="3317"/>
                  </a:cubicBezTo>
                  <a:cubicBezTo>
                    <a:pt x="1978" y="3317"/>
                    <a:pt x="1992" y="3303"/>
                    <a:pt x="2005" y="3289"/>
                  </a:cubicBezTo>
                  <a:cubicBezTo>
                    <a:pt x="2033" y="3262"/>
                    <a:pt x="2019" y="3221"/>
                    <a:pt x="1992" y="3193"/>
                  </a:cubicBezTo>
                  <a:lnTo>
                    <a:pt x="289" y="2122"/>
                  </a:lnTo>
                  <a:lnTo>
                    <a:pt x="2253" y="2053"/>
                  </a:lnTo>
                  <a:cubicBezTo>
                    <a:pt x="2280" y="2053"/>
                    <a:pt x="2321" y="2026"/>
                    <a:pt x="2308" y="1985"/>
                  </a:cubicBezTo>
                  <a:cubicBezTo>
                    <a:pt x="2308" y="1943"/>
                    <a:pt x="2280" y="1930"/>
                    <a:pt x="2253" y="1916"/>
                  </a:cubicBezTo>
                  <a:lnTo>
                    <a:pt x="261" y="1998"/>
                  </a:lnTo>
                  <a:cubicBezTo>
                    <a:pt x="660" y="1669"/>
                    <a:pt x="1607" y="831"/>
                    <a:pt x="1580" y="350"/>
                  </a:cubicBezTo>
                  <a:cubicBezTo>
                    <a:pt x="1580" y="241"/>
                    <a:pt x="1525" y="158"/>
                    <a:pt x="1429" y="103"/>
                  </a:cubicBezTo>
                  <a:cubicBezTo>
                    <a:pt x="1329" y="37"/>
                    <a:pt x="1224"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94;p46">
              <a:extLst>
                <a:ext uri="{FF2B5EF4-FFF2-40B4-BE49-F238E27FC236}">
                  <a16:creationId xmlns:a16="http://schemas.microsoft.com/office/drawing/2014/main" id="{6EE3B229-9B3D-8F0C-8E61-68DA1D4E0EE3}"/>
                </a:ext>
              </a:extLst>
            </p:cNvPr>
            <p:cNvSpPr/>
            <p:nvPr/>
          </p:nvSpPr>
          <p:spPr>
            <a:xfrm>
              <a:off x="7749501" y="2897812"/>
              <a:ext cx="573634" cy="1474102"/>
            </a:xfrm>
            <a:custGeom>
              <a:avLst/>
              <a:gdLst/>
              <a:ahLst/>
              <a:cxnLst/>
              <a:rect l="l" t="t" r="r" b="b"/>
              <a:pathLst>
                <a:path w="11661" h="29966" extrusionOk="0">
                  <a:moveTo>
                    <a:pt x="8323" y="0"/>
                  </a:moveTo>
                  <a:lnTo>
                    <a:pt x="1" y="302"/>
                  </a:lnTo>
                  <a:lnTo>
                    <a:pt x="962" y="12332"/>
                  </a:lnTo>
                  <a:lnTo>
                    <a:pt x="5302" y="29965"/>
                  </a:lnTo>
                  <a:lnTo>
                    <a:pt x="11660" y="29842"/>
                  </a:lnTo>
                  <a:lnTo>
                    <a:pt x="8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95;p46">
              <a:extLst>
                <a:ext uri="{FF2B5EF4-FFF2-40B4-BE49-F238E27FC236}">
                  <a16:creationId xmlns:a16="http://schemas.microsoft.com/office/drawing/2014/main" id="{2EAEBA5D-733B-F516-8577-B69D349D9D16}"/>
                </a:ext>
              </a:extLst>
            </p:cNvPr>
            <p:cNvSpPr/>
            <p:nvPr/>
          </p:nvSpPr>
          <p:spPr>
            <a:xfrm>
              <a:off x="7746156" y="2894909"/>
              <a:ext cx="580324" cy="1480399"/>
            </a:xfrm>
            <a:custGeom>
              <a:avLst/>
              <a:gdLst/>
              <a:ahLst/>
              <a:cxnLst/>
              <a:rect l="l" t="t" r="r" b="b"/>
              <a:pathLst>
                <a:path w="11797" h="30094" extrusionOk="0">
                  <a:moveTo>
                    <a:pt x="8336" y="128"/>
                  </a:moveTo>
                  <a:lnTo>
                    <a:pt x="11646" y="29832"/>
                  </a:lnTo>
                  <a:lnTo>
                    <a:pt x="5425" y="29956"/>
                  </a:lnTo>
                  <a:lnTo>
                    <a:pt x="1099" y="12391"/>
                  </a:lnTo>
                  <a:lnTo>
                    <a:pt x="138" y="416"/>
                  </a:lnTo>
                  <a:lnTo>
                    <a:pt x="8336" y="128"/>
                  </a:lnTo>
                  <a:close/>
                  <a:moveTo>
                    <a:pt x="8406" y="1"/>
                  </a:moveTo>
                  <a:cubicBezTo>
                    <a:pt x="8401" y="1"/>
                    <a:pt x="8396" y="2"/>
                    <a:pt x="8391" y="4"/>
                  </a:cubicBezTo>
                  <a:lnTo>
                    <a:pt x="69" y="293"/>
                  </a:lnTo>
                  <a:cubicBezTo>
                    <a:pt x="41" y="293"/>
                    <a:pt x="28" y="307"/>
                    <a:pt x="14" y="307"/>
                  </a:cubicBezTo>
                  <a:cubicBezTo>
                    <a:pt x="0" y="320"/>
                    <a:pt x="0" y="348"/>
                    <a:pt x="0" y="361"/>
                  </a:cubicBezTo>
                  <a:lnTo>
                    <a:pt x="975" y="12405"/>
                  </a:lnTo>
                  <a:cubicBezTo>
                    <a:pt x="975" y="12405"/>
                    <a:pt x="975" y="12405"/>
                    <a:pt x="975" y="12419"/>
                  </a:cubicBezTo>
                  <a:lnTo>
                    <a:pt x="5315" y="30038"/>
                  </a:lnTo>
                  <a:cubicBezTo>
                    <a:pt x="5315" y="30066"/>
                    <a:pt x="5342" y="30093"/>
                    <a:pt x="5370" y="30093"/>
                  </a:cubicBezTo>
                  <a:lnTo>
                    <a:pt x="11728" y="29956"/>
                  </a:lnTo>
                  <a:cubicBezTo>
                    <a:pt x="11742" y="29956"/>
                    <a:pt x="11756" y="29956"/>
                    <a:pt x="11769" y="29942"/>
                  </a:cubicBezTo>
                  <a:cubicBezTo>
                    <a:pt x="11783" y="29928"/>
                    <a:pt x="11797" y="29901"/>
                    <a:pt x="11783" y="29887"/>
                  </a:cubicBezTo>
                  <a:lnTo>
                    <a:pt x="8460" y="59"/>
                  </a:lnTo>
                  <a:cubicBezTo>
                    <a:pt x="8448" y="25"/>
                    <a:pt x="8428" y="1"/>
                    <a:pt x="8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96;p46">
              <a:extLst>
                <a:ext uri="{FF2B5EF4-FFF2-40B4-BE49-F238E27FC236}">
                  <a16:creationId xmlns:a16="http://schemas.microsoft.com/office/drawing/2014/main" id="{D01ABD1B-43D5-93C0-8F09-727C6E734336}"/>
                </a:ext>
              </a:extLst>
            </p:cNvPr>
            <p:cNvSpPr/>
            <p:nvPr/>
          </p:nvSpPr>
          <p:spPr>
            <a:xfrm>
              <a:off x="8014354" y="4284056"/>
              <a:ext cx="272280" cy="6789"/>
            </a:xfrm>
            <a:custGeom>
              <a:avLst/>
              <a:gdLst/>
              <a:ahLst/>
              <a:cxnLst/>
              <a:rect l="l" t="t" r="r" b="b"/>
              <a:pathLst>
                <a:path w="5535" h="138" extrusionOk="0">
                  <a:moveTo>
                    <a:pt x="69" y="0"/>
                  </a:moveTo>
                  <a:cubicBezTo>
                    <a:pt x="28" y="0"/>
                    <a:pt x="0" y="28"/>
                    <a:pt x="0" y="69"/>
                  </a:cubicBezTo>
                  <a:cubicBezTo>
                    <a:pt x="0" y="110"/>
                    <a:pt x="28" y="138"/>
                    <a:pt x="69" y="138"/>
                  </a:cubicBezTo>
                  <a:lnTo>
                    <a:pt x="5480" y="138"/>
                  </a:lnTo>
                  <a:cubicBezTo>
                    <a:pt x="5507" y="138"/>
                    <a:pt x="5535" y="110"/>
                    <a:pt x="5535" y="69"/>
                  </a:cubicBezTo>
                  <a:cubicBezTo>
                    <a:pt x="5535" y="28"/>
                    <a:pt x="5507" y="0"/>
                    <a:pt x="5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97;p46">
              <a:extLst>
                <a:ext uri="{FF2B5EF4-FFF2-40B4-BE49-F238E27FC236}">
                  <a16:creationId xmlns:a16="http://schemas.microsoft.com/office/drawing/2014/main" id="{F536F05D-02C8-6BB1-4EDE-3BD7CD67C857}"/>
                </a:ext>
              </a:extLst>
            </p:cNvPr>
            <p:cNvSpPr/>
            <p:nvPr/>
          </p:nvSpPr>
          <p:spPr>
            <a:xfrm>
              <a:off x="7531333" y="4337430"/>
              <a:ext cx="187817" cy="270903"/>
            </a:xfrm>
            <a:custGeom>
              <a:avLst/>
              <a:gdLst/>
              <a:ahLst/>
              <a:cxnLst/>
              <a:rect l="l" t="t" r="r" b="b"/>
              <a:pathLst>
                <a:path w="3818" h="5507" extrusionOk="0">
                  <a:moveTo>
                    <a:pt x="343" y="0"/>
                  </a:moveTo>
                  <a:lnTo>
                    <a:pt x="0" y="5507"/>
                  </a:lnTo>
                  <a:lnTo>
                    <a:pt x="3543" y="5150"/>
                  </a:lnTo>
                  <a:lnTo>
                    <a:pt x="3818" y="41"/>
                  </a:lnTo>
                  <a:lnTo>
                    <a:pt x="3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98;p46">
              <a:extLst>
                <a:ext uri="{FF2B5EF4-FFF2-40B4-BE49-F238E27FC236}">
                  <a16:creationId xmlns:a16="http://schemas.microsoft.com/office/drawing/2014/main" id="{AB6B6934-AF44-A8FA-C1E9-3D40131B53F3}"/>
                </a:ext>
              </a:extLst>
            </p:cNvPr>
            <p:cNvSpPr/>
            <p:nvPr/>
          </p:nvSpPr>
          <p:spPr>
            <a:xfrm>
              <a:off x="7527938" y="4334036"/>
              <a:ext cx="194606" cy="277692"/>
            </a:xfrm>
            <a:custGeom>
              <a:avLst/>
              <a:gdLst/>
              <a:ahLst/>
              <a:cxnLst/>
              <a:rect l="l" t="t" r="r" b="b"/>
              <a:pathLst>
                <a:path w="3956" h="5645" extrusionOk="0">
                  <a:moveTo>
                    <a:pt x="467" y="138"/>
                  </a:moveTo>
                  <a:lnTo>
                    <a:pt x="3818" y="179"/>
                  </a:lnTo>
                  <a:lnTo>
                    <a:pt x="3557" y="5164"/>
                  </a:lnTo>
                  <a:lnTo>
                    <a:pt x="138" y="5494"/>
                  </a:lnTo>
                  <a:lnTo>
                    <a:pt x="467" y="138"/>
                  </a:lnTo>
                  <a:close/>
                  <a:moveTo>
                    <a:pt x="344" y="0"/>
                  </a:moveTo>
                  <a:lnTo>
                    <a:pt x="0" y="5645"/>
                  </a:lnTo>
                  <a:lnTo>
                    <a:pt x="3681" y="5274"/>
                  </a:lnTo>
                  <a:lnTo>
                    <a:pt x="3956" y="55"/>
                  </a:lnTo>
                  <a:lnTo>
                    <a:pt x="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99;p46">
              <a:extLst>
                <a:ext uri="{FF2B5EF4-FFF2-40B4-BE49-F238E27FC236}">
                  <a16:creationId xmlns:a16="http://schemas.microsoft.com/office/drawing/2014/main" id="{12F830FE-3A7B-73CE-4BFB-5391641913B4}"/>
                </a:ext>
              </a:extLst>
            </p:cNvPr>
            <p:cNvSpPr/>
            <p:nvPr/>
          </p:nvSpPr>
          <p:spPr>
            <a:xfrm>
              <a:off x="7669810" y="4338759"/>
              <a:ext cx="21645" cy="256785"/>
            </a:xfrm>
            <a:custGeom>
              <a:avLst/>
              <a:gdLst/>
              <a:ahLst/>
              <a:cxnLst/>
              <a:rect l="l" t="t" r="r" b="b"/>
              <a:pathLst>
                <a:path w="440" h="5220" extrusionOk="0">
                  <a:moveTo>
                    <a:pt x="303" y="1"/>
                  </a:moveTo>
                  <a:lnTo>
                    <a:pt x="0" y="5219"/>
                  </a:lnTo>
                  <a:lnTo>
                    <a:pt x="138" y="5219"/>
                  </a:lnTo>
                  <a:lnTo>
                    <a:pt x="440" y="14"/>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00;p46">
              <a:extLst>
                <a:ext uri="{FF2B5EF4-FFF2-40B4-BE49-F238E27FC236}">
                  <a16:creationId xmlns:a16="http://schemas.microsoft.com/office/drawing/2014/main" id="{841CE5EF-AE39-9631-B862-C1A11D99765E}"/>
                </a:ext>
              </a:extLst>
            </p:cNvPr>
            <p:cNvSpPr/>
            <p:nvPr/>
          </p:nvSpPr>
          <p:spPr>
            <a:xfrm>
              <a:off x="7629275" y="4339447"/>
              <a:ext cx="21005" cy="256736"/>
            </a:xfrm>
            <a:custGeom>
              <a:avLst/>
              <a:gdLst/>
              <a:ahLst/>
              <a:cxnLst/>
              <a:rect l="l" t="t" r="r" b="b"/>
              <a:pathLst>
                <a:path w="427" h="5219" extrusionOk="0">
                  <a:moveTo>
                    <a:pt x="289" y="0"/>
                  </a:moveTo>
                  <a:lnTo>
                    <a:pt x="0" y="5219"/>
                  </a:lnTo>
                  <a:lnTo>
                    <a:pt x="138" y="5219"/>
                  </a:lnTo>
                  <a:lnTo>
                    <a:pt x="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01;p46">
              <a:extLst>
                <a:ext uri="{FF2B5EF4-FFF2-40B4-BE49-F238E27FC236}">
                  <a16:creationId xmlns:a16="http://schemas.microsoft.com/office/drawing/2014/main" id="{C1EA1DD7-AFDC-EC56-853C-375DD5171D4A}"/>
                </a:ext>
              </a:extLst>
            </p:cNvPr>
            <p:cNvSpPr/>
            <p:nvPr/>
          </p:nvSpPr>
          <p:spPr>
            <a:xfrm>
              <a:off x="7598185" y="4339447"/>
              <a:ext cx="18988" cy="257424"/>
            </a:xfrm>
            <a:custGeom>
              <a:avLst/>
              <a:gdLst/>
              <a:ahLst/>
              <a:cxnLst/>
              <a:rect l="l" t="t" r="r" b="b"/>
              <a:pathLst>
                <a:path w="386" h="5233" extrusionOk="0">
                  <a:moveTo>
                    <a:pt x="248" y="0"/>
                  </a:moveTo>
                  <a:lnTo>
                    <a:pt x="1" y="5219"/>
                  </a:lnTo>
                  <a:lnTo>
                    <a:pt x="124" y="5233"/>
                  </a:lnTo>
                  <a:lnTo>
                    <a:pt x="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02;p46">
              <a:extLst>
                <a:ext uri="{FF2B5EF4-FFF2-40B4-BE49-F238E27FC236}">
                  <a16:creationId xmlns:a16="http://schemas.microsoft.com/office/drawing/2014/main" id="{9C85486A-83A5-4A07-9AF7-13500E19B802}"/>
                </a:ext>
              </a:extLst>
            </p:cNvPr>
            <p:cNvSpPr/>
            <p:nvPr/>
          </p:nvSpPr>
          <p:spPr>
            <a:xfrm>
              <a:off x="7563062" y="4340136"/>
              <a:ext cx="23022" cy="260769"/>
            </a:xfrm>
            <a:custGeom>
              <a:avLst/>
              <a:gdLst/>
              <a:ahLst/>
              <a:cxnLst/>
              <a:rect l="l" t="t" r="r" b="b"/>
              <a:pathLst>
                <a:path w="468" h="5301" extrusionOk="0">
                  <a:moveTo>
                    <a:pt x="330" y="0"/>
                  </a:moveTo>
                  <a:lnTo>
                    <a:pt x="1" y="5287"/>
                  </a:lnTo>
                  <a:lnTo>
                    <a:pt x="138" y="5301"/>
                  </a:lnTo>
                  <a:lnTo>
                    <a:pt x="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03;p46">
              <a:extLst>
                <a:ext uri="{FF2B5EF4-FFF2-40B4-BE49-F238E27FC236}">
                  <a16:creationId xmlns:a16="http://schemas.microsoft.com/office/drawing/2014/main" id="{52562E1C-C9FD-AEAD-D4C7-884D6083B1FB}"/>
                </a:ext>
              </a:extLst>
            </p:cNvPr>
            <p:cNvSpPr/>
            <p:nvPr/>
          </p:nvSpPr>
          <p:spPr>
            <a:xfrm>
              <a:off x="7476581" y="4567799"/>
              <a:ext cx="449324" cy="275675"/>
            </a:xfrm>
            <a:custGeom>
              <a:avLst/>
              <a:gdLst/>
              <a:ahLst/>
              <a:cxnLst/>
              <a:rect l="l" t="t" r="r" b="b"/>
              <a:pathLst>
                <a:path w="9134" h="5604" extrusionOk="0">
                  <a:moveTo>
                    <a:pt x="5508" y="0"/>
                  </a:moveTo>
                  <a:lnTo>
                    <a:pt x="385" y="41"/>
                  </a:lnTo>
                  <a:lnTo>
                    <a:pt x="1" y="5521"/>
                  </a:lnTo>
                  <a:lnTo>
                    <a:pt x="9133" y="5603"/>
                  </a:lnTo>
                  <a:lnTo>
                    <a:pt x="5494" y="2376"/>
                  </a:lnTo>
                  <a:lnTo>
                    <a:pt x="55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04;p46">
              <a:extLst>
                <a:ext uri="{FF2B5EF4-FFF2-40B4-BE49-F238E27FC236}">
                  <a16:creationId xmlns:a16="http://schemas.microsoft.com/office/drawing/2014/main" id="{E0BCA0F3-9094-E974-6057-D9EEDEBB36C9}"/>
                </a:ext>
              </a:extLst>
            </p:cNvPr>
            <p:cNvSpPr/>
            <p:nvPr/>
          </p:nvSpPr>
          <p:spPr>
            <a:xfrm>
              <a:off x="7476581" y="4676465"/>
              <a:ext cx="146003" cy="164303"/>
            </a:xfrm>
            <a:custGeom>
              <a:avLst/>
              <a:gdLst/>
              <a:ahLst/>
              <a:cxnLst/>
              <a:rect l="l" t="t" r="r" b="b"/>
              <a:pathLst>
                <a:path w="2968" h="3340" extrusionOk="0">
                  <a:moveTo>
                    <a:pt x="505" y="0"/>
                  </a:moveTo>
                  <a:cubicBezTo>
                    <a:pt x="415" y="0"/>
                    <a:pt x="325" y="5"/>
                    <a:pt x="234" y="16"/>
                  </a:cubicBezTo>
                  <a:lnTo>
                    <a:pt x="221" y="181"/>
                  </a:lnTo>
                  <a:cubicBezTo>
                    <a:pt x="1" y="2556"/>
                    <a:pt x="1" y="3312"/>
                    <a:pt x="1" y="3312"/>
                  </a:cubicBezTo>
                  <a:cubicBezTo>
                    <a:pt x="1" y="3312"/>
                    <a:pt x="893" y="3339"/>
                    <a:pt x="2541" y="3339"/>
                  </a:cubicBezTo>
                  <a:lnTo>
                    <a:pt x="2706" y="3339"/>
                  </a:lnTo>
                  <a:cubicBezTo>
                    <a:pt x="2898" y="2900"/>
                    <a:pt x="2967" y="2392"/>
                    <a:pt x="2857" y="1883"/>
                  </a:cubicBezTo>
                  <a:cubicBezTo>
                    <a:pt x="2616" y="766"/>
                    <a:pt x="1611" y="0"/>
                    <a:pt x="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05;p46">
              <a:extLst>
                <a:ext uri="{FF2B5EF4-FFF2-40B4-BE49-F238E27FC236}">
                  <a16:creationId xmlns:a16="http://schemas.microsoft.com/office/drawing/2014/main" id="{D2B532BD-0208-EC52-A47D-D6EEF5E06944}"/>
                </a:ext>
              </a:extLst>
            </p:cNvPr>
            <p:cNvSpPr/>
            <p:nvPr/>
          </p:nvSpPr>
          <p:spPr>
            <a:xfrm>
              <a:off x="7473236" y="4565093"/>
              <a:ext cx="456014" cy="281725"/>
            </a:xfrm>
            <a:custGeom>
              <a:avLst/>
              <a:gdLst/>
              <a:ahLst/>
              <a:cxnLst/>
              <a:rect l="l" t="t" r="r" b="b"/>
              <a:pathLst>
                <a:path w="9270" h="5727" extrusionOk="0">
                  <a:moveTo>
                    <a:pt x="5521" y="124"/>
                  </a:moveTo>
                  <a:lnTo>
                    <a:pt x="5493" y="2431"/>
                  </a:lnTo>
                  <a:cubicBezTo>
                    <a:pt x="5493" y="2445"/>
                    <a:pt x="5507" y="2458"/>
                    <a:pt x="5521" y="2472"/>
                  </a:cubicBezTo>
                  <a:lnTo>
                    <a:pt x="9023" y="5589"/>
                  </a:lnTo>
                  <a:lnTo>
                    <a:pt x="9023" y="5589"/>
                  </a:lnTo>
                  <a:lnTo>
                    <a:pt x="137" y="5507"/>
                  </a:lnTo>
                  <a:lnTo>
                    <a:pt x="522" y="165"/>
                  </a:lnTo>
                  <a:lnTo>
                    <a:pt x="5521" y="124"/>
                  </a:lnTo>
                  <a:close/>
                  <a:moveTo>
                    <a:pt x="5576" y="0"/>
                  </a:moveTo>
                  <a:lnTo>
                    <a:pt x="453" y="41"/>
                  </a:lnTo>
                  <a:cubicBezTo>
                    <a:pt x="426" y="41"/>
                    <a:pt x="398" y="55"/>
                    <a:pt x="385" y="96"/>
                  </a:cubicBezTo>
                  <a:lnTo>
                    <a:pt x="0" y="5576"/>
                  </a:lnTo>
                  <a:cubicBezTo>
                    <a:pt x="0" y="5589"/>
                    <a:pt x="0" y="5603"/>
                    <a:pt x="14" y="5617"/>
                  </a:cubicBezTo>
                  <a:cubicBezTo>
                    <a:pt x="28" y="5631"/>
                    <a:pt x="41" y="5644"/>
                    <a:pt x="69" y="5644"/>
                  </a:cubicBezTo>
                  <a:lnTo>
                    <a:pt x="9201" y="5727"/>
                  </a:lnTo>
                  <a:cubicBezTo>
                    <a:pt x="9229" y="5727"/>
                    <a:pt x="9256" y="5699"/>
                    <a:pt x="9256" y="5672"/>
                  </a:cubicBezTo>
                  <a:cubicBezTo>
                    <a:pt x="9270" y="5658"/>
                    <a:pt x="9270" y="5631"/>
                    <a:pt x="9242" y="5603"/>
                  </a:cubicBezTo>
                  <a:lnTo>
                    <a:pt x="5631" y="2403"/>
                  </a:lnTo>
                  <a:lnTo>
                    <a:pt x="5644" y="55"/>
                  </a:lnTo>
                  <a:cubicBezTo>
                    <a:pt x="5644" y="41"/>
                    <a:pt x="5631" y="28"/>
                    <a:pt x="5631" y="14"/>
                  </a:cubicBezTo>
                  <a:cubicBezTo>
                    <a:pt x="5617" y="0"/>
                    <a:pt x="5603" y="0"/>
                    <a:pt x="5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06;p46">
              <a:extLst>
                <a:ext uri="{FF2B5EF4-FFF2-40B4-BE49-F238E27FC236}">
                  <a16:creationId xmlns:a16="http://schemas.microsoft.com/office/drawing/2014/main" id="{4DB95F7C-4436-6D4F-CF7D-83A146302422}"/>
                </a:ext>
              </a:extLst>
            </p:cNvPr>
            <p:cNvSpPr/>
            <p:nvPr/>
          </p:nvSpPr>
          <p:spPr>
            <a:xfrm>
              <a:off x="7744384" y="4575178"/>
              <a:ext cx="99320" cy="162876"/>
            </a:xfrm>
            <a:custGeom>
              <a:avLst/>
              <a:gdLst/>
              <a:ahLst/>
              <a:cxnLst/>
              <a:rect l="l" t="t" r="r" b="b"/>
              <a:pathLst>
                <a:path w="2019" h="3311" extrusionOk="0">
                  <a:moveTo>
                    <a:pt x="1126" y="125"/>
                  </a:moveTo>
                  <a:cubicBezTo>
                    <a:pt x="1209" y="125"/>
                    <a:pt x="1277" y="152"/>
                    <a:pt x="1360" y="207"/>
                  </a:cubicBezTo>
                  <a:cubicBezTo>
                    <a:pt x="1428" y="235"/>
                    <a:pt x="1456" y="289"/>
                    <a:pt x="1456" y="344"/>
                  </a:cubicBezTo>
                  <a:cubicBezTo>
                    <a:pt x="1483" y="729"/>
                    <a:pt x="632" y="1512"/>
                    <a:pt x="165" y="1896"/>
                  </a:cubicBezTo>
                  <a:cubicBezTo>
                    <a:pt x="247" y="1471"/>
                    <a:pt x="508" y="372"/>
                    <a:pt x="975" y="152"/>
                  </a:cubicBezTo>
                  <a:cubicBezTo>
                    <a:pt x="1030" y="138"/>
                    <a:pt x="1071" y="125"/>
                    <a:pt x="1126" y="125"/>
                  </a:cubicBezTo>
                  <a:close/>
                  <a:moveTo>
                    <a:pt x="1121" y="0"/>
                  </a:moveTo>
                  <a:cubicBezTo>
                    <a:pt x="1053" y="0"/>
                    <a:pt x="987" y="15"/>
                    <a:pt x="920" y="42"/>
                  </a:cubicBezTo>
                  <a:cubicBezTo>
                    <a:pt x="289" y="331"/>
                    <a:pt x="14" y="1979"/>
                    <a:pt x="14" y="2047"/>
                  </a:cubicBezTo>
                  <a:cubicBezTo>
                    <a:pt x="0" y="2061"/>
                    <a:pt x="14" y="2088"/>
                    <a:pt x="14" y="2102"/>
                  </a:cubicBezTo>
                  <a:lnTo>
                    <a:pt x="28" y="2102"/>
                  </a:lnTo>
                  <a:cubicBezTo>
                    <a:pt x="28" y="2102"/>
                    <a:pt x="28" y="2116"/>
                    <a:pt x="41" y="2116"/>
                  </a:cubicBezTo>
                  <a:lnTo>
                    <a:pt x="1923" y="3297"/>
                  </a:lnTo>
                  <a:cubicBezTo>
                    <a:pt x="1923" y="3311"/>
                    <a:pt x="1937" y="3311"/>
                    <a:pt x="1950" y="3311"/>
                  </a:cubicBezTo>
                  <a:cubicBezTo>
                    <a:pt x="1978" y="3311"/>
                    <a:pt x="1991" y="3297"/>
                    <a:pt x="2005" y="3283"/>
                  </a:cubicBezTo>
                  <a:cubicBezTo>
                    <a:pt x="2019" y="3256"/>
                    <a:pt x="2019" y="3215"/>
                    <a:pt x="1991" y="3187"/>
                  </a:cubicBezTo>
                  <a:lnTo>
                    <a:pt x="179" y="2061"/>
                  </a:lnTo>
                  <a:cubicBezTo>
                    <a:pt x="508" y="1800"/>
                    <a:pt x="1621" y="853"/>
                    <a:pt x="1579" y="344"/>
                  </a:cubicBezTo>
                  <a:cubicBezTo>
                    <a:pt x="1579" y="235"/>
                    <a:pt x="1525" y="152"/>
                    <a:pt x="1428" y="97"/>
                  </a:cubicBezTo>
                  <a:cubicBezTo>
                    <a:pt x="1322" y="32"/>
                    <a:pt x="1220" y="0"/>
                    <a:pt x="1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07;p46">
              <a:extLst>
                <a:ext uri="{FF2B5EF4-FFF2-40B4-BE49-F238E27FC236}">
                  <a16:creationId xmlns:a16="http://schemas.microsoft.com/office/drawing/2014/main" id="{5634A0A3-2D21-2475-B3CB-8C11E0D06CCB}"/>
                </a:ext>
              </a:extLst>
            </p:cNvPr>
            <p:cNvSpPr/>
            <p:nvPr/>
          </p:nvSpPr>
          <p:spPr>
            <a:xfrm>
              <a:off x="7496209" y="2897812"/>
              <a:ext cx="505355" cy="1470069"/>
            </a:xfrm>
            <a:custGeom>
              <a:avLst/>
              <a:gdLst/>
              <a:ahLst/>
              <a:cxnLst/>
              <a:rect l="l" t="t" r="r" b="b"/>
              <a:pathLst>
                <a:path w="10273" h="29884" extrusionOk="0">
                  <a:moveTo>
                    <a:pt x="10272" y="0"/>
                  </a:moveTo>
                  <a:lnTo>
                    <a:pt x="1758" y="728"/>
                  </a:lnTo>
                  <a:lnTo>
                    <a:pt x="0" y="29842"/>
                  </a:lnTo>
                  <a:lnTo>
                    <a:pt x="7004" y="29883"/>
                  </a:lnTo>
                  <a:lnTo>
                    <a:pt x="9270" y="3928"/>
                  </a:lnTo>
                  <a:lnTo>
                    <a:pt x="10272" y="3832"/>
                  </a:lnTo>
                  <a:lnTo>
                    <a:pt x="10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08;p46">
              <a:extLst>
                <a:ext uri="{FF2B5EF4-FFF2-40B4-BE49-F238E27FC236}">
                  <a16:creationId xmlns:a16="http://schemas.microsoft.com/office/drawing/2014/main" id="{65E20045-5C44-7AB5-4896-33815421B471}"/>
                </a:ext>
              </a:extLst>
            </p:cNvPr>
            <p:cNvSpPr/>
            <p:nvPr/>
          </p:nvSpPr>
          <p:spPr>
            <a:xfrm>
              <a:off x="7493504" y="2930230"/>
              <a:ext cx="511405" cy="1440356"/>
            </a:xfrm>
            <a:custGeom>
              <a:avLst/>
              <a:gdLst/>
              <a:ahLst/>
              <a:cxnLst/>
              <a:rect l="l" t="t" r="r" b="b"/>
              <a:pathLst>
                <a:path w="10396" h="29280" extrusionOk="0">
                  <a:moveTo>
                    <a:pt x="1813" y="1"/>
                  </a:moveTo>
                  <a:cubicBezTo>
                    <a:pt x="1785" y="1"/>
                    <a:pt x="1744" y="28"/>
                    <a:pt x="1744" y="69"/>
                  </a:cubicBezTo>
                  <a:lnTo>
                    <a:pt x="0" y="29169"/>
                  </a:lnTo>
                  <a:cubicBezTo>
                    <a:pt x="0" y="29197"/>
                    <a:pt x="0" y="29210"/>
                    <a:pt x="14" y="29224"/>
                  </a:cubicBezTo>
                  <a:cubicBezTo>
                    <a:pt x="28" y="29238"/>
                    <a:pt x="41" y="29238"/>
                    <a:pt x="55" y="29238"/>
                  </a:cubicBezTo>
                  <a:lnTo>
                    <a:pt x="7059" y="29279"/>
                  </a:lnTo>
                  <a:cubicBezTo>
                    <a:pt x="7086" y="29279"/>
                    <a:pt x="7114" y="29252"/>
                    <a:pt x="7127" y="29224"/>
                  </a:cubicBezTo>
                  <a:lnTo>
                    <a:pt x="9380" y="3338"/>
                  </a:lnTo>
                  <a:lnTo>
                    <a:pt x="10327" y="3241"/>
                  </a:lnTo>
                  <a:cubicBezTo>
                    <a:pt x="10368" y="3241"/>
                    <a:pt x="10396" y="3200"/>
                    <a:pt x="10396" y="3173"/>
                  </a:cubicBezTo>
                  <a:cubicBezTo>
                    <a:pt x="10385" y="3139"/>
                    <a:pt x="10364" y="3114"/>
                    <a:pt x="10342" y="3114"/>
                  </a:cubicBezTo>
                  <a:cubicBezTo>
                    <a:pt x="10337" y="3114"/>
                    <a:pt x="10332" y="3115"/>
                    <a:pt x="10327" y="3118"/>
                  </a:cubicBezTo>
                  <a:lnTo>
                    <a:pt x="9311" y="3214"/>
                  </a:lnTo>
                  <a:cubicBezTo>
                    <a:pt x="9284" y="3214"/>
                    <a:pt x="9256" y="3241"/>
                    <a:pt x="9256" y="3269"/>
                  </a:cubicBezTo>
                  <a:lnTo>
                    <a:pt x="7004" y="29155"/>
                  </a:lnTo>
                  <a:lnTo>
                    <a:pt x="124" y="29114"/>
                  </a:lnTo>
                  <a:lnTo>
                    <a:pt x="1882" y="69"/>
                  </a:lnTo>
                  <a:cubicBezTo>
                    <a:pt x="1882" y="42"/>
                    <a:pt x="1854" y="14"/>
                    <a:pt x="1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09;p46">
              <a:extLst>
                <a:ext uri="{FF2B5EF4-FFF2-40B4-BE49-F238E27FC236}">
                  <a16:creationId xmlns:a16="http://schemas.microsoft.com/office/drawing/2014/main" id="{A266181B-B97F-8247-F044-9C493E824F4F}"/>
                </a:ext>
              </a:extLst>
            </p:cNvPr>
            <p:cNvSpPr/>
            <p:nvPr/>
          </p:nvSpPr>
          <p:spPr>
            <a:xfrm>
              <a:off x="7587363" y="2945775"/>
              <a:ext cx="103452" cy="143937"/>
            </a:xfrm>
            <a:custGeom>
              <a:avLst/>
              <a:gdLst/>
              <a:ahLst/>
              <a:cxnLst/>
              <a:rect l="l" t="t" r="r" b="b"/>
              <a:pathLst>
                <a:path w="2103" h="2926" extrusionOk="0">
                  <a:moveTo>
                    <a:pt x="2033" y="0"/>
                  </a:moveTo>
                  <a:cubicBezTo>
                    <a:pt x="1992" y="0"/>
                    <a:pt x="1979" y="28"/>
                    <a:pt x="1965" y="69"/>
                  </a:cubicBezTo>
                  <a:cubicBezTo>
                    <a:pt x="1896" y="2102"/>
                    <a:pt x="70" y="2788"/>
                    <a:pt x="56" y="2802"/>
                  </a:cubicBezTo>
                  <a:cubicBezTo>
                    <a:pt x="15" y="2816"/>
                    <a:pt x="1" y="2857"/>
                    <a:pt x="15" y="2884"/>
                  </a:cubicBezTo>
                  <a:cubicBezTo>
                    <a:pt x="28" y="2912"/>
                    <a:pt x="56" y="2925"/>
                    <a:pt x="83" y="2925"/>
                  </a:cubicBezTo>
                  <a:lnTo>
                    <a:pt x="97" y="2925"/>
                  </a:lnTo>
                  <a:cubicBezTo>
                    <a:pt x="125" y="2912"/>
                    <a:pt x="2033" y="2184"/>
                    <a:pt x="2102" y="69"/>
                  </a:cubicBezTo>
                  <a:cubicBezTo>
                    <a:pt x="2102" y="28"/>
                    <a:pt x="2075" y="0"/>
                    <a:pt x="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10;p46">
              <a:extLst>
                <a:ext uri="{FF2B5EF4-FFF2-40B4-BE49-F238E27FC236}">
                  <a16:creationId xmlns:a16="http://schemas.microsoft.com/office/drawing/2014/main" id="{158185A6-BAA1-FCC9-C1B6-4BBAEF701250}"/>
                </a:ext>
              </a:extLst>
            </p:cNvPr>
            <p:cNvSpPr/>
            <p:nvPr/>
          </p:nvSpPr>
          <p:spPr>
            <a:xfrm>
              <a:off x="7527938" y="4284056"/>
              <a:ext cx="299976" cy="6789"/>
            </a:xfrm>
            <a:custGeom>
              <a:avLst/>
              <a:gdLst/>
              <a:ahLst/>
              <a:cxnLst/>
              <a:rect l="l" t="t" r="r" b="b"/>
              <a:pathLst>
                <a:path w="6098" h="138" extrusionOk="0">
                  <a:moveTo>
                    <a:pt x="69" y="0"/>
                  </a:moveTo>
                  <a:cubicBezTo>
                    <a:pt x="28" y="0"/>
                    <a:pt x="0" y="28"/>
                    <a:pt x="0" y="69"/>
                  </a:cubicBezTo>
                  <a:cubicBezTo>
                    <a:pt x="0" y="110"/>
                    <a:pt x="28" y="138"/>
                    <a:pt x="69" y="138"/>
                  </a:cubicBezTo>
                  <a:lnTo>
                    <a:pt x="6043" y="138"/>
                  </a:lnTo>
                  <a:cubicBezTo>
                    <a:pt x="6070" y="138"/>
                    <a:pt x="6098" y="110"/>
                    <a:pt x="6098" y="69"/>
                  </a:cubicBezTo>
                  <a:cubicBezTo>
                    <a:pt x="6098" y="28"/>
                    <a:pt x="6070" y="0"/>
                    <a:pt x="6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111;p46">
              <a:extLst>
                <a:ext uri="{FF2B5EF4-FFF2-40B4-BE49-F238E27FC236}">
                  <a16:creationId xmlns:a16="http://schemas.microsoft.com/office/drawing/2014/main" id="{046A9E4E-291C-0DF4-B1B2-748A060E87F4}"/>
                </a:ext>
              </a:extLst>
            </p:cNvPr>
            <p:cNvSpPr/>
            <p:nvPr/>
          </p:nvSpPr>
          <p:spPr>
            <a:xfrm>
              <a:off x="7529267" y="2193867"/>
              <a:ext cx="675610" cy="795197"/>
            </a:xfrm>
            <a:custGeom>
              <a:avLst/>
              <a:gdLst/>
              <a:ahLst/>
              <a:cxnLst/>
              <a:rect l="l" t="t" r="r" b="b"/>
              <a:pathLst>
                <a:path w="13734" h="16165" extrusionOk="0">
                  <a:moveTo>
                    <a:pt x="6922" y="1"/>
                  </a:moveTo>
                  <a:cubicBezTo>
                    <a:pt x="3613" y="1"/>
                    <a:pt x="949" y="2679"/>
                    <a:pt x="949" y="5974"/>
                  </a:cubicBezTo>
                  <a:lnTo>
                    <a:pt x="1" y="16164"/>
                  </a:lnTo>
                  <a:lnTo>
                    <a:pt x="13734" y="16164"/>
                  </a:lnTo>
                  <a:lnTo>
                    <a:pt x="12896" y="5974"/>
                  </a:lnTo>
                  <a:cubicBezTo>
                    <a:pt x="12896" y="2679"/>
                    <a:pt x="10218" y="1"/>
                    <a:pt x="6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112;p46">
              <a:extLst>
                <a:ext uri="{FF2B5EF4-FFF2-40B4-BE49-F238E27FC236}">
                  <a16:creationId xmlns:a16="http://schemas.microsoft.com/office/drawing/2014/main" id="{EBCBC833-E002-845F-2CFB-5F7EF1292FD5}"/>
                </a:ext>
              </a:extLst>
            </p:cNvPr>
            <p:cNvSpPr/>
            <p:nvPr/>
          </p:nvSpPr>
          <p:spPr>
            <a:xfrm>
              <a:off x="7933285" y="2438403"/>
              <a:ext cx="10183" cy="554695"/>
            </a:xfrm>
            <a:custGeom>
              <a:avLst/>
              <a:gdLst/>
              <a:ahLst/>
              <a:cxnLst/>
              <a:rect l="l" t="t" r="r" b="b"/>
              <a:pathLst>
                <a:path w="207" h="11276" extrusionOk="0">
                  <a:moveTo>
                    <a:pt x="138" y="1"/>
                  </a:moveTo>
                  <a:cubicBezTo>
                    <a:pt x="110" y="1"/>
                    <a:pt x="83" y="28"/>
                    <a:pt x="83" y="70"/>
                  </a:cubicBezTo>
                  <a:lnTo>
                    <a:pt x="0" y="11221"/>
                  </a:lnTo>
                  <a:cubicBezTo>
                    <a:pt x="0" y="11248"/>
                    <a:pt x="28" y="11276"/>
                    <a:pt x="69" y="11276"/>
                  </a:cubicBezTo>
                  <a:cubicBezTo>
                    <a:pt x="110" y="11276"/>
                    <a:pt x="138" y="11248"/>
                    <a:pt x="138" y="11221"/>
                  </a:cubicBezTo>
                  <a:lnTo>
                    <a:pt x="206" y="70"/>
                  </a:lnTo>
                  <a:cubicBezTo>
                    <a:pt x="206" y="28"/>
                    <a:pt x="179"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113;p46">
              <a:extLst>
                <a:ext uri="{FF2B5EF4-FFF2-40B4-BE49-F238E27FC236}">
                  <a16:creationId xmlns:a16="http://schemas.microsoft.com/office/drawing/2014/main" id="{0618EFC8-9731-EA53-9DA9-5E0020BD9128}"/>
                </a:ext>
              </a:extLst>
            </p:cNvPr>
            <p:cNvSpPr/>
            <p:nvPr/>
          </p:nvSpPr>
          <p:spPr>
            <a:xfrm>
              <a:off x="7875828" y="2608658"/>
              <a:ext cx="40584" cy="40584"/>
            </a:xfrm>
            <a:custGeom>
              <a:avLst/>
              <a:gdLst/>
              <a:ahLst/>
              <a:cxnLst/>
              <a:rect l="l" t="t" r="r" b="b"/>
              <a:pathLst>
                <a:path w="825" h="825" extrusionOk="0">
                  <a:moveTo>
                    <a:pt x="413" y="1"/>
                  </a:moveTo>
                  <a:cubicBezTo>
                    <a:pt x="179" y="1"/>
                    <a:pt x="1" y="193"/>
                    <a:pt x="1" y="413"/>
                  </a:cubicBezTo>
                  <a:cubicBezTo>
                    <a:pt x="1" y="646"/>
                    <a:pt x="179" y="825"/>
                    <a:pt x="413" y="825"/>
                  </a:cubicBezTo>
                  <a:cubicBezTo>
                    <a:pt x="633" y="825"/>
                    <a:pt x="825" y="646"/>
                    <a:pt x="825" y="413"/>
                  </a:cubicBezTo>
                  <a:cubicBezTo>
                    <a:pt x="825" y="193"/>
                    <a:pt x="633"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114;p46">
              <a:extLst>
                <a:ext uri="{FF2B5EF4-FFF2-40B4-BE49-F238E27FC236}">
                  <a16:creationId xmlns:a16="http://schemas.microsoft.com/office/drawing/2014/main" id="{BD279EB7-4116-C1D0-1468-82AA85E8E64B}"/>
                </a:ext>
              </a:extLst>
            </p:cNvPr>
            <p:cNvSpPr/>
            <p:nvPr/>
          </p:nvSpPr>
          <p:spPr>
            <a:xfrm>
              <a:off x="7875828" y="2816743"/>
              <a:ext cx="40584" cy="40584"/>
            </a:xfrm>
            <a:custGeom>
              <a:avLst/>
              <a:gdLst/>
              <a:ahLst/>
              <a:cxnLst/>
              <a:rect l="l" t="t" r="r" b="b"/>
              <a:pathLst>
                <a:path w="825" h="825" extrusionOk="0">
                  <a:moveTo>
                    <a:pt x="413" y="0"/>
                  </a:moveTo>
                  <a:cubicBezTo>
                    <a:pt x="179" y="0"/>
                    <a:pt x="1" y="193"/>
                    <a:pt x="1" y="412"/>
                  </a:cubicBezTo>
                  <a:cubicBezTo>
                    <a:pt x="1" y="646"/>
                    <a:pt x="179" y="824"/>
                    <a:pt x="413" y="824"/>
                  </a:cubicBezTo>
                  <a:cubicBezTo>
                    <a:pt x="633" y="824"/>
                    <a:pt x="825" y="646"/>
                    <a:pt x="825" y="412"/>
                  </a:cubicBezTo>
                  <a:cubicBezTo>
                    <a:pt x="825" y="193"/>
                    <a:pt x="63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115;p46">
              <a:extLst>
                <a:ext uri="{FF2B5EF4-FFF2-40B4-BE49-F238E27FC236}">
                  <a16:creationId xmlns:a16="http://schemas.microsoft.com/office/drawing/2014/main" id="{8FD0D94E-B4CF-33B2-5DDE-AE625A4DA5EC}"/>
                </a:ext>
              </a:extLst>
            </p:cNvPr>
            <p:cNvSpPr/>
            <p:nvPr/>
          </p:nvSpPr>
          <p:spPr>
            <a:xfrm>
              <a:off x="7525922" y="2484841"/>
              <a:ext cx="682349" cy="507568"/>
            </a:xfrm>
            <a:custGeom>
              <a:avLst/>
              <a:gdLst/>
              <a:ahLst/>
              <a:cxnLst/>
              <a:rect l="l" t="t" r="r" b="b"/>
              <a:pathLst>
                <a:path w="13871" h="10318" extrusionOk="0">
                  <a:moveTo>
                    <a:pt x="12985" y="1"/>
                  </a:moveTo>
                  <a:cubicBezTo>
                    <a:pt x="12978" y="1"/>
                    <a:pt x="12971" y="2"/>
                    <a:pt x="12964" y="5"/>
                  </a:cubicBezTo>
                  <a:cubicBezTo>
                    <a:pt x="12923" y="5"/>
                    <a:pt x="12909" y="32"/>
                    <a:pt x="12909" y="73"/>
                  </a:cubicBezTo>
                  <a:lnTo>
                    <a:pt x="13733" y="10194"/>
                  </a:lnTo>
                  <a:lnTo>
                    <a:pt x="138" y="10194"/>
                  </a:lnTo>
                  <a:lnTo>
                    <a:pt x="440" y="6967"/>
                  </a:lnTo>
                  <a:cubicBezTo>
                    <a:pt x="440" y="6926"/>
                    <a:pt x="412" y="6898"/>
                    <a:pt x="385" y="6898"/>
                  </a:cubicBezTo>
                  <a:cubicBezTo>
                    <a:pt x="378" y="6896"/>
                    <a:pt x="371" y="6895"/>
                    <a:pt x="364" y="6895"/>
                  </a:cubicBezTo>
                  <a:cubicBezTo>
                    <a:pt x="334" y="6895"/>
                    <a:pt x="314" y="6919"/>
                    <a:pt x="302" y="6953"/>
                  </a:cubicBezTo>
                  <a:lnTo>
                    <a:pt x="0" y="10249"/>
                  </a:lnTo>
                  <a:cubicBezTo>
                    <a:pt x="0" y="10263"/>
                    <a:pt x="14" y="10290"/>
                    <a:pt x="14" y="10304"/>
                  </a:cubicBezTo>
                  <a:cubicBezTo>
                    <a:pt x="28" y="10318"/>
                    <a:pt x="55" y="10318"/>
                    <a:pt x="69" y="10318"/>
                  </a:cubicBezTo>
                  <a:lnTo>
                    <a:pt x="13802" y="10318"/>
                  </a:lnTo>
                  <a:cubicBezTo>
                    <a:pt x="13816" y="10318"/>
                    <a:pt x="13829" y="10318"/>
                    <a:pt x="13843" y="10304"/>
                  </a:cubicBezTo>
                  <a:cubicBezTo>
                    <a:pt x="13857" y="10290"/>
                    <a:pt x="13870" y="10263"/>
                    <a:pt x="13857" y="10249"/>
                  </a:cubicBezTo>
                  <a:lnTo>
                    <a:pt x="13033" y="59"/>
                  </a:lnTo>
                  <a:cubicBezTo>
                    <a:pt x="13033" y="26"/>
                    <a:pt x="13014" y="1"/>
                    <a:pt x="12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116;p46">
              <a:extLst>
                <a:ext uri="{FF2B5EF4-FFF2-40B4-BE49-F238E27FC236}">
                  <a16:creationId xmlns:a16="http://schemas.microsoft.com/office/drawing/2014/main" id="{CDB23AD6-7254-4216-557D-16D7FB3C8D31}"/>
                </a:ext>
              </a:extLst>
            </p:cNvPr>
            <p:cNvSpPr/>
            <p:nvPr/>
          </p:nvSpPr>
          <p:spPr>
            <a:xfrm>
              <a:off x="6931775" y="2161941"/>
              <a:ext cx="369878" cy="398115"/>
            </a:xfrm>
            <a:custGeom>
              <a:avLst/>
              <a:gdLst/>
              <a:ahLst/>
              <a:cxnLst/>
              <a:rect l="l" t="t" r="r" b="b"/>
              <a:pathLst>
                <a:path w="7519" h="8093" extrusionOk="0">
                  <a:moveTo>
                    <a:pt x="1829" y="0"/>
                  </a:moveTo>
                  <a:cubicBezTo>
                    <a:pt x="651" y="0"/>
                    <a:pt x="0" y="1485"/>
                    <a:pt x="488" y="2298"/>
                  </a:cubicBezTo>
                  <a:cubicBezTo>
                    <a:pt x="1023" y="3204"/>
                    <a:pt x="5184" y="8093"/>
                    <a:pt x="5184" y="8093"/>
                  </a:cubicBezTo>
                  <a:lnTo>
                    <a:pt x="7519" y="5168"/>
                  </a:lnTo>
                  <a:cubicBezTo>
                    <a:pt x="6008" y="3012"/>
                    <a:pt x="3578" y="375"/>
                    <a:pt x="2191" y="45"/>
                  </a:cubicBezTo>
                  <a:cubicBezTo>
                    <a:pt x="2065" y="15"/>
                    <a:pt x="1944" y="0"/>
                    <a:pt x="1829"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117;p46">
              <a:extLst>
                <a:ext uri="{FF2B5EF4-FFF2-40B4-BE49-F238E27FC236}">
                  <a16:creationId xmlns:a16="http://schemas.microsoft.com/office/drawing/2014/main" id="{4817414E-71CF-12B0-6E85-635D2D789AE7}"/>
                </a:ext>
              </a:extLst>
            </p:cNvPr>
            <p:cNvSpPr/>
            <p:nvPr/>
          </p:nvSpPr>
          <p:spPr>
            <a:xfrm>
              <a:off x="6938858" y="2158498"/>
              <a:ext cx="366878" cy="406970"/>
            </a:xfrm>
            <a:custGeom>
              <a:avLst/>
              <a:gdLst/>
              <a:ahLst/>
              <a:cxnLst/>
              <a:rect l="l" t="t" r="r" b="b"/>
              <a:pathLst>
                <a:path w="7458" h="8273" extrusionOk="0">
                  <a:moveTo>
                    <a:pt x="1690" y="129"/>
                  </a:moveTo>
                  <a:cubicBezTo>
                    <a:pt x="1799" y="129"/>
                    <a:pt x="1909" y="143"/>
                    <a:pt x="2019" y="170"/>
                  </a:cubicBezTo>
                  <a:cubicBezTo>
                    <a:pt x="3365" y="500"/>
                    <a:pt x="5727" y="3013"/>
                    <a:pt x="7293" y="5238"/>
                  </a:cubicBezTo>
                  <a:lnTo>
                    <a:pt x="5040" y="8067"/>
                  </a:lnTo>
                  <a:cubicBezTo>
                    <a:pt x="4560" y="7504"/>
                    <a:pt x="893" y="3164"/>
                    <a:pt x="399" y="2340"/>
                  </a:cubicBezTo>
                  <a:cubicBezTo>
                    <a:pt x="138" y="1901"/>
                    <a:pt x="206" y="1228"/>
                    <a:pt x="577" y="720"/>
                  </a:cubicBezTo>
                  <a:cubicBezTo>
                    <a:pt x="866" y="335"/>
                    <a:pt x="1250" y="129"/>
                    <a:pt x="1690" y="129"/>
                  </a:cubicBezTo>
                  <a:close/>
                  <a:moveTo>
                    <a:pt x="1683" y="0"/>
                  </a:moveTo>
                  <a:cubicBezTo>
                    <a:pt x="1212" y="0"/>
                    <a:pt x="786" y="226"/>
                    <a:pt x="481" y="651"/>
                  </a:cubicBezTo>
                  <a:cubicBezTo>
                    <a:pt x="69" y="1200"/>
                    <a:pt x="0" y="1928"/>
                    <a:pt x="289" y="2409"/>
                  </a:cubicBezTo>
                  <a:cubicBezTo>
                    <a:pt x="824" y="3301"/>
                    <a:pt x="4821" y="8012"/>
                    <a:pt x="4985" y="8204"/>
                  </a:cubicBezTo>
                  <a:lnTo>
                    <a:pt x="5040" y="8273"/>
                  </a:lnTo>
                  <a:lnTo>
                    <a:pt x="7457" y="5252"/>
                  </a:lnTo>
                  <a:lnTo>
                    <a:pt x="7430" y="5210"/>
                  </a:lnTo>
                  <a:cubicBezTo>
                    <a:pt x="5851" y="2958"/>
                    <a:pt x="3434" y="376"/>
                    <a:pt x="2060" y="47"/>
                  </a:cubicBezTo>
                  <a:cubicBezTo>
                    <a:pt x="1933" y="16"/>
                    <a:pt x="1806" y="0"/>
                    <a:pt x="1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118;p46">
              <a:extLst>
                <a:ext uri="{FF2B5EF4-FFF2-40B4-BE49-F238E27FC236}">
                  <a16:creationId xmlns:a16="http://schemas.microsoft.com/office/drawing/2014/main" id="{31C281CE-8AE2-9F26-C208-DD4395A4D963}"/>
                </a:ext>
              </a:extLst>
            </p:cNvPr>
            <p:cNvSpPr/>
            <p:nvPr/>
          </p:nvSpPr>
          <p:spPr>
            <a:xfrm>
              <a:off x="6870776" y="2194703"/>
              <a:ext cx="91105" cy="62032"/>
            </a:xfrm>
            <a:custGeom>
              <a:avLst/>
              <a:gdLst/>
              <a:ahLst/>
              <a:cxnLst/>
              <a:rect l="l" t="t" r="r" b="b"/>
              <a:pathLst>
                <a:path w="1852" h="1261" extrusionOk="0">
                  <a:moveTo>
                    <a:pt x="467" y="0"/>
                  </a:moveTo>
                  <a:cubicBezTo>
                    <a:pt x="129" y="0"/>
                    <a:pt x="0" y="239"/>
                    <a:pt x="94" y="547"/>
                  </a:cubicBezTo>
                  <a:cubicBezTo>
                    <a:pt x="245" y="1000"/>
                    <a:pt x="780" y="1261"/>
                    <a:pt x="780" y="1261"/>
                  </a:cubicBezTo>
                  <a:cubicBezTo>
                    <a:pt x="780" y="1261"/>
                    <a:pt x="1851" y="560"/>
                    <a:pt x="1082" y="176"/>
                  </a:cubicBezTo>
                  <a:cubicBezTo>
                    <a:pt x="832" y="53"/>
                    <a:pt x="626" y="0"/>
                    <a:pt x="46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119;p46">
              <a:extLst>
                <a:ext uri="{FF2B5EF4-FFF2-40B4-BE49-F238E27FC236}">
                  <a16:creationId xmlns:a16="http://schemas.microsoft.com/office/drawing/2014/main" id="{AF6E6FA7-5E3A-C4EB-AF13-E9BC5FDD9D51}"/>
                </a:ext>
              </a:extLst>
            </p:cNvPr>
            <p:cNvSpPr/>
            <p:nvPr/>
          </p:nvSpPr>
          <p:spPr>
            <a:xfrm>
              <a:off x="6869251" y="2191506"/>
              <a:ext cx="73051" cy="68624"/>
            </a:xfrm>
            <a:custGeom>
              <a:avLst/>
              <a:gdLst/>
              <a:ahLst/>
              <a:cxnLst/>
              <a:rect l="l" t="t" r="r" b="b"/>
              <a:pathLst>
                <a:path w="1485" h="1395" extrusionOk="0">
                  <a:moveTo>
                    <a:pt x="495" y="131"/>
                  </a:moveTo>
                  <a:cubicBezTo>
                    <a:pt x="660" y="131"/>
                    <a:pt x="852" y="186"/>
                    <a:pt x="1086" y="296"/>
                  </a:cubicBezTo>
                  <a:cubicBezTo>
                    <a:pt x="1237" y="378"/>
                    <a:pt x="1319" y="461"/>
                    <a:pt x="1319" y="571"/>
                  </a:cubicBezTo>
                  <a:cubicBezTo>
                    <a:pt x="1333" y="818"/>
                    <a:pt x="976" y="1134"/>
                    <a:pt x="811" y="1257"/>
                  </a:cubicBezTo>
                  <a:cubicBezTo>
                    <a:pt x="688" y="1189"/>
                    <a:pt x="303" y="955"/>
                    <a:pt x="193" y="598"/>
                  </a:cubicBezTo>
                  <a:cubicBezTo>
                    <a:pt x="138" y="419"/>
                    <a:pt x="166" y="282"/>
                    <a:pt x="262" y="200"/>
                  </a:cubicBezTo>
                  <a:cubicBezTo>
                    <a:pt x="317" y="145"/>
                    <a:pt x="399" y="131"/>
                    <a:pt x="495" y="131"/>
                  </a:cubicBezTo>
                  <a:close/>
                  <a:moveTo>
                    <a:pt x="500" y="0"/>
                  </a:moveTo>
                  <a:cubicBezTo>
                    <a:pt x="334" y="0"/>
                    <a:pt x="230" y="54"/>
                    <a:pt x="166" y="104"/>
                  </a:cubicBezTo>
                  <a:cubicBezTo>
                    <a:pt x="42" y="213"/>
                    <a:pt x="1" y="406"/>
                    <a:pt x="70" y="625"/>
                  </a:cubicBezTo>
                  <a:cubicBezTo>
                    <a:pt x="221" y="1106"/>
                    <a:pt x="756" y="1381"/>
                    <a:pt x="784" y="1381"/>
                  </a:cubicBezTo>
                  <a:cubicBezTo>
                    <a:pt x="797" y="1395"/>
                    <a:pt x="797" y="1395"/>
                    <a:pt x="811" y="1395"/>
                  </a:cubicBezTo>
                  <a:cubicBezTo>
                    <a:pt x="825" y="1395"/>
                    <a:pt x="839" y="1395"/>
                    <a:pt x="852" y="1381"/>
                  </a:cubicBezTo>
                  <a:cubicBezTo>
                    <a:pt x="866" y="1367"/>
                    <a:pt x="1484" y="955"/>
                    <a:pt x="1457" y="571"/>
                  </a:cubicBezTo>
                  <a:cubicBezTo>
                    <a:pt x="1443" y="406"/>
                    <a:pt x="1333" y="282"/>
                    <a:pt x="1141" y="186"/>
                  </a:cubicBezTo>
                  <a:cubicBezTo>
                    <a:pt x="863" y="47"/>
                    <a:pt x="65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120;p46">
              <a:extLst>
                <a:ext uri="{FF2B5EF4-FFF2-40B4-BE49-F238E27FC236}">
                  <a16:creationId xmlns:a16="http://schemas.microsoft.com/office/drawing/2014/main" id="{7CC1BC07-AC1B-0B4F-0119-39B11AE72DFB}"/>
                </a:ext>
              </a:extLst>
            </p:cNvPr>
            <p:cNvSpPr/>
            <p:nvPr/>
          </p:nvSpPr>
          <p:spPr>
            <a:xfrm>
              <a:off x="6871956" y="2151365"/>
              <a:ext cx="95335" cy="81758"/>
            </a:xfrm>
            <a:custGeom>
              <a:avLst/>
              <a:gdLst/>
              <a:ahLst/>
              <a:cxnLst/>
              <a:rect l="l" t="t" r="r" b="b"/>
              <a:pathLst>
                <a:path w="1938" h="1662" extrusionOk="0">
                  <a:moveTo>
                    <a:pt x="439" y="1"/>
                  </a:moveTo>
                  <a:cubicBezTo>
                    <a:pt x="195" y="1"/>
                    <a:pt x="66" y="179"/>
                    <a:pt x="42" y="398"/>
                  </a:cubicBezTo>
                  <a:cubicBezTo>
                    <a:pt x="1" y="782"/>
                    <a:pt x="344" y="1057"/>
                    <a:pt x="344" y="1057"/>
                  </a:cubicBezTo>
                  <a:lnTo>
                    <a:pt x="1251" y="1661"/>
                  </a:lnTo>
                  <a:cubicBezTo>
                    <a:pt x="1251" y="1661"/>
                    <a:pt x="1937" y="975"/>
                    <a:pt x="1196" y="370"/>
                  </a:cubicBezTo>
                  <a:cubicBezTo>
                    <a:pt x="876" y="104"/>
                    <a:pt x="625" y="1"/>
                    <a:pt x="439"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121;p46">
              <a:extLst>
                <a:ext uri="{FF2B5EF4-FFF2-40B4-BE49-F238E27FC236}">
                  <a16:creationId xmlns:a16="http://schemas.microsoft.com/office/drawing/2014/main" id="{DB54DB3A-2F38-64AB-B88A-9AB62D7AC9B9}"/>
                </a:ext>
              </a:extLst>
            </p:cNvPr>
            <p:cNvSpPr/>
            <p:nvPr/>
          </p:nvSpPr>
          <p:spPr>
            <a:xfrm>
              <a:off x="6868611" y="2148315"/>
              <a:ext cx="83135" cy="88153"/>
            </a:xfrm>
            <a:custGeom>
              <a:avLst/>
              <a:gdLst/>
              <a:ahLst/>
              <a:cxnLst/>
              <a:rect l="l" t="t" r="r" b="b"/>
              <a:pathLst>
                <a:path w="1690" h="1792" extrusionOk="0">
                  <a:moveTo>
                    <a:pt x="510" y="131"/>
                  </a:moveTo>
                  <a:cubicBezTo>
                    <a:pt x="696" y="131"/>
                    <a:pt x="943" y="247"/>
                    <a:pt x="1222" y="474"/>
                  </a:cubicBezTo>
                  <a:cubicBezTo>
                    <a:pt x="1428" y="638"/>
                    <a:pt x="1538" y="831"/>
                    <a:pt x="1538" y="1023"/>
                  </a:cubicBezTo>
                  <a:cubicBezTo>
                    <a:pt x="1552" y="1311"/>
                    <a:pt x="1387" y="1545"/>
                    <a:pt x="1305" y="1641"/>
                  </a:cubicBezTo>
                  <a:lnTo>
                    <a:pt x="453" y="1064"/>
                  </a:lnTo>
                  <a:cubicBezTo>
                    <a:pt x="440" y="1050"/>
                    <a:pt x="138" y="803"/>
                    <a:pt x="179" y="474"/>
                  </a:cubicBezTo>
                  <a:cubicBezTo>
                    <a:pt x="192" y="322"/>
                    <a:pt x="261" y="199"/>
                    <a:pt x="371" y="158"/>
                  </a:cubicBezTo>
                  <a:cubicBezTo>
                    <a:pt x="413" y="140"/>
                    <a:pt x="459" y="131"/>
                    <a:pt x="510" y="131"/>
                  </a:cubicBezTo>
                  <a:close/>
                  <a:moveTo>
                    <a:pt x="509" y="0"/>
                  </a:moveTo>
                  <a:cubicBezTo>
                    <a:pt x="437" y="0"/>
                    <a:pt x="378" y="14"/>
                    <a:pt x="330" y="34"/>
                  </a:cubicBezTo>
                  <a:cubicBezTo>
                    <a:pt x="165" y="103"/>
                    <a:pt x="69" y="254"/>
                    <a:pt x="55" y="460"/>
                  </a:cubicBezTo>
                  <a:cubicBezTo>
                    <a:pt x="0" y="872"/>
                    <a:pt x="357" y="1160"/>
                    <a:pt x="385" y="1160"/>
                  </a:cubicBezTo>
                  <a:cubicBezTo>
                    <a:pt x="385" y="1160"/>
                    <a:pt x="385" y="1174"/>
                    <a:pt x="385" y="1174"/>
                  </a:cubicBezTo>
                  <a:lnTo>
                    <a:pt x="1277" y="1778"/>
                  </a:lnTo>
                  <a:cubicBezTo>
                    <a:pt x="1291" y="1792"/>
                    <a:pt x="1305" y="1792"/>
                    <a:pt x="1319" y="1792"/>
                  </a:cubicBezTo>
                  <a:cubicBezTo>
                    <a:pt x="1332" y="1792"/>
                    <a:pt x="1346" y="1778"/>
                    <a:pt x="1360" y="1764"/>
                  </a:cubicBezTo>
                  <a:cubicBezTo>
                    <a:pt x="1374" y="1751"/>
                    <a:pt x="1689" y="1435"/>
                    <a:pt x="1676" y="1023"/>
                  </a:cubicBezTo>
                  <a:cubicBezTo>
                    <a:pt x="1662" y="789"/>
                    <a:pt x="1538" y="570"/>
                    <a:pt x="1305" y="377"/>
                  </a:cubicBezTo>
                  <a:cubicBezTo>
                    <a:pt x="944" y="85"/>
                    <a:pt x="687"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122;p46">
              <a:extLst>
                <a:ext uri="{FF2B5EF4-FFF2-40B4-BE49-F238E27FC236}">
                  <a16:creationId xmlns:a16="http://schemas.microsoft.com/office/drawing/2014/main" id="{FFFF57B7-D5E4-2344-3F8F-1CA57FDEE461}"/>
                </a:ext>
              </a:extLst>
            </p:cNvPr>
            <p:cNvSpPr/>
            <p:nvPr/>
          </p:nvSpPr>
          <p:spPr>
            <a:xfrm>
              <a:off x="6809826" y="2109453"/>
              <a:ext cx="165582" cy="184472"/>
            </a:xfrm>
            <a:custGeom>
              <a:avLst/>
              <a:gdLst/>
              <a:ahLst/>
              <a:cxnLst/>
              <a:rect l="l" t="t" r="r" b="b"/>
              <a:pathLst>
                <a:path w="3366" h="3750" extrusionOk="0">
                  <a:moveTo>
                    <a:pt x="1690" y="687"/>
                  </a:moveTo>
                  <a:cubicBezTo>
                    <a:pt x="2266" y="687"/>
                    <a:pt x="2747" y="1222"/>
                    <a:pt x="2747" y="1868"/>
                  </a:cubicBezTo>
                  <a:cubicBezTo>
                    <a:pt x="2747" y="2527"/>
                    <a:pt x="2266" y="3049"/>
                    <a:pt x="1690" y="3049"/>
                  </a:cubicBezTo>
                  <a:cubicBezTo>
                    <a:pt x="1099" y="3049"/>
                    <a:pt x="618" y="2527"/>
                    <a:pt x="618" y="1868"/>
                  </a:cubicBezTo>
                  <a:cubicBezTo>
                    <a:pt x="618" y="1222"/>
                    <a:pt x="1099" y="687"/>
                    <a:pt x="1690" y="687"/>
                  </a:cubicBezTo>
                  <a:close/>
                  <a:moveTo>
                    <a:pt x="1690" y="0"/>
                  </a:moveTo>
                  <a:cubicBezTo>
                    <a:pt x="756" y="0"/>
                    <a:pt x="0" y="838"/>
                    <a:pt x="0" y="1868"/>
                  </a:cubicBezTo>
                  <a:cubicBezTo>
                    <a:pt x="0" y="2911"/>
                    <a:pt x="756" y="3749"/>
                    <a:pt x="1690" y="3749"/>
                  </a:cubicBezTo>
                  <a:cubicBezTo>
                    <a:pt x="2610" y="3749"/>
                    <a:pt x="3365" y="2911"/>
                    <a:pt x="3365" y="1868"/>
                  </a:cubicBezTo>
                  <a:cubicBezTo>
                    <a:pt x="3365" y="838"/>
                    <a:pt x="2610" y="0"/>
                    <a:pt x="16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123;p46">
              <a:extLst>
                <a:ext uri="{FF2B5EF4-FFF2-40B4-BE49-F238E27FC236}">
                  <a16:creationId xmlns:a16="http://schemas.microsoft.com/office/drawing/2014/main" id="{3A2A03F3-5FD2-F911-D9CE-40F2B85EC186}"/>
                </a:ext>
              </a:extLst>
            </p:cNvPr>
            <p:cNvSpPr/>
            <p:nvPr/>
          </p:nvSpPr>
          <p:spPr>
            <a:xfrm>
              <a:off x="6806432" y="2106059"/>
              <a:ext cx="172321" cy="190572"/>
            </a:xfrm>
            <a:custGeom>
              <a:avLst/>
              <a:gdLst/>
              <a:ahLst/>
              <a:cxnLst/>
              <a:rect l="l" t="t" r="r" b="b"/>
              <a:pathLst>
                <a:path w="3503" h="3874" extrusionOk="0">
                  <a:moveTo>
                    <a:pt x="1759" y="824"/>
                  </a:moveTo>
                  <a:cubicBezTo>
                    <a:pt x="2308" y="824"/>
                    <a:pt x="2761" y="1319"/>
                    <a:pt x="2761" y="1937"/>
                  </a:cubicBezTo>
                  <a:cubicBezTo>
                    <a:pt x="2761" y="2555"/>
                    <a:pt x="2308" y="3063"/>
                    <a:pt x="1759" y="3063"/>
                  </a:cubicBezTo>
                  <a:cubicBezTo>
                    <a:pt x="1196" y="3063"/>
                    <a:pt x="756" y="2555"/>
                    <a:pt x="756" y="1937"/>
                  </a:cubicBezTo>
                  <a:cubicBezTo>
                    <a:pt x="756" y="1319"/>
                    <a:pt x="1196" y="824"/>
                    <a:pt x="1759" y="824"/>
                  </a:cubicBezTo>
                  <a:close/>
                  <a:moveTo>
                    <a:pt x="1759" y="687"/>
                  </a:moveTo>
                  <a:cubicBezTo>
                    <a:pt x="1127" y="687"/>
                    <a:pt x="619" y="1250"/>
                    <a:pt x="619" y="1937"/>
                  </a:cubicBezTo>
                  <a:cubicBezTo>
                    <a:pt x="619" y="2623"/>
                    <a:pt x="1127" y="3186"/>
                    <a:pt x="1759" y="3186"/>
                  </a:cubicBezTo>
                  <a:cubicBezTo>
                    <a:pt x="2377" y="3186"/>
                    <a:pt x="2885" y="2623"/>
                    <a:pt x="2885" y="1937"/>
                  </a:cubicBezTo>
                  <a:cubicBezTo>
                    <a:pt x="2885" y="1250"/>
                    <a:pt x="2377" y="687"/>
                    <a:pt x="1759" y="687"/>
                  </a:cubicBezTo>
                  <a:close/>
                  <a:moveTo>
                    <a:pt x="1759" y="138"/>
                  </a:moveTo>
                  <a:cubicBezTo>
                    <a:pt x="2651" y="138"/>
                    <a:pt x="3379" y="948"/>
                    <a:pt x="3379" y="1937"/>
                  </a:cubicBezTo>
                  <a:cubicBezTo>
                    <a:pt x="3379" y="2939"/>
                    <a:pt x="2651" y="3749"/>
                    <a:pt x="1759" y="3749"/>
                  </a:cubicBezTo>
                  <a:cubicBezTo>
                    <a:pt x="852" y="3749"/>
                    <a:pt x="124" y="2939"/>
                    <a:pt x="124" y="1937"/>
                  </a:cubicBezTo>
                  <a:cubicBezTo>
                    <a:pt x="124" y="948"/>
                    <a:pt x="852" y="138"/>
                    <a:pt x="1759" y="138"/>
                  </a:cubicBezTo>
                  <a:close/>
                  <a:moveTo>
                    <a:pt x="1759" y="0"/>
                  </a:moveTo>
                  <a:cubicBezTo>
                    <a:pt x="784" y="0"/>
                    <a:pt x="1" y="879"/>
                    <a:pt x="1" y="1937"/>
                  </a:cubicBezTo>
                  <a:cubicBezTo>
                    <a:pt x="1" y="3008"/>
                    <a:pt x="784" y="3873"/>
                    <a:pt x="1759" y="3873"/>
                  </a:cubicBezTo>
                  <a:cubicBezTo>
                    <a:pt x="2720" y="3873"/>
                    <a:pt x="3503" y="3008"/>
                    <a:pt x="3503" y="1937"/>
                  </a:cubicBezTo>
                  <a:cubicBezTo>
                    <a:pt x="3503" y="879"/>
                    <a:pt x="2720" y="0"/>
                    <a:pt x="1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124;p46">
              <a:extLst>
                <a:ext uri="{FF2B5EF4-FFF2-40B4-BE49-F238E27FC236}">
                  <a16:creationId xmlns:a16="http://schemas.microsoft.com/office/drawing/2014/main" id="{9A46E7D0-854A-34A3-8DD5-93B492999143}"/>
                </a:ext>
              </a:extLst>
            </p:cNvPr>
            <p:cNvSpPr/>
            <p:nvPr/>
          </p:nvSpPr>
          <p:spPr>
            <a:xfrm>
              <a:off x="6888879" y="2056718"/>
              <a:ext cx="229040" cy="292597"/>
            </a:xfrm>
            <a:custGeom>
              <a:avLst/>
              <a:gdLst/>
              <a:ahLst/>
              <a:cxnLst/>
              <a:rect l="l" t="t" r="r" b="b"/>
              <a:pathLst>
                <a:path w="4656" h="5948" extrusionOk="0">
                  <a:moveTo>
                    <a:pt x="1016" y="1"/>
                  </a:moveTo>
                  <a:cubicBezTo>
                    <a:pt x="453" y="1"/>
                    <a:pt x="0" y="454"/>
                    <a:pt x="0" y="1017"/>
                  </a:cubicBezTo>
                  <a:lnTo>
                    <a:pt x="0" y="4945"/>
                  </a:lnTo>
                  <a:cubicBezTo>
                    <a:pt x="0" y="5494"/>
                    <a:pt x="453" y="5947"/>
                    <a:pt x="1016" y="5947"/>
                  </a:cubicBezTo>
                  <a:lnTo>
                    <a:pt x="3639" y="5947"/>
                  </a:lnTo>
                  <a:cubicBezTo>
                    <a:pt x="4202" y="5947"/>
                    <a:pt x="4656" y="5494"/>
                    <a:pt x="4656" y="4945"/>
                  </a:cubicBezTo>
                  <a:lnTo>
                    <a:pt x="4656" y="1017"/>
                  </a:lnTo>
                  <a:cubicBezTo>
                    <a:pt x="4656" y="454"/>
                    <a:pt x="4202" y="1"/>
                    <a:pt x="3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125;p46">
              <a:extLst>
                <a:ext uri="{FF2B5EF4-FFF2-40B4-BE49-F238E27FC236}">
                  <a16:creationId xmlns:a16="http://schemas.microsoft.com/office/drawing/2014/main" id="{D5B89DCD-5A0E-DF85-EF13-9D461863AE8F}"/>
                </a:ext>
              </a:extLst>
            </p:cNvPr>
            <p:cNvSpPr/>
            <p:nvPr/>
          </p:nvSpPr>
          <p:spPr>
            <a:xfrm>
              <a:off x="6886173" y="2054013"/>
              <a:ext cx="235140" cy="298648"/>
            </a:xfrm>
            <a:custGeom>
              <a:avLst/>
              <a:gdLst/>
              <a:ahLst/>
              <a:cxnLst/>
              <a:rect l="l" t="t" r="r" b="b"/>
              <a:pathLst>
                <a:path w="4780" h="6071" extrusionOk="0">
                  <a:moveTo>
                    <a:pt x="3694" y="125"/>
                  </a:moveTo>
                  <a:cubicBezTo>
                    <a:pt x="4216" y="125"/>
                    <a:pt x="4642" y="550"/>
                    <a:pt x="4642" y="1072"/>
                  </a:cubicBezTo>
                  <a:lnTo>
                    <a:pt x="4642" y="5000"/>
                  </a:lnTo>
                  <a:cubicBezTo>
                    <a:pt x="4642" y="5522"/>
                    <a:pt x="4216" y="5934"/>
                    <a:pt x="3694" y="5934"/>
                  </a:cubicBezTo>
                  <a:lnTo>
                    <a:pt x="1071" y="5934"/>
                  </a:lnTo>
                  <a:cubicBezTo>
                    <a:pt x="550" y="5934"/>
                    <a:pt x="124" y="5522"/>
                    <a:pt x="124" y="5000"/>
                  </a:cubicBezTo>
                  <a:lnTo>
                    <a:pt x="124" y="1072"/>
                  </a:lnTo>
                  <a:cubicBezTo>
                    <a:pt x="124" y="550"/>
                    <a:pt x="550" y="125"/>
                    <a:pt x="1071" y="125"/>
                  </a:cubicBezTo>
                  <a:close/>
                  <a:moveTo>
                    <a:pt x="1071" y="1"/>
                  </a:moveTo>
                  <a:cubicBezTo>
                    <a:pt x="481" y="1"/>
                    <a:pt x="0" y="482"/>
                    <a:pt x="0" y="1072"/>
                  </a:cubicBezTo>
                  <a:lnTo>
                    <a:pt x="0" y="5000"/>
                  </a:lnTo>
                  <a:cubicBezTo>
                    <a:pt x="0" y="5590"/>
                    <a:pt x="481" y="6071"/>
                    <a:pt x="1071" y="6071"/>
                  </a:cubicBezTo>
                  <a:lnTo>
                    <a:pt x="3694" y="6071"/>
                  </a:lnTo>
                  <a:cubicBezTo>
                    <a:pt x="4299" y="6071"/>
                    <a:pt x="4779" y="5590"/>
                    <a:pt x="4779" y="5000"/>
                  </a:cubicBezTo>
                  <a:lnTo>
                    <a:pt x="4779" y="1072"/>
                  </a:lnTo>
                  <a:cubicBezTo>
                    <a:pt x="4779" y="482"/>
                    <a:pt x="4299" y="1"/>
                    <a:pt x="3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126;p46">
              <a:extLst>
                <a:ext uri="{FF2B5EF4-FFF2-40B4-BE49-F238E27FC236}">
                  <a16:creationId xmlns:a16="http://schemas.microsoft.com/office/drawing/2014/main" id="{5C56CBB8-F1D4-A74F-57DB-DD1CF79FDBF9}"/>
                </a:ext>
              </a:extLst>
            </p:cNvPr>
            <p:cNvSpPr/>
            <p:nvPr/>
          </p:nvSpPr>
          <p:spPr>
            <a:xfrm>
              <a:off x="7043983" y="2170993"/>
              <a:ext cx="130016" cy="189785"/>
            </a:xfrm>
            <a:custGeom>
              <a:avLst/>
              <a:gdLst/>
              <a:ahLst/>
              <a:cxnLst/>
              <a:rect l="l" t="t" r="r" b="b"/>
              <a:pathLst>
                <a:path w="2643" h="3858" extrusionOk="0">
                  <a:moveTo>
                    <a:pt x="560" y="0"/>
                  </a:moveTo>
                  <a:cubicBezTo>
                    <a:pt x="235" y="0"/>
                    <a:pt x="1" y="481"/>
                    <a:pt x="377" y="1111"/>
                  </a:cubicBezTo>
                  <a:cubicBezTo>
                    <a:pt x="1077" y="2237"/>
                    <a:pt x="335" y="2773"/>
                    <a:pt x="1764" y="3858"/>
                  </a:cubicBezTo>
                  <a:lnTo>
                    <a:pt x="2642" y="1866"/>
                  </a:lnTo>
                  <a:cubicBezTo>
                    <a:pt x="2642" y="1866"/>
                    <a:pt x="1091" y="191"/>
                    <a:pt x="692" y="26"/>
                  </a:cubicBezTo>
                  <a:cubicBezTo>
                    <a:pt x="647" y="9"/>
                    <a:pt x="603" y="0"/>
                    <a:pt x="560"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127;p46">
              <a:extLst>
                <a:ext uri="{FF2B5EF4-FFF2-40B4-BE49-F238E27FC236}">
                  <a16:creationId xmlns:a16="http://schemas.microsoft.com/office/drawing/2014/main" id="{021FC1D6-7DC0-265F-4248-29177A06C989}"/>
                </a:ext>
              </a:extLst>
            </p:cNvPr>
            <p:cNvSpPr/>
            <p:nvPr/>
          </p:nvSpPr>
          <p:spPr>
            <a:xfrm>
              <a:off x="7044917" y="2167992"/>
              <a:ext cx="133115" cy="196180"/>
            </a:xfrm>
            <a:custGeom>
              <a:avLst/>
              <a:gdLst/>
              <a:ahLst/>
              <a:cxnLst/>
              <a:rect l="l" t="t" r="r" b="b"/>
              <a:pathLst>
                <a:path w="2706" h="3988" extrusionOk="0">
                  <a:moveTo>
                    <a:pt x="542" y="0"/>
                  </a:moveTo>
                  <a:cubicBezTo>
                    <a:pt x="424" y="0"/>
                    <a:pt x="309" y="52"/>
                    <a:pt x="234" y="156"/>
                  </a:cubicBezTo>
                  <a:cubicBezTo>
                    <a:pt x="83" y="334"/>
                    <a:pt x="1" y="719"/>
                    <a:pt x="303" y="1200"/>
                  </a:cubicBezTo>
                  <a:cubicBezTo>
                    <a:pt x="564" y="1639"/>
                    <a:pt x="618" y="1969"/>
                    <a:pt x="673" y="2298"/>
                  </a:cubicBezTo>
                  <a:cubicBezTo>
                    <a:pt x="742" y="2806"/>
                    <a:pt x="811" y="3301"/>
                    <a:pt x="1703" y="3974"/>
                  </a:cubicBezTo>
                  <a:cubicBezTo>
                    <a:pt x="1717" y="3987"/>
                    <a:pt x="1731" y="3987"/>
                    <a:pt x="1745" y="3987"/>
                  </a:cubicBezTo>
                  <a:cubicBezTo>
                    <a:pt x="1758" y="3987"/>
                    <a:pt x="1786" y="3974"/>
                    <a:pt x="1800" y="3960"/>
                  </a:cubicBezTo>
                  <a:cubicBezTo>
                    <a:pt x="1813" y="3932"/>
                    <a:pt x="1813" y="3891"/>
                    <a:pt x="1786" y="3878"/>
                  </a:cubicBezTo>
                  <a:cubicBezTo>
                    <a:pt x="934" y="3218"/>
                    <a:pt x="866" y="2793"/>
                    <a:pt x="797" y="2284"/>
                  </a:cubicBezTo>
                  <a:cubicBezTo>
                    <a:pt x="742" y="1955"/>
                    <a:pt x="687" y="1584"/>
                    <a:pt x="412" y="1131"/>
                  </a:cubicBezTo>
                  <a:cubicBezTo>
                    <a:pt x="152" y="705"/>
                    <a:pt x="206" y="389"/>
                    <a:pt x="330" y="238"/>
                  </a:cubicBezTo>
                  <a:cubicBezTo>
                    <a:pt x="385" y="165"/>
                    <a:pt x="458" y="128"/>
                    <a:pt x="538" y="128"/>
                  </a:cubicBezTo>
                  <a:cubicBezTo>
                    <a:pt x="577" y="128"/>
                    <a:pt x="618" y="138"/>
                    <a:pt x="660" y="156"/>
                  </a:cubicBezTo>
                  <a:cubicBezTo>
                    <a:pt x="962" y="279"/>
                    <a:pt x="2157" y="1502"/>
                    <a:pt x="2582" y="1969"/>
                  </a:cubicBezTo>
                  <a:cubicBezTo>
                    <a:pt x="2596" y="1982"/>
                    <a:pt x="2613" y="1989"/>
                    <a:pt x="2630" y="1989"/>
                  </a:cubicBezTo>
                  <a:cubicBezTo>
                    <a:pt x="2648" y="1989"/>
                    <a:pt x="2665" y="1982"/>
                    <a:pt x="2678" y="1969"/>
                  </a:cubicBezTo>
                  <a:cubicBezTo>
                    <a:pt x="2692" y="1941"/>
                    <a:pt x="2706" y="1900"/>
                    <a:pt x="2678" y="1873"/>
                  </a:cubicBezTo>
                  <a:cubicBezTo>
                    <a:pt x="2610" y="1804"/>
                    <a:pt x="1099" y="183"/>
                    <a:pt x="701" y="32"/>
                  </a:cubicBezTo>
                  <a:cubicBezTo>
                    <a:pt x="649" y="11"/>
                    <a:pt x="595"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128;p46">
              <a:extLst>
                <a:ext uri="{FF2B5EF4-FFF2-40B4-BE49-F238E27FC236}">
                  <a16:creationId xmlns:a16="http://schemas.microsoft.com/office/drawing/2014/main" id="{EF2C9E2C-6733-055B-8FD0-1C0F815DC367}"/>
                </a:ext>
              </a:extLst>
            </p:cNvPr>
            <p:cNvSpPr/>
            <p:nvPr/>
          </p:nvSpPr>
          <p:spPr>
            <a:xfrm>
              <a:off x="7096914" y="2178322"/>
              <a:ext cx="744528" cy="704830"/>
            </a:xfrm>
            <a:custGeom>
              <a:avLst/>
              <a:gdLst/>
              <a:ahLst/>
              <a:cxnLst/>
              <a:rect l="l" t="t" r="r" b="b"/>
              <a:pathLst>
                <a:path w="15135" h="14328" extrusionOk="0">
                  <a:moveTo>
                    <a:pt x="15135" y="1"/>
                  </a:moveTo>
                  <a:cubicBezTo>
                    <a:pt x="15134" y="1"/>
                    <a:pt x="11056" y="344"/>
                    <a:pt x="8570" y="4079"/>
                  </a:cubicBezTo>
                  <a:cubicBezTo>
                    <a:pt x="8066" y="4842"/>
                    <a:pt x="7616" y="5564"/>
                    <a:pt x="7207" y="6246"/>
                  </a:cubicBezTo>
                  <a:lnTo>
                    <a:pt x="7207" y="6246"/>
                  </a:lnTo>
                  <a:lnTo>
                    <a:pt x="4066" y="3297"/>
                  </a:lnTo>
                  <a:lnTo>
                    <a:pt x="1" y="7623"/>
                  </a:lnTo>
                  <a:cubicBezTo>
                    <a:pt x="1938" y="12334"/>
                    <a:pt x="5148" y="14327"/>
                    <a:pt x="7656" y="14327"/>
                  </a:cubicBezTo>
                  <a:cubicBezTo>
                    <a:pt x="7904" y="14327"/>
                    <a:pt x="8146" y="14308"/>
                    <a:pt x="8378" y="14269"/>
                  </a:cubicBezTo>
                  <a:cubicBezTo>
                    <a:pt x="10960" y="13830"/>
                    <a:pt x="12333" y="9916"/>
                    <a:pt x="12333" y="9916"/>
                  </a:cubicBezTo>
                  <a:lnTo>
                    <a:pt x="15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129;p46">
              <a:extLst>
                <a:ext uri="{FF2B5EF4-FFF2-40B4-BE49-F238E27FC236}">
                  <a16:creationId xmlns:a16="http://schemas.microsoft.com/office/drawing/2014/main" id="{BE7AB55E-8A6C-FB45-94E2-F3194EF5686A}"/>
                </a:ext>
              </a:extLst>
            </p:cNvPr>
            <p:cNvSpPr/>
            <p:nvPr/>
          </p:nvSpPr>
          <p:spPr>
            <a:xfrm>
              <a:off x="7124609" y="2371550"/>
              <a:ext cx="246651" cy="277692"/>
            </a:xfrm>
            <a:custGeom>
              <a:avLst/>
              <a:gdLst/>
              <a:ahLst/>
              <a:cxnLst/>
              <a:rect l="l" t="t" r="r" b="b"/>
              <a:pathLst>
                <a:path w="5014" h="5645" extrusionOk="0">
                  <a:moveTo>
                    <a:pt x="2912" y="0"/>
                  </a:moveTo>
                  <a:lnTo>
                    <a:pt x="2789" y="124"/>
                  </a:lnTo>
                  <a:lnTo>
                    <a:pt x="4080" y="1525"/>
                  </a:lnTo>
                  <a:lnTo>
                    <a:pt x="3173" y="2459"/>
                  </a:lnTo>
                  <a:lnTo>
                    <a:pt x="1924" y="1058"/>
                  </a:lnTo>
                  <a:lnTo>
                    <a:pt x="1800" y="1181"/>
                  </a:lnTo>
                  <a:lnTo>
                    <a:pt x="3063" y="2582"/>
                  </a:lnTo>
                  <a:lnTo>
                    <a:pt x="2308" y="3392"/>
                  </a:lnTo>
                  <a:lnTo>
                    <a:pt x="1100" y="1923"/>
                  </a:lnTo>
                  <a:lnTo>
                    <a:pt x="990" y="2047"/>
                  </a:lnTo>
                  <a:lnTo>
                    <a:pt x="2185" y="3516"/>
                  </a:lnTo>
                  <a:lnTo>
                    <a:pt x="1209" y="4532"/>
                  </a:lnTo>
                  <a:lnTo>
                    <a:pt x="125" y="2967"/>
                  </a:lnTo>
                  <a:lnTo>
                    <a:pt x="1" y="3090"/>
                  </a:lnTo>
                  <a:lnTo>
                    <a:pt x="1086" y="4670"/>
                  </a:lnTo>
                  <a:lnTo>
                    <a:pt x="303" y="5494"/>
                  </a:lnTo>
                  <a:cubicBezTo>
                    <a:pt x="331" y="5549"/>
                    <a:pt x="358" y="5590"/>
                    <a:pt x="385" y="5645"/>
                  </a:cubicBezTo>
                  <a:lnTo>
                    <a:pt x="5013" y="783"/>
                  </a:lnTo>
                  <a:lnTo>
                    <a:pt x="4890" y="673"/>
                  </a:lnTo>
                  <a:lnTo>
                    <a:pt x="4190" y="1401"/>
                  </a:lnTo>
                  <a:lnTo>
                    <a:pt x="2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130;p46">
              <a:extLst>
                <a:ext uri="{FF2B5EF4-FFF2-40B4-BE49-F238E27FC236}">
                  <a16:creationId xmlns:a16="http://schemas.microsoft.com/office/drawing/2014/main" id="{9E2C8D87-8690-9ACA-264E-1DA8EDF9BF1E}"/>
                </a:ext>
              </a:extLst>
            </p:cNvPr>
            <p:cNvSpPr/>
            <p:nvPr/>
          </p:nvSpPr>
          <p:spPr>
            <a:xfrm>
              <a:off x="7092880" y="2550316"/>
              <a:ext cx="614808" cy="336034"/>
            </a:xfrm>
            <a:custGeom>
              <a:avLst/>
              <a:gdLst/>
              <a:ahLst/>
              <a:cxnLst/>
              <a:rect l="l" t="t" r="r" b="b"/>
              <a:pathLst>
                <a:path w="12498" h="6831" extrusionOk="0">
                  <a:moveTo>
                    <a:pt x="80" y="0"/>
                  </a:moveTo>
                  <a:cubicBezTo>
                    <a:pt x="71" y="0"/>
                    <a:pt x="63" y="2"/>
                    <a:pt x="55" y="6"/>
                  </a:cubicBezTo>
                  <a:cubicBezTo>
                    <a:pt x="14" y="19"/>
                    <a:pt x="1" y="47"/>
                    <a:pt x="14" y="88"/>
                  </a:cubicBezTo>
                  <a:cubicBezTo>
                    <a:pt x="1003" y="2478"/>
                    <a:pt x="2404" y="4359"/>
                    <a:pt x="4065" y="5540"/>
                  </a:cubicBezTo>
                  <a:cubicBezTo>
                    <a:pt x="5260" y="6378"/>
                    <a:pt x="6524" y="6831"/>
                    <a:pt x="7718" y="6831"/>
                  </a:cubicBezTo>
                  <a:cubicBezTo>
                    <a:pt x="7979" y="6831"/>
                    <a:pt x="8227" y="6803"/>
                    <a:pt x="8474" y="6762"/>
                  </a:cubicBezTo>
                  <a:cubicBezTo>
                    <a:pt x="9545" y="6584"/>
                    <a:pt x="10575" y="5773"/>
                    <a:pt x="11467" y="4400"/>
                  </a:cubicBezTo>
                  <a:cubicBezTo>
                    <a:pt x="12127" y="3370"/>
                    <a:pt x="12484" y="2395"/>
                    <a:pt x="12484" y="2381"/>
                  </a:cubicBezTo>
                  <a:cubicBezTo>
                    <a:pt x="12497" y="2340"/>
                    <a:pt x="12470" y="2313"/>
                    <a:pt x="12443" y="2299"/>
                  </a:cubicBezTo>
                  <a:cubicBezTo>
                    <a:pt x="12432" y="2296"/>
                    <a:pt x="12423" y="2294"/>
                    <a:pt x="12414" y="2294"/>
                  </a:cubicBezTo>
                  <a:cubicBezTo>
                    <a:pt x="12388" y="2294"/>
                    <a:pt x="12370" y="2309"/>
                    <a:pt x="12360" y="2340"/>
                  </a:cubicBezTo>
                  <a:cubicBezTo>
                    <a:pt x="12346" y="2381"/>
                    <a:pt x="10959" y="6227"/>
                    <a:pt x="8446" y="6639"/>
                  </a:cubicBezTo>
                  <a:cubicBezTo>
                    <a:pt x="8178" y="6684"/>
                    <a:pt x="7913" y="6705"/>
                    <a:pt x="7649" y="6705"/>
                  </a:cubicBezTo>
                  <a:cubicBezTo>
                    <a:pt x="4377" y="6705"/>
                    <a:pt x="1511" y="3363"/>
                    <a:pt x="138" y="33"/>
                  </a:cubicBezTo>
                  <a:cubicBezTo>
                    <a:pt x="128" y="13"/>
                    <a:pt x="103"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131;p46">
              <a:extLst>
                <a:ext uri="{FF2B5EF4-FFF2-40B4-BE49-F238E27FC236}">
                  <a16:creationId xmlns:a16="http://schemas.microsoft.com/office/drawing/2014/main" id="{5B600AE8-2755-E0E9-42F3-0E3BB30E1838}"/>
                </a:ext>
              </a:extLst>
            </p:cNvPr>
            <p:cNvSpPr/>
            <p:nvPr/>
          </p:nvSpPr>
          <p:spPr>
            <a:xfrm>
              <a:off x="7402301" y="2482086"/>
              <a:ext cx="52734" cy="86087"/>
            </a:xfrm>
            <a:custGeom>
              <a:avLst/>
              <a:gdLst/>
              <a:ahLst/>
              <a:cxnLst/>
              <a:rect l="l" t="t" r="r" b="b"/>
              <a:pathLst>
                <a:path w="1072" h="1750" extrusionOk="0">
                  <a:moveTo>
                    <a:pt x="1006" y="0"/>
                  </a:moveTo>
                  <a:cubicBezTo>
                    <a:pt x="983" y="0"/>
                    <a:pt x="958" y="13"/>
                    <a:pt x="948" y="33"/>
                  </a:cubicBezTo>
                  <a:cubicBezTo>
                    <a:pt x="618" y="569"/>
                    <a:pt x="289" y="1145"/>
                    <a:pt x="14" y="1654"/>
                  </a:cubicBezTo>
                  <a:cubicBezTo>
                    <a:pt x="0" y="1695"/>
                    <a:pt x="14" y="1736"/>
                    <a:pt x="41" y="1750"/>
                  </a:cubicBezTo>
                  <a:lnTo>
                    <a:pt x="69" y="1750"/>
                  </a:lnTo>
                  <a:cubicBezTo>
                    <a:pt x="96" y="1750"/>
                    <a:pt x="124" y="1736"/>
                    <a:pt x="124" y="1722"/>
                  </a:cubicBezTo>
                  <a:cubicBezTo>
                    <a:pt x="412" y="1214"/>
                    <a:pt x="742" y="637"/>
                    <a:pt x="1058" y="102"/>
                  </a:cubicBezTo>
                  <a:cubicBezTo>
                    <a:pt x="1071" y="74"/>
                    <a:pt x="1071" y="33"/>
                    <a:pt x="1030" y="6"/>
                  </a:cubicBezTo>
                  <a:cubicBezTo>
                    <a:pt x="1023" y="2"/>
                    <a:pt x="1014"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132;p46">
              <a:extLst>
                <a:ext uri="{FF2B5EF4-FFF2-40B4-BE49-F238E27FC236}">
                  <a16:creationId xmlns:a16="http://schemas.microsoft.com/office/drawing/2014/main" id="{83A2275B-16AE-8505-51B5-E9AF5DEA3EF9}"/>
                </a:ext>
              </a:extLst>
            </p:cNvPr>
            <p:cNvSpPr/>
            <p:nvPr/>
          </p:nvSpPr>
          <p:spPr>
            <a:xfrm>
              <a:off x="7419567" y="2208084"/>
              <a:ext cx="367812" cy="820088"/>
            </a:xfrm>
            <a:custGeom>
              <a:avLst/>
              <a:gdLst/>
              <a:ahLst/>
              <a:cxnLst/>
              <a:rect l="l" t="t" r="r" b="b"/>
              <a:pathLst>
                <a:path w="7477" h="16671" extrusionOk="0">
                  <a:moveTo>
                    <a:pt x="6323" y="0"/>
                  </a:moveTo>
                  <a:cubicBezTo>
                    <a:pt x="6104" y="28"/>
                    <a:pt x="5884" y="69"/>
                    <a:pt x="5678" y="179"/>
                  </a:cubicBezTo>
                  <a:cubicBezTo>
                    <a:pt x="5513" y="247"/>
                    <a:pt x="5348" y="371"/>
                    <a:pt x="5225" y="522"/>
                  </a:cubicBezTo>
                  <a:cubicBezTo>
                    <a:pt x="5911" y="2829"/>
                    <a:pt x="6625" y="8734"/>
                    <a:pt x="4799" y="11618"/>
                  </a:cubicBezTo>
                  <a:cubicBezTo>
                    <a:pt x="3135" y="14261"/>
                    <a:pt x="1885" y="14500"/>
                    <a:pt x="1487" y="14500"/>
                  </a:cubicBezTo>
                  <a:cubicBezTo>
                    <a:pt x="1398" y="14500"/>
                    <a:pt x="1352" y="14488"/>
                    <a:pt x="1352" y="14488"/>
                  </a:cubicBezTo>
                  <a:cubicBezTo>
                    <a:pt x="1352" y="14488"/>
                    <a:pt x="0" y="16671"/>
                    <a:pt x="1046" y="16671"/>
                  </a:cubicBezTo>
                  <a:cubicBezTo>
                    <a:pt x="1247" y="16671"/>
                    <a:pt x="1537" y="16590"/>
                    <a:pt x="1943" y="16397"/>
                  </a:cubicBezTo>
                  <a:cubicBezTo>
                    <a:pt x="4456" y="15202"/>
                    <a:pt x="7065" y="12030"/>
                    <a:pt x="7298" y="7828"/>
                  </a:cubicBezTo>
                  <a:cubicBezTo>
                    <a:pt x="7477" y="4628"/>
                    <a:pt x="6708" y="1360"/>
                    <a:pt x="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133;p46">
              <a:extLst>
                <a:ext uri="{FF2B5EF4-FFF2-40B4-BE49-F238E27FC236}">
                  <a16:creationId xmlns:a16="http://schemas.microsoft.com/office/drawing/2014/main" id="{9B6E6853-8F7E-0B15-0F22-0C7ECDE7D1D9}"/>
                </a:ext>
              </a:extLst>
            </p:cNvPr>
            <p:cNvSpPr/>
            <p:nvPr/>
          </p:nvSpPr>
          <p:spPr>
            <a:xfrm>
              <a:off x="7804892" y="2169369"/>
              <a:ext cx="265541" cy="279217"/>
            </a:xfrm>
            <a:custGeom>
              <a:avLst/>
              <a:gdLst/>
              <a:ahLst/>
              <a:cxnLst/>
              <a:rect l="l" t="t" r="r" b="b"/>
              <a:pathLst>
                <a:path w="5398" h="5676" extrusionOk="0">
                  <a:moveTo>
                    <a:pt x="2123" y="1"/>
                  </a:moveTo>
                  <a:cubicBezTo>
                    <a:pt x="2029" y="1"/>
                    <a:pt x="1979" y="4"/>
                    <a:pt x="1979" y="4"/>
                  </a:cubicBezTo>
                  <a:lnTo>
                    <a:pt x="743" y="183"/>
                  </a:lnTo>
                  <a:cubicBezTo>
                    <a:pt x="509" y="224"/>
                    <a:pt x="276" y="293"/>
                    <a:pt x="1" y="375"/>
                  </a:cubicBezTo>
                  <a:lnTo>
                    <a:pt x="2761" y="5676"/>
                  </a:lnTo>
                  <a:lnTo>
                    <a:pt x="5398" y="883"/>
                  </a:lnTo>
                  <a:cubicBezTo>
                    <a:pt x="3847" y="74"/>
                    <a:pt x="2545" y="1"/>
                    <a:pt x="2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134;p46">
              <a:extLst>
                <a:ext uri="{FF2B5EF4-FFF2-40B4-BE49-F238E27FC236}">
                  <a16:creationId xmlns:a16="http://schemas.microsoft.com/office/drawing/2014/main" id="{FC21F93A-2E57-B435-1610-04EF4F8AAABC}"/>
                </a:ext>
              </a:extLst>
            </p:cNvPr>
            <p:cNvSpPr/>
            <p:nvPr/>
          </p:nvSpPr>
          <p:spPr>
            <a:xfrm>
              <a:off x="7801547" y="2166073"/>
              <a:ext cx="272280" cy="285218"/>
            </a:xfrm>
            <a:custGeom>
              <a:avLst/>
              <a:gdLst/>
              <a:ahLst/>
              <a:cxnLst/>
              <a:rect l="l" t="t" r="r" b="b"/>
              <a:pathLst>
                <a:path w="5535" h="5798" extrusionOk="0">
                  <a:moveTo>
                    <a:pt x="2209" y="133"/>
                  </a:moveTo>
                  <a:cubicBezTo>
                    <a:pt x="2647" y="133"/>
                    <a:pt x="3909" y="221"/>
                    <a:pt x="5384" y="964"/>
                  </a:cubicBezTo>
                  <a:lnTo>
                    <a:pt x="2829" y="5606"/>
                  </a:lnTo>
                  <a:lnTo>
                    <a:pt x="165" y="483"/>
                  </a:lnTo>
                  <a:cubicBezTo>
                    <a:pt x="385" y="415"/>
                    <a:pt x="605" y="360"/>
                    <a:pt x="811" y="305"/>
                  </a:cubicBezTo>
                  <a:lnTo>
                    <a:pt x="2047" y="140"/>
                  </a:lnTo>
                  <a:cubicBezTo>
                    <a:pt x="2056" y="137"/>
                    <a:pt x="2113" y="133"/>
                    <a:pt x="2209" y="133"/>
                  </a:cubicBezTo>
                  <a:close/>
                  <a:moveTo>
                    <a:pt x="2160" y="0"/>
                  </a:moveTo>
                  <a:cubicBezTo>
                    <a:pt x="2079" y="0"/>
                    <a:pt x="2035" y="3"/>
                    <a:pt x="2033" y="3"/>
                  </a:cubicBezTo>
                  <a:lnTo>
                    <a:pt x="783" y="181"/>
                  </a:lnTo>
                  <a:cubicBezTo>
                    <a:pt x="550" y="236"/>
                    <a:pt x="302" y="305"/>
                    <a:pt x="55" y="387"/>
                  </a:cubicBezTo>
                  <a:cubicBezTo>
                    <a:pt x="42" y="387"/>
                    <a:pt x="28" y="401"/>
                    <a:pt x="14" y="428"/>
                  </a:cubicBezTo>
                  <a:cubicBezTo>
                    <a:pt x="0" y="442"/>
                    <a:pt x="14" y="456"/>
                    <a:pt x="14" y="483"/>
                  </a:cubicBezTo>
                  <a:lnTo>
                    <a:pt x="2761" y="5770"/>
                  </a:lnTo>
                  <a:cubicBezTo>
                    <a:pt x="2774" y="5784"/>
                    <a:pt x="2802" y="5798"/>
                    <a:pt x="2816" y="5798"/>
                  </a:cubicBezTo>
                  <a:lnTo>
                    <a:pt x="2829" y="5798"/>
                  </a:lnTo>
                  <a:cubicBezTo>
                    <a:pt x="2843" y="5798"/>
                    <a:pt x="2870" y="5798"/>
                    <a:pt x="2884" y="5770"/>
                  </a:cubicBezTo>
                  <a:lnTo>
                    <a:pt x="5521" y="978"/>
                  </a:lnTo>
                  <a:cubicBezTo>
                    <a:pt x="5535" y="964"/>
                    <a:pt x="5535" y="936"/>
                    <a:pt x="5535" y="923"/>
                  </a:cubicBezTo>
                  <a:cubicBezTo>
                    <a:pt x="5521" y="909"/>
                    <a:pt x="5507" y="895"/>
                    <a:pt x="5493" y="882"/>
                  </a:cubicBezTo>
                  <a:cubicBezTo>
                    <a:pt x="3922" y="67"/>
                    <a:pt x="2571" y="0"/>
                    <a:pt x="2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135;p46">
              <a:extLst>
                <a:ext uri="{FF2B5EF4-FFF2-40B4-BE49-F238E27FC236}">
                  <a16:creationId xmlns:a16="http://schemas.microsoft.com/office/drawing/2014/main" id="{0E9717CE-E2D8-178B-3EF8-D62B9860FF4A}"/>
                </a:ext>
              </a:extLst>
            </p:cNvPr>
            <p:cNvSpPr/>
            <p:nvPr/>
          </p:nvSpPr>
          <p:spPr>
            <a:xfrm>
              <a:off x="7755601" y="1814888"/>
              <a:ext cx="310110" cy="381734"/>
            </a:xfrm>
            <a:custGeom>
              <a:avLst/>
              <a:gdLst/>
              <a:ahLst/>
              <a:cxnLst/>
              <a:rect l="l" t="t" r="r" b="b"/>
              <a:pathLst>
                <a:path w="6304" h="7760" extrusionOk="0">
                  <a:moveTo>
                    <a:pt x="1635" y="1"/>
                  </a:moveTo>
                  <a:cubicBezTo>
                    <a:pt x="742" y="1"/>
                    <a:pt x="0" y="825"/>
                    <a:pt x="0" y="1854"/>
                  </a:cubicBezTo>
                  <a:lnTo>
                    <a:pt x="0" y="3942"/>
                  </a:lnTo>
                  <a:cubicBezTo>
                    <a:pt x="0" y="4958"/>
                    <a:pt x="742" y="5796"/>
                    <a:pt x="1635" y="5796"/>
                  </a:cubicBezTo>
                  <a:lnTo>
                    <a:pt x="2417" y="5796"/>
                  </a:lnTo>
                  <a:lnTo>
                    <a:pt x="2417" y="6922"/>
                  </a:lnTo>
                  <a:cubicBezTo>
                    <a:pt x="2417" y="7375"/>
                    <a:pt x="2788" y="7760"/>
                    <a:pt x="3255" y="7760"/>
                  </a:cubicBezTo>
                  <a:lnTo>
                    <a:pt x="3791" y="7760"/>
                  </a:lnTo>
                  <a:cubicBezTo>
                    <a:pt x="4244" y="7760"/>
                    <a:pt x="4628" y="7375"/>
                    <a:pt x="4628" y="6922"/>
                  </a:cubicBezTo>
                  <a:lnTo>
                    <a:pt x="4628" y="5645"/>
                  </a:lnTo>
                  <a:lnTo>
                    <a:pt x="4628" y="5576"/>
                  </a:lnTo>
                  <a:lnTo>
                    <a:pt x="4628" y="4299"/>
                  </a:lnTo>
                  <a:cubicBezTo>
                    <a:pt x="4628" y="4271"/>
                    <a:pt x="4615" y="4258"/>
                    <a:pt x="4615" y="4230"/>
                  </a:cubicBezTo>
                  <a:lnTo>
                    <a:pt x="4615" y="4230"/>
                  </a:lnTo>
                  <a:cubicBezTo>
                    <a:pt x="4793" y="4354"/>
                    <a:pt x="4999" y="4423"/>
                    <a:pt x="5233" y="4423"/>
                  </a:cubicBezTo>
                  <a:cubicBezTo>
                    <a:pt x="5823" y="4423"/>
                    <a:pt x="6304" y="3942"/>
                    <a:pt x="6304" y="3351"/>
                  </a:cubicBezTo>
                  <a:cubicBezTo>
                    <a:pt x="6304" y="2775"/>
                    <a:pt x="5823" y="2294"/>
                    <a:pt x="5233" y="2294"/>
                  </a:cubicBezTo>
                  <a:cubicBezTo>
                    <a:pt x="4999" y="2294"/>
                    <a:pt x="4780" y="2363"/>
                    <a:pt x="4615" y="2486"/>
                  </a:cubicBezTo>
                  <a:lnTo>
                    <a:pt x="4615" y="1854"/>
                  </a:lnTo>
                  <a:cubicBezTo>
                    <a:pt x="4615" y="825"/>
                    <a:pt x="3873" y="1"/>
                    <a:pt x="2981"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136;p46">
              <a:extLst>
                <a:ext uri="{FF2B5EF4-FFF2-40B4-BE49-F238E27FC236}">
                  <a16:creationId xmlns:a16="http://schemas.microsoft.com/office/drawing/2014/main" id="{DE9F07EA-8DBD-FE8D-6963-B92811CD0F12}"/>
                </a:ext>
              </a:extLst>
            </p:cNvPr>
            <p:cNvSpPr/>
            <p:nvPr/>
          </p:nvSpPr>
          <p:spPr>
            <a:xfrm>
              <a:off x="7752896" y="1811494"/>
              <a:ext cx="316209" cy="387834"/>
            </a:xfrm>
            <a:custGeom>
              <a:avLst/>
              <a:gdLst/>
              <a:ahLst/>
              <a:cxnLst/>
              <a:rect l="l" t="t" r="r" b="b"/>
              <a:pathLst>
                <a:path w="6428" h="7884" extrusionOk="0">
                  <a:moveTo>
                    <a:pt x="3036" y="124"/>
                  </a:moveTo>
                  <a:cubicBezTo>
                    <a:pt x="3901" y="124"/>
                    <a:pt x="4601" y="935"/>
                    <a:pt x="4601" y="1923"/>
                  </a:cubicBezTo>
                  <a:lnTo>
                    <a:pt x="4601" y="2555"/>
                  </a:lnTo>
                  <a:cubicBezTo>
                    <a:pt x="4601" y="2583"/>
                    <a:pt x="4615" y="2610"/>
                    <a:pt x="4629" y="2624"/>
                  </a:cubicBezTo>
                  <a:cubicBezTo>
                    <a:pt x="4656" y="2624"/>
                    <a:pt x="4683" y="2624"/>
                    <a:pt x="4697" y="2610"/>
                  </a:cubicBezTo>
                  <a:cubicBezTo>
                    <a:pt x="4876" y="2487"/>
                    <a:pt x="5082" y="2432"/>
                    <a:pt x="5288" y="2432"/>
                  </a:cubicBezTo>
                  <a:cubicBezTo>
                    <a:pt x="5851" y="2432"/>
                    <a:pt x="6290" y="2871"/>
                    <a:pt x="6290" y="3420"/>
                  </a:cubicBezTo>
                  <a:cubicBezTo>
                    <a:pt x="6290" y="3970"/>
                    <a:pt x="5851" y="4423"/>
                    <a:pt x="5288" y="4423"/>
                  </a:cubicBezTo>
                  <a:cubicBezTo>
                    <a:pt x="5082" y="4423"/>
                    <a:pt x="4876" y="4368"/>
                    <a:pt x="4711" y="4244"/>
                  </a:cubicBezTo>
                  <a:cubicBezTo>
                    <a:pt x="4704" y="4237"/>
                    <a:pt x="4694" y="4234"/>
                    <a:pt x="4682" y="4234"/>
                  </a:cubicBezTo>
                  <a:cubicBezTo>
                    <a:pt x="4670" y="4234"/>
                    <a:pt x="4656" y="4237"/>
                    <a:pt x="4642" y="4244"/>
                  </a:cubicBezTo>
                  <a:cubicBezTo>
                    <a:pt x="4615" y="4258"/>
                    <a:pt x="4601" y="4272"/>
                    <a:pt x="4615" y="4299"/>
                  </a:cubicBezTo>
                  <a:cubicBezTo>
                    <a:pt x="4615" y="4327"/>
                    <a:pt x="4615" y="4354"/>
                    <a:pt x="4615" y="4368"/>
                  </a:cubicBezTo>
                  <a:lnTo>
                    <a:pt x="4615" y="6991"/>
                  </a:lnTo>
                  <a:cubicBezTo>
                    <a:pt x="4615" y="7417"/>
                    <a:pt x="4271" y="7760"/>
                    <a:pt x="3846" y="7760"/>
                  </a:cubicBezTo>
                  <a:lnTo>
                    <a:pt x="3310" y="7760"/>
                  </a:lnTo>
                  <a:cubicBezTo>
                    <a:pt x="2884" y="7760"/>
                    <a:pt x="2527" y="7417"/>
                    <a:pt x="2527" y="6991"/>
                  </a:cubicBezTo>
                  <a:lnTo>
                    <a:pt x="2527" y="5865"/>
                  </a:lnTo>
                  <a:cubicBezTo>
                    <a:pt x="2527" y="5824"/>
                    <a:pt x="2500" y="5796"/>
                    <a:pt x="2472" y="5796"/>
                  </a:cubicBezTo>
                  <a:lnTo>
                    <a:pt x="1690" y="5796"/>
                  </a:lnTo>
                  <a:cubicBezTo>
                    <a:pt x="825" y="5796"/>
                    <a:pt x="124" y="5000"/>
                    <a:pt x="124" y="4011"/>
                  </a:cubicBezTo>
                  <a:lnTo>
                    <a:pt x="124" y="1923"/>
                  </a:lnTo>
                  <a:cubicBezTo>
                    <a:pt x="124" y="935"/>
                    <a:pt x="825" y="124"/>
                    <a:pt x="1690" y="124"/>
                  </a:cubicBezTo>
                  <a:close/>
                  <a:moveTo>
                    <a:pt x="1690" y="1"/>
                  </a:moveTo>
                  <a:cubicBezTo>
                    <a:pt x="756" y="1"/>
                    <a:pt x="1" y="866"/>
                    <a:pt x="1" y="1923"/>
                  </a:cubicBezTo>
                  <a:lnTo>
                    <a:pt x="1" y="4011"/>
                  </a:lnTo>
                  <a:cubicBezTo>
                    <a:pt x="1" y="5068"/>
                    <a:pt x="756" y="5920"/>
                    <a:pt x="1690" y="5920"/>
                  </a:cubicBezTo>
                  <a:lnTo>
                    <a:pt x="2404" y="5920"/>
                  </a:lnTo>
                  <a:lnTo>
                    <a:pt x="2404" y="6991"/>
                  </a:lnTo>
                  <a:cubicBezTo>
                    <a:pt x="2404" y="7485"/>
                    <a:pt x="2802" y="7884"/>
                    <a:pt x="3310" y="7884"/>
                  </a:cubicBezTo>
                  <a:lnTo>
                    <a:pt x="3846" y="7884"/>
                  </a:lnTo>
                  <a:cubicBezTo>
                    <a:pt x="4340" y="7884"/>
                    <a:pt x="4738" y="7485"/>
                    <a:pt x="4738" y="6991"/>
                  </a:cubicBezTo>
                  <a:lnTo>
                    <a:pt x="4738" y="4409"/>
                  </a:lnTo>
                  <a:cubicBezTo>
                    <a:pt x="4903" y="4505"/>
                    <a:pt x="5095" y="4546"/>
                    <a:pt x="5288" y="4546"/>
                  </a:cubicBezTo>
                  <a:cubicBezTo>
                    <a:pt x="5919" y="4546"/>
                    <a:pt x="6428" y="4052"/>
                    <a:pt x="6428" y="3420"/>
                  </a:cubicBezTo>
                  <a:cubicBezTo>
                    <a:pt x="6428" y="2802"/>
                    <a:pt x="5919" y="2294"/>
                    <a:pt x="5288" y="2294"/>
                  </a:cubicBezTo>
                  <a:cubicBezTo>
                    <a:pt x="5095" y="2294"/>
                    <a:pt x="4903" y="2349"/>
                    <a:pt x="4725" y="2445"/>
                  </a:cubicBezTo>
                  <a:lnTo>
                    <a:pt x="4725" y="1923"/>
                  </a:lnTo>
                  <a:cubicBezTo>
                    <a:pt x="4725" y="866"/>
                    <a:pt x="3969"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137;p46">
              <a:extLst>
                <a:ext uri="{FF2B5EF4-FFF2-40B4-BE49-F238E27FC236}">
                  <a16:creationId xmlns:a16="http://schemas.microsoft.com/office/drawing/2014/main" id="{7C9A6416-EFC5-1F2C-7FDB-CBD2772A1762}"/>
                </a:ext>
              </a:extLst>
            </p:cNvPr>
            <p:cNvSpPr/>
            <p:nvPr/>
          </p:nvSpPr>
          <p:spPr>
            <a:xfrm>
              <a:off x="7980559" y="1951692"/>
              <a:ext cx="41273" cy="38223"/>
            </a:xfrm>
            <a:custGeom>
              <a:avLst/>
              <a:gdLst/>
              <a:ahLst/>
              <a:cxnLst/>
              <a:rect l="l" t="t" r="r" b="b"/>
              <a:pathLst>
                <a:path w="839" h="777" extrusionOk="0">
                  <a:moveTo>
                    <a:pt x="663" y="0"/>
                  </a:moveTo>
                  <a:cubicBezTo>
                    <a:pt x="473" y="0"/>
                    <a:pt x="323" y="56"/>
                    <a:pt x="220" y="158"/>
                  </a:cubicBezTo>
                  <a:cubicBezTo>
                    <a:pt x="1" y="378"/>
                    <a:pt x="14" y="708"/>
                    <a:pt x="14" y="721"/>
                  </a:cubicBezTo>
                  <a:cubicBezTo>
                    <a:pt x="14" y="749"/>
                    <a:pt x="42" y="776"/>
                    <a:pt x="83" y="776"/>
                  </a:cubicBezTo>
                  <a:cubicBezTo>
                    <a:pt x="124" y="776"/>
                    <a:pt x="152" y="749"/>
                    <a:pt x="138" y="708"/>
                  </a:cubicBezTo>
                  <a:cubicBezTo>
                    <a:pt x="138" y="708"/>
                    <a:pt x="124" y="419"/>
                    <a:pt x="303" y="255"/>
                  </a:cubicBezTo>
                  <a:cubicBezTo>
                    <a:pt x="399" y="170"/>
                    <a:pt x="526" y="128"/>
                    <a:pt x="695" y="128"/>
                  </a:cubicBezTo>
                  <a:cubicBezTo>
                    <a:pt x="719" y="128"/>
                    <a:pt x="744" y="129"/>
                    <a:pt x="770" y="131"/>
                  </a:cubicBezTo>
                  <a:cubicBezTo>
                    <a:pt x="774" y="133"/>
                    <a:pt x="780" y="134"/>
                    <a:pt x="785" y="134"/>
                  </a:cubicBezTo>
                  <a:cubicBezTo>
                    <a:pt x="810" y="134"/>
                    <a:pt x="838" y="110"/>
                    <a:pt x="838" y="76"/>
                  </a:cubicBezTo>
                  <a:cubicBezTo>
                    <a:pt x="838" y="49"/>
                    <a:pt x="811" y="7"/>
                    <a:pt x="783" y="7"/>
                  </a:cubicBezTo>
                  <a:cubicBezTo>
                    <a:pt x="741" y="3"/>
                    <a:pt x="701" y="0"/>
                    <a:pt x="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138;p46">
              <a:extLst>
                <a:ext uri="{FF2B5EF4-FFF2-40B4-BE49-F238E27FC236}">
                  <a16:creationId xmlns:a16="http://schemas.microsoft.com/office/drawing/2014/main" id="{1C5CB395-1834-FB1E-77D0-E4670DA9FB54}"/>
                </a:ext>
              </a:extLst>
            </p:cNvPr>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139;p46">
              <a:extLst>
                <a:ext uri="{FF2B5EF4-FFF2-40B4-BE49-F238E27FC236}">
                  <a16:creationId xmlns:a16="http://schemas.microsoft.com/office/drawing/2014/main" id="{6CDA203A-2C2D-0B04-D119-6A9350FB67A6}"/>
                </a:ext>
              </a:extLst>
            </p:cNvPr>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140;p46">
              <a:extLst>
                <a:ext uri="{FF2B5EF4-FFF2-40B4-BE49-F238E27FC236}">
                  <a16:creationId xmlns:a16="http://schemas.microsoft.com/office/drawing/2014/main" id="{C20B5F01-E215-71FE-DC1C-3DDDBBD677E6}"/>
                </a:ext>
              </a:extLst>
            </p:cNvPr>
            <p:cNvSpPr/>
            <p:nvPr/>
          </p:nvSpPr>
          <p:spPr>
            <a:xfrm>
              <a:off x="7736023" y="1737951"/>
              <a:ext cx="326343" cy="209412"/>
            </a:xfrm>
            <a:custGeom>
              <a:avLst/>
              <a:gdLst/>
              <a:ahLst/>
              <a:cxnLst/>
              <a:rect l="l" t="t" r="r" b="b"/>
              <a:pathLst>
                <a:path w="6634" h="4257" extrusionOk="0">
                  <a:moveTo>
                    <a:pt x="3480" y="0"/>
                  </a:moveTo>
                  <a:cubicBezTo>
                    <a:pt x="2828" y="0"/>
                    <a:pt x="2145" y="202"/>
                    <a:pt x="1483" y="603"/>
                  </a:cubicBezTo>
                  <a:cubicBezTo>
                    <a:pt x="0" y="1482"/>
                    <a:pt x="41" y="2938"/>
                    <a:pt x="124" y="3144"/>
                  </a:cubicBezTo>
                  <a:cubicBezTo>
                    <a:pt x="179" y="3267"/>
                    <a:pt x="247" y="3364"/>
                    <a:pt x="398" y="3391"/>
                  </a:cubicBezTo>
                  <a:cubicBezTo>
                    <a:pt x="421" y="3393"/>
                    <a:pt x="446" y="3394"/>
                    <a:pt x="473" y="3394"/>
                  </a:cubicBezTo>
                  <a:cubicBezTo>
                    <a:pt x="616" y="3394"/>
                    <a:pt x="836" y="3364"/>
                    <a:pt x="1181" y="3295"/>
                  </a:cubicBezTo>
                  <a:cubicBezTo>
                    <a:pt x="2348" y="3048"/>
                    <a:pt x="3103" y="2032"/>
                    <a:pt x="3104" y="2031"/>
                  </a:cubicBezTo>
                  <a:lnTo>
                    <a:pt x="3104" y="2031"/>
                  </a:lnTo>
                  <a:cubicBezTo>
                    <a:pt x="3104" y="2032"/>
                    <a:pt x="2994" y="2211"/>
                    <a:pt x="3406" y="3061"/>
                  </a:cubicBezTo>
                  <a:cubicBezTo>
                    <a:pt x="3694" y="3693"/>
                    <a:pt x="4463" y="4091"/>
                    <a:pt x="4848" y="4256"/>
                  </a:cubicBezTo>
                  <a:cubicBezTo>
                    <a:pt x="4999" y="4146"/>
                    <a:pt x="5026" y="4119"/>
                    <a:pt x="5095" y="4064"/>
                  </a:cubicBezTo>
                  <a:cubicBezTo>
                    <a:pt x="5095" y="4064"/>
                    <a:pt x="5342" y="3858"/>
                    <a:pt x="5617" y="3858"/>
                  </a:cubicBezTo>
                  <a:cubicBezTo>
                    <a:pt x="5878" y="3858"/>
                    <a:pt x="6125" y="3954"/>
                    <a:pt x="6304" y="4091"/>
                  </a:cubicBezTo>
                  <a:cubicBezTo>
                    <a:pt x="6606" y="3515"/>
                    <a:pt x="6633" y="1922"/>
                    <a:pt x="5631" y="905"/>
                  </a:cubicBezTo>
                  <a:cubicBezTo>
                    <a:pt x="5026" y="301"/>
                    <a:pt x="4277" y="0"/>
                    <a:pt x="348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41;p46">
              <a:extLst>
                <a:ext uri="{FF2B5EF4-FFF2-40B4-BE49-F238E27FC236}">
                  <a16:creationId xmlns:a16="http://schemas.microsoft.com/office/drawing/2014/main" id="{3638F459-A09C-CE7B-6CAC-C5E39B50EFAD}"/>
                </a:ext>
              </a:extLst>
            </p:cNvPr>
            <p:cNvSpPr/>
            <p:nvPr/>
          </p:nvSpPr>
          <p:spPr>
            <a:xfrm>
              <a:off x="7729923" y="1735000"/>
              <a:ext cx="335788" cy="215709"/>
            </a:xfrm>
            <a:custGeom>
              <a:avLst/>
              <a:gdLst/>
              <a:ahLst/>
              <a:cxnLst/>
              <a:rect l="l" t="t" r="r" b="b"/>
              <a:pathLst>
                <a:path w="6826" h="4385" extrusionOk="0">
                  <a:moveTo>
                    <a:pt x="3605" y="129"/>
                  </a:moveTo>
                  <a:cubicBezTo>
                    <a:pt x="4393" y="129"/>
                    <a:pt x="5130" y="424"/>
                    <a:pt x="5713" y="1007"/>
                  </a:cubicBezTo>
                  <a:cubicBezTo>
                    <a:pt x="6647" y="1968"/>
                    <a:pt x="6661" y="3451"/>
                    <a:pt x="6400" y="4055"/>
                  </a:cubicBezTo>
                  <a:cubicBezTo>
                    <a:pt x="6208" y="3932"/>
                    <a:pt x="5974" y="3849"/>
                    <a:pt x="5741" y="3849"/>
                  </a:cubicBezTo>
                  <a:cubicBezTo>
                    <a:pt x="5453" y="3849"/>
                    <a:pt x="5192" y="4069"/>
                    <a:pt x="5192" y="4083"/>
                  </a:cubicBezTo>
                  <a:cubicBezTo>
                    <a:pt x="5123" y="4124"/>
                    <a:pt x="5082" y="4151"/>
                    <a:pt x="4972" y="4248"/>
                  </a:cubicBezTo>
                  <a:cubicBezTo>
                    <a:pt x="4629" y="4096"/>
                    <a:pt x="3873" y="3712"/>
                    <a:pt x="3585" y="3094"/>
                  </a:cubicBezTo>
                  <a:cubicBezTo>
                    <a:pt x="3214" y="2311"/>
                    <a:pt x="3283" y="2119"/>
                    <a:pt x="3283" y="2119"/>
                  </a:cubicBezTo>
                  <a:cubicBezTo>
                    <a:pt x="3297" y="2091"/>
                    <a:pt x="3283" y="2050"/>
                    <a:pt x="3255" y="2037"/>
                  </a:cubicBezTo>
                  <a:cubicBezTo>
                    <a:pt x="3245" y="2026"/>
                    <a:pt x="3232" y="2022"/>
                    <a:pt x="3220" y="2022"/>
                  </a:cubicBezTo>
                  <a:cubicBezTo>
                    <a:pt x="3200" y="2022"/>
                    <a:pt x="3181" y="2033"/>
                    <a:pt x="3173" y="2050"/>
                  </a:cubicBezTo>
                  <a:cubicBezTo>
                    <a:pt x="3159" y="2050"/>
                    <a:pt x="2431" y="3053"/>
                    <a:pt x="1292" y="3286"/>
                  </a:cubicBezTo>
                  <a:cubicBezTo>
                    <a:pt x="969" y="3355"/>
                    <a:pt x="753" y="3386"/>
                    <a:pt x="611" y="3386"/>
                  </a:cubicBezTo>
                  <a:cubicBezTo>
                    <a:pt x="583" y="3386"/>
                    <a:pt x="558" y="3385"/>
                    <a:pt x="536" y="3382"/>
                  </a:cubicBezTo>
                  <a:cubicBezTo>
                    <a:pt x="413" y="3355"/>
                    <a:pt x="358" y="3286"/>
                    <a:pt x="303" y="3176"/>
                  </a:cubicBezTo>
                  <a:cubicBezTo>
                    <a:pt x="248" y="3039"/>
                    <a:pt x="152" y="1611"/>
                    <a:pt x="1635" y="718"/>
                  </a:cubicBezTo>
                  <a:cubicBezTo>
                    <a:pt x="2288" y="324"/>
                    <a:pt x="2963" y="129"/>
                    <a:pt x="3605" y="129"/>
                  </a:cubicBezTo>
                  <a:close/>
                  <a:moveTo>
                    <a:pt x="3613" y="1"/>
                  </a:moveTo>
                  <a:cubicBezTo>
                    <a:pt x="2949" y="1"/>
                    <a:pt x="2248" y="203"/>
                    <a:pt x="1566" y="608"/>
                  </a:cubicBezTo>
                  <a:cubicBezTo>
                    <a:pt x="1" y="1542"/>
                    <a:pt x="110" y="3053"/>
                    <a:pt x="193" y="3231"/>
                  </a:cubicBezTo>
                  <a:cubicBezTo>
                    <a:pt x="234" y="3341"/>
                    <a:pt x="316" y="3478"/>
                    <a:pt x="522" y="3520"/>
                  </a:cubicBezTo>
                  <a:cubicBezTo>
                    <a:pt x="547" y="3522"/>
                    <a:pt x="574" y="3523"/>
                    <a:pt x="604" y="3523"/>
                  </a:cubicBezTo>
                  <a:cubicBezTo>
                    <a:pt x="758" y="3523"/>
                    <a:pt x="985" y="3493"/>
                    <a:pt x="1319" y="3424"/>
                  </a:cubicBezTo>
                  <a:cubicBezTo>
                    <a:pt x="2239" y="3218"/>
                    <a:pt x="2898" y="2572"/>
                    <a:pt x="3159" y="2270"/>
                  </a:cubicBezTo>
                  <a:cubicBezTo>
                    <a:pt x="3173" y="2435"/>
                    <a:pt x="3255" y="2696"/>
                    <a:pt x="3461" y="3149"/>
                  </a:cubicBezTo>
                  <a:cubicBezTo>
                    <a:pt x="3791" y="3836"/>
                    <a:pt x="4615" y="4234"/>
                    <a:pt x="4958" y="4371"/>
                  </a:cubicBezTo>
                  <a:cubicBezTo>
                    <a:pt x="4958" y="4385"/>
                    <a:pt x="4972" y="4385"/>
                    <a:pt x="4972" y="4385"/>
                  </a:cubicBezTo>
                  <a:cubicBezTo>
                    <a:pt x="4986" y="4385"/>
                    <a:pt x="4999" y="4371"/>
                    <a:pt x="5013" y="4371"/>
                  </a:cubicBezTo>
                  <a:cubicBezTo>
                    <a:pt x="5150" y="4261"/>
                    <a:pt x="5192" y="4234"/>
                    <a:pt x="5260" y="4179"/>
                  </a:cubicBezTo>
                  <a:cubicBezTo>
                    <a:pt x="5260" y="4179"/>
                    <a:pt x="5494" y="3987"/>
                    <a:pt x="5741" y="3987"/>
                  </a:cubicBezTo>
                  <a:cubicBezTo>
                    <a:pt x="5755" y="3986"/>
                    <a:pt x="5769" y="3985"/>
                    <a:pt x="5783" y="3985"/>
                  </a:cubicBezTo>
                  <a:cubicBezTo>
                    <a:pt x="5992" y="3985"/>
                    <a:pt x="6219" y="4078"/>
                    <a:pt x="6386" y="4206"/>
                  </a:cubicBezTo>
                  <a:cubicBezTo>
                    <a:pt x="6414" y="4220"/>
                    <a:pt x="6428" y="4220"/>
                    <a:pt x="6441" y="4220"/>
                  </a:cubicBezTo>
                  <a:cubicBezTo>
                    <a:pt x="6469" y="4220"/>
                    <a:pt x="6483" y="4206"/>
                    <a:pt x="6483" y="4179"/>
                  </a:cubicBezTo>
                  <a:cubicBezTo>
                    <a:pt x="6798" y="3588"/>
                    <a:pt x="6826" y="1954"/>
                    <a:pt x="5796" y="924"/>
                  </a:cubicBezTo>
                  <a:cubicBezTo>
                    <a:pt x="5196" y="309"/>
                    <a:pt x="4433" y="1"/>
                    <a:pt x="3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42;p46">
              <a:extLst>
                <a:ext uri="{FF2B5EF4-FFF2-40B4-BE49-F238E27FC236}">
                  <a16:creationId xmlns:a16="http://schemas.microsoft.com/office/drawing/2014/main" id="{5AE111E1-E269-1187-42B7-FD27FCB622E5}"/>
                </a:ext>
              </a:extLst>
            </p:cNvPr>
            <p:cNvSpPr/>
            <p:nvPr/>
          </p:nvSpPr>
          <p:spPr>
            <a:xfrm>
              <a:off x="7834654" y="2118898"/>
              <a:ext cx="185161" cy="91252"/>
            </a:xfrm>
            <a:custGeom>
              <a:avLst/>
              <a:gdLst/>
              <a:ahLst/>
              <a:cxnLst/>
              <a:rect l="l" t="t" r="r" b="b"/>
              <a:pathLst>
                <a:path w="3764" h="1855" extrusionOk="0">
                  <a:moveTo>
                    <a:pt x="728" y="0"/>
                  </a:moveTo>
                  <a:cubicBezTo>
                    <a:pt x="344" y="0"/>
                    <a:pt x="14" y="316"/>
                    <a:pt x="14" y="714"/>
                  </a:cubicBezTo>
                  <a:lnTo>
                    <a:pt x="14" y="1113"/>
                  </a:lnTo>
                  <a:cubicBezTo>
                    <a:pt x="0" y="1497"/>
                    <a:pt x="316" y="1827"/>
                    <a:pt x="714" y="1827"/>
                  </a:cubicBezTo>
                  <a:lnTo>
                    <a:pt x="3035" y="1854"/>
                  </a:lnTo>
                  <a:cubicBezTo>
                    <a:pt x="3420" y="1854"/>
                    <a:pt x="3749" y="1538"/>
                    <a:pt x="3749" y="1154"/>
                  </a:cubicBezTo>
                  <a:lnTo>
                    <a:pt x="3749" y="756"/>
                  </a:lnTo>
                  <a:cubicBezTo>
                    <a:pt x="3763" y="357"/>
                    <a:pt x="3447" y="42"/>
                    <a:pt x="3049" y="28"/>
                  </a:cubicBezTo>
                  <a:lnTo>
                    <a:pt x="7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43;p46">
              <a:extLst>
                <a:ext uri="{FF2B5EF4-FFF2-40B4-BE49-F238E27FC236}">
                  <a16:creationId xmlns:a16="http://schemas.microsoft.com/office/drawing/2014/main" id="{73C974C0-DBAB-FFC7-0C95-162F6F71AEDD}"/>
                </a:ext>
              </a:extLst>
            </p:cNvPr>
            <p:cNvSpPr/>
            <p:nvPr/>
          </p:nvSpPr>
          <p:spPr>
            <a:xfrm>
              <a:off x="7831948" y="2116192"/>
              <a:ext cx="190523" cy="97303"/>
            </a:xfrm>
            <a:custGeom>
              <a:avLst/>
              <a:gdLst/>
              <a:ahLst/>
              <a:cxnLst/>
              <a:rect l="l" t="t" r="r" b="b"/>
              <a:pathLst>
                <a:path w="3873" h="1978" extrusionOk="0">
                  <a:moveTo>
                    <a:pt x="783" y="124"/>
                  </a:moveTo>
                  <a:lnTo>
                    <a:pt x="3104" y="151"/>
                  </a:lnTo>
                  <a:cubicBezTo>
                    <a:pt x="3282" y="151"/>
                    <a:pt x="3447" y="220"/>
                    <a:pt x="3557" y="344"/>
                  </a:cubicBezTo>
                  <a:cubicBezTo>
                    <a:pt x="3681" y="467"/>
                    <a:pt x="3749" y="632"/>
                    <a:pt x="3749" y="811"/>
                  </a:cubicBezTo>
                  <a:lnTo>
                    <a:pt x="3736" y="1209"/>
                  </a:lnTo>
                  <a:cubicBezTo>
                    <a:pt x="3736" y="1374"/>
                    <a:pt x="3667" y="1538"/>
                    <a:pt x="3543" y="1662"/>
                  </a:cubicBezTo>
                  <a:cubicBezTo>
                    <a:pt x="3420" y="1786"/>
                    <a:pt x="3269" y="1841"/>
                    <a:pt x="3090" y="1841"/>
                  </a:cubicBezTo>
                  <a:lnTo>
                    <a:pt x="769" y="1813"/>
                  </a:lnTo>
                  <a:cubicBezTo>
                    <a:pt x="591" y="1813"/>
                    <a:pt x="440" y="1744"/>
                    <a:pt x="316" y="1621"/>
                  </a:cubicBezTo>
                  <a:cubicBezTo>
                    <a:pt x="193" y="1497"/>
                    <a:pt x="124" y="1332"/>
                    <a:pt x="124" y="1168"/>
                  </a:cubicBezTo>
                  <a:lnTo>
                    <a:pt x="138" y="769"/>
                  </a:lnTo>
                  <a:cubicBezTo>
                    <a:pt x="138" y="412"/>
                    <a:pt x="426" y="124"/>
                    <a:pt x="783" y="124"/>
                  </a:cubicBezTo>
                  <a:close/>
                  <a:moveTo>
                    <a:pt x="783" y="0"/>
                  </a:moveTo>
                  <a:cubicBezTo>
                    <a:pt x="357" y="0"/>
                    <a:pt x="14" y="344"/>
                    <a:pt x="0" y="769"/>
                  </a:cubicBezTo>
                  <a:lnTo>
                    <a:pt x="0" y="1168"/>
                  </a:lnTo>
                  <a:cubicBezTo>
                    <a:pt x="0" y="1374"/>
                    <a:pt x="83" y="1566"/>
                    <a:pt x="220" y="1717"/>
                  </a:cubicBezTo>
                  <a:cubicBezTo>
                    <a:pt x="371" y="1868"/>
                    <a:pt x="563" y="1950"/>
                    <a:pt x="769" y="1950"/>
                  </a:cubicBezTo>
                  <a:lnTo>
                    <a:pt x="3090" y="1978"/>
                  </a:lnTo>
                  <a:cubicBezTo>
                    <a:pt x="3296" y="1978"/>
                    <a:pt x="3488" y="1896"/>
                    <a:pt x="3639" y="1758"/>
                  </a:cubicBezTo>
                  <a:cubicBezTo>
                    <a:pt x="3791" y="1607"/>
                    <a:pt x="3873" y="1415"/>
                    <a:pt x="3873" y="1209"/>
                  </a:cubicBezTo>
                  <a:lnTo>
                    <a:pt x="3873" y="811"/>
                  </a:lnTo>
                  <a:cubicBezTo>
                    <a:pt x="3873" y="385"/>
                    <a:pt x="3530" y="28"/>
                    <a:pt x="3104" y="28"/>
                  </a:cubicBez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44;p46">
              <a:extLst>
                <a:ext uri="{FF2B5EF4-FFF2-40B4-BE49-F238E27FC236}">
                  <a16:creationId xmlns:a16="http://schemas.microsoft.com/office/drawing/2014/main" id="{1DF0BA60-187D-E348-7BBE-22AC054ECC1D}"/>
                </a:ext>
              </a:extLst>
            </p:cNvPr>
            <p:cNvSpPr/>
            <p:nvPr/>
          </p:nvSpPr>
          <p:spPr>
            <a:xfrm>
              <a:off x="8001515" y="1999311"/>
              <a:ext cx="20956" cy="21694"/>
            </a:xfrm>
            <a:custGeom>
              <a:avLst/>
              <a:gdLst/>
              <a:ahLst/>
              <a:cxnLst/>
              <a:rect l="l" t="t" r="r" b="b"/>
              <a:pathLst>
                <a:path w="426" h="441" extrusionOk="0">
                  <a:moveTo>
                    <a:pt x="220" y="1"/>
                  </a:moveTo>
                  <a:cubicBezTo>
                    <a:pt x="96" y="1"/>
                    <a:pt x="0" y="97"/>
                    <a:pt x="0" y="220"/>
                  </a:cubicBezTo>
                  <a:cubicBezTo>
                    <a:pt x="0" y="344"/>
                    <a:pt x="96" y="440"/>
                    <a:pt x="220" y="440"/>
                  </a:cubicBezTo>
                  <a:cubicBezTo>
                    <a:pt x="330" y="440"/>
                    <a:pt x="426" y="344"/>
                    <a:pt x="426" y="220"/>
                  </a:cubicBezTo>
                  <a:cubicBezTo>
                    <a:pt x="426" y="97"/>
                    <a:pt x="33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45;p46">
              <a:extLst>
                <a:ext uri="{FF2B5EF4-FFF2-40B4-BE49-F238E27FC236}">
                  <a16:creationId xmlns:a16="http://schemas.microsoft.com/office/drawing/2014/main" id="{17003C2C-5DF8-8159-E5EC-1C6118E737B4}"/>
                </a:ext>
              </a:extLst>
            </p:cNvPr>
            <p:cNvSpPr/>
            <p:nvPr/>
          </p:nvSpPr>
          <p:spPr>
            <a:xfrm>
              <a:off x="7855561" y="1920947"/>
              <a:ext cx="35861" cy="34484"/>
            </a:xfrm>
            <a:custGeom>
              <a:avLst/>
              <a:gdLst/>
              <a:ahLst/>
              <a:cxnLst/>
              <a:rect l="l" t="t" r="r" b="b"/>
              <a:pathLst>
                <a:path w="729" h="701" extrusionOk="0">
                  <a:moveTo>
                    <a:pt x="358" y="1"/>
                  </a:moveTo>
                  <a:cubicBezTo>
                    <a:pt x="152" y="1"/>
                    <a:pt x="1" y="289"/>
                    <a:pt x="1" y="632"/>
                  </a:cubicBezTo>
                  <a:cubicBezTo>
                    <a:pt x="1" y="674"/>
                    <a:pt x="28" y="701"/>
                    <a:pt x="56" y="701"/>
                  </a:cubicBezTo>
                  <a:cubicBezTo>
                    <a:pt x="97" y="701"/>
                    <a:pt x="125" y="674"/>
                    <a:pt x="125" y="632"/>
                  </a:cubicBezTo>
                  <a:cubicBezTo>
                    <a:pt x="125" y="344"/>
                    <a:pt x="248" y="138"/>
                    <a:pt x="358" y="138"/>
                  </a:cubicBezTo>
                  <a:cubicBezTo>
                    <a:pt x="482" y="138"/>
                    <a:pt x="605" y="344"/>
                    <a:pt x="605" y="632"/>
                  </a:cubicBezTo>
                  <a:cubicBezTo>
                    <a:pt x="605" y="674"/>
                    <a:pt x="633" y="701"/>
                    <a:pt x="674" y="701"/>
                  </a:cubicBezTo>
                  <a:cubicBezTo>
                    <a:pt x="701" y="701"/>
                    <a:pt x="729" y="674"/>
                    <a:pt x="729" y="632"/>
                  </a:cubicBezTo>
                  <a:cubicBezTo>
                    <a:pt x="729" y="289"/>
                    <a:pt x="578" y="1"/>
                    <a:pt x="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46;p46">
              <a:extLst>
                <a:ext uri="{FF2B5EF4-FFF2-40B4-BE49-F238E27FC236}">
                  <a16:creationId xmlns:a16="http://schemas.microsoft.com/office/drawing/2014/main" id="{9113901E-054E-E1CF-157F-F6293226F59B}"/>
                </a:ext>
              </a:extLst>
            </p:cNvPr>
            <p:cNvSpPr/>
            <p:nvPr/>
          </p:nvSpPr>
          <p:spPr>
            <a:xfrm>
              <a:off x="7761701" y="1920947"/>
              <a:ext cx="32467" cy="30450"/>
            </a:xfrm>
            <a:custGeom>
              <a:avLst/>
              <a:gdLst/>
              <a:ahLst/>
              <a:cxnLst/>
              <a:rect l="l" t="t" r="r" b="b"/>
              <a:pathLst>
                <a:path w="660" h="619" extrusionOk="0">
                  <a:moveTo>
                    <a:pt x="330" y="1"/>
                  </a:moveTo>
                  <a:cubicBezTo>
                    <a:pt x="151" y="1"/>
                    <a:pt x="0" y="248"/>
                    <a:pt x="0" y="550"/>
                  </a:cubicBezTo>
                  <a:cubicBezTo>
                    <a:pt x="0" y="591"/>
                    <a:pt x="28" y="619"/>
                    <a:pt x="69" y="619"/>
                  </a:cubicBezTo>
                  <a:cubicBezTo>
                    <a:pt x="110" y="619"/>
                    <a:pt x="137" y="591"/>
                    <a:pt x="137" y="550"/>
                  </a:cubicBezTo>
                  <a:cubicBezTo>
                    <a:pt x="137" y="303"/>
                    <a:pt x="234" y="138"/>
                    <a:pt x="330" y="138"/>
                  </a:cubicBezTo>
                  <a:cubicBezTo>
                    <a:pt x="426" y="138"/>
                    <a:pt x="522" y="303"/>
                    <a:pt x="522" y="550"/>
                  </a:cubicBezTo>
                  <a:cubicBezTo>
                    <a:pt x="522" y="591"/>
                    <a:pt x="549" y="619"/>
                    <a:pt x="591" y="619"/>
                  </a:cubicBezTo>
                  <a:cubicBezTo>
                    <a:pt x="618" y="619"/>
                    <a:pt x="659" y="591"/>
                    <a:pt x="659" y="550"/>
                  </a:cubicBezTo>
                  <a:cubicBezTo>
                    <a:pt x="659" y="248"/>
                    <a:pt x="508"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47;p46">
              <a:extLst>
                <a:ext uri="{FF2B5EF4-FFF2-40B4-BE49-F238E27FC236}">
                  <a16:creationId xmlns:a16="http://schemas.microsoft.com/office/drawing/2014/main" id="{003D5987-C378-CBE2-A767-6B8470DC42D1}"/>
                </a:ext>
              </a:extLst>
            </p:cNvPr>
            <p:cNvSpPr/>
            <p:nvPr/>
          </p:nvSpPr>
          <p:spPr>
            <a:xfrm>
              <a:off x="7796825" y="1921341"/>
              <a:ext cx="33795" cy="61835"/>
            </a:xfrm>
            <a:custGeom>
              <a:avLst/>
              <a:gdLst/>
              <a:ahLst/>
              <a:cxnLst/>
              <a:rect l="l" t="t" r="r" b="b"/>
              <a:pathLst>
                <a:path w="687" h="1257" extrusionOk="0">
                  <a:moveTo>
                    <a:pt x="553" y="1"/>
                  </a:moveTo>
                  <a:cubicBezTo>
                    <a:pt x="529" y="1"/>
                    <a:pt x="505" y="14"/>
                    <a:pt x="495" y="34"/>
                  </a:cubicBezTo>
                  <a:lnTo>
                    <a:pt x="14" y="830"/>
                  </a:lnTo>
                  <a:cubicBezTo>
                    <a:pt x="0" y="858"/>
                    <a:pt x="14" y="899"/>
                    <a:pt x="41" y="913"/>
                  </a:cubicBezTo>
                  <a:lnTo>
                    <a:pt x="577" y="1242"/>
                  </a:lnTo>
                  <a:cubicBezTo>
                    <a:pt x="591" y="1256"/>
                    <a:pt x="604" y="1256"/>
                    <a:pt x="618" y="1256"/>
                  </a:cubicBezTo>
                  <a:cubicBezTo>
                    <a:pt x="632" y="1256"/>
                    <a:pt x="659" y="1242"/>
                    <a:pt x="673" y="1229"/>
                  </a:cubicBezTo>
                  <a:cubicBezTo>
                    <a:pt x="687" y="1201"/>
                    <a:pt x="673" y="1160"/>
                    <a:pt x="646" y="1132"/>
                  </a:cubicBezTo>
                  <a:lnTo>
                    <a:pt x="165" y="844"/>
                  </a:lnTo>
                  <a:lnTo>
                    <a:pt x="604" y="102"/>
                  </a:lnTo>
                  <a:cubicBezTo>
                    <a:pt x="618" y="61"/>
                    <a:pt x="604" y="20"/>
                    <a:pt x="577" y="6"/>
                  </a:cubicBezTo>
                  <a:cubicBezTo>
                    <a:pt x="570" y="3"/>
                    <a:pt x="5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48;p46">
              <a:extLst>
                <a:ext uri="{FF2B5EF4-FFF2-40B4-BE49-F238E27FC236}">
                  <a16:creationId xmlns:a16="http://schemas.microsoft.com/office/drawing/2014/main" id="{3BBE0873-E84D-EEF4-0A61-24513155557F}"/>
                </a:ext>
              </a:extLst>
            </p:cNvPr>
            <p:cNvSpPr/>
            <p:nvPr/>
          </p:nvSpPr>
          <p:spPr>
            <a:xfrm>
              <a:off x="7868400" y="1905156"/>
              <a:ext cx="33156" cy="16529"/>
            </a:xfrm>
            <a:custGeom>
              <a:avLst/>
              <a:gdLst/>
              <a:ahLst/>
              <a:cxnLst/>
              <a:rect l="l" t="t" r="r" b="b"/>
              <a:pathLst>
                <a:path w="674" h="336" extrusionOk="0">
                  <a:moveTo>
                    <a:pt x="74" y="1"/>
                  </a:moveTo>
                  <a:cubicBezTo>
                    <a:pt x="51" y="1"/>
                    <a:pt x="25" y="16"/>
                    <a:pt x="15" y="47"/>
                  </a:cubicBezTo>
                  <a:cubicBezTo>
                    <a:pt x="1" y="74"/>
                    <a:pt x="15" y="116"/>
                    <a:pt x="56" y="129"/>
                  </a:cubicBezTo>
                  <a:lnTo>
                    <a:pt x="578" y="335"/>
                  </a:lnTo>
                  <a:lnTo>
                    <a:pt x="605" y="335"/>
                  </a:lnTo>
                  <a:cubicBezTo>
                    <a:pt x="619" y="335"/>
                    <a:pt x="646" y="322"/>
                    <a:pt x="660" y="294"/>
                  </a:cubicBezTo>
                  <a:cubicBezTo>
                    <a:pt x="674" y="267"/>
                    <a:pt x="660" y="225"/>
                    <a:pt x="619" y="212"/>
                  </a:cubicBezTo>
                  <a:lnTo>
                    <a:pt x="97" y="6"/>
                  </a:lnTo>
                  <a:cubicBezTo>
                    <a:pt x="90" y="2"/>
                    <a:pt x="82"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49;p46">
              <a:extLst>
                <a:ext uri="{FF2B5EF4-FFF2-40B4-BE49-F238E27FC236}">
                  <a16:creationId xmlns:a16="http://schemas.microsoft.com/office/drawing/2014/main" id="{9F8CFBBF-5033-0CB3-9BE2-9E8EBAC48991}"/>
                </a:ext>
              </a:extLst>
            </p:cNvPr>
            <p:cNvSpPr/>
            <p:nvPr/>
          </p:nvSpPr>
          <p:spPr>
            <a:xfrm>
              <a:off x="7760324" y="1909485"/>
              <a:ext cx="31139" cy="10183"/>
            </a:xfrm>
            <a:custGeom>
              <a:avLst/>
              <a:gdLst/>
              <a:ahLst/>
              <a:cxnLst/>
              <a:rect l="l" t="t" r="r" b="b"/>
              <a:pathLst>
                <a:path w="633" h="207" extrusionOk="0">
                  <a:moveTo>
                    <a:pt x="564" y="0"/>
                  </a:moveTo>
                  <a:lnTo>
                    <a:pt x="56" y="69"/>
                  </a:lnTo>
                  <a:cubicBezTo>
                    <a:pt x="28" y="83"/>
                    <a:pt x="1" y="110"/>
                    <a:pt x="1" y="151"/>
                  </a:cubicBezTo>
                  <a:cubicBezTo>
                    <a:pt x="14" y="179"/>
                    <a:pt x="42" y="206"/>
                    <a:pt x="69" y="206"/>
                  </a:cubicBezTo>
                  <a:lnTo>
                    <a:pt x="83" y="206"/>
                  </a:lnTo>
                  <a:lnTo>
                    <a:pt x="577" y="124"/>
                  </a:lnTo>
                  <a:cubicBezTo>
                    <a:pt x="619" y="124"/>
                    <a:pt x="632" y="96"/>
                    <a:pt x="632" y="55"/>
                  </a:cubicBezTo>
                  <a:cubicBezTo>
                    <a:pt x="632" y="14"/>
                    <a:pt x="591"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50;p46">
              <a:extLst>
                <a:ext uri="{FF2B5EF4-FFF2-40B4-BE49-F238E27FC236}">
                  <a16:creationId xmlns:a16="http://schemas.microsoft.com/office/drawing/2014/main" id="{32B31081-E516-8EF8-7A63-9BDF8AB3E724}"/>
                </a:ext>
              </a:extLst>
            </p:cNvPr>
            <p:cNvSpPr/>
            <p:nvPr/>
          </p:nvSpPr>
          <p:spPr>
            <a:xfrm>
              <a:off x="7795447" y="2013527"/>
              <a:ext cx="52095" cy="29761"/>
            </a:xfrm>
            <a:custGeom>
              <a:avLst/>
              <a:gdLst/>
              <a:ahLst/>
              <a:cxnLst/>
              <a:rect l="l" t="t" r="r" b="b"/>
              <a:pathLst>
                <a:path w="1059" h="605" extrusionOk="0">
                  <a:moveTo>
                    <a:pt x="69" y="0"/>
                  </a:moveTo>
                  <a:cubicBezTo>
                    <a:pt x="28" y="0"/>
                    <a:pt x="1" y="41"/>
                    <a:pt x="1" y="69"/>
                  </a:cubicBezTo>
                  <a:cubicBezTo>
                    <a:pt x="1" y="357"/>
                    <a:pt x="234" y="604"/>
                    <a:pt x="536" y="604"/>
                  </a:cubicBezTo>
                  <a:cubicBezTo>
                    <a:pt x="825" y="604"/>
                    <a:pt x="1058" y="357"/>
                    <a:pt x="1058" y="69"/>
                  </a:cubicBezTo>
                  <a:cubicBezTo>
                    <a:pt x="1058" y="41"/>
                    <a:pt x="1031" y="0"/>
                    <a:pt x="1003" y="0"/>
                  </a:cubicBezTo>
                  <a:cubicBezTo>
                    <a:pt x="962" y="0"/>
                    <a:pt x="935" y="41"/>
                    <a:pt x="935" y="69"/>
                  </a:cubicBezTo>
                  <a:cubicBezTo>
                    <a:pt x="935" y="288"/>
                    <a:pt x="756" y="467"/>
                    <a:pt x="536" y="467"/>
                  </a:cubicBezTo>
                  <a:cubicBezTo>
                    <a:pt x="303" y="467"/>
                    <a:pt x="124" y="288"/>
                    <a:pt x="124" y="69"/>
                  </a:cubicBezTo>
                  <a:cubicBezTo>
                    <a:pt x="124" y="41"/>
                    <a:pt x="9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Title 1">
            <a:extLst>
              <a:ext uri="{FF2B5EF4-FFF2-40B4-BE49-F238E27FC236}">
                <a16:creationId xmlns:a16="http://schemas.microsoft.com/office/drawing/2014/main" id="{0B4FB4E7-5414-A493-742D-7AFFCF47D15F}"/>
              </a:ext>
            </a:extLst>
          </p:cNvPr>
          <p:cNvSpPr>
            <a:spLocks noGrp="1"/>
          </p:cNvSpPr>
          <p:nvPr>
            <p:ph type="title"/>
          </p:nvPr>
        </p:nvSpPr>
        <p:spPr>
          <a:xfrm>
            <a:off x="806124" y="3096"/>
            <a:ext cx="7519707" cy="401052"/>
          </a:xfrm>
        </p:spPr>
        <p:txBody>
          <a:bodyPr/>
          <a:lstStyle/>
          <a:p>
            <a:r>
              <a:rPr lang="en-IN" dirty="0"/>
              <a:t>Distribution of Income for Responders Vs Non-Responders</a:t>
            </a:r>
          </a:p>
        </p:txBody>
      </p:sp>
      <p:sp>
        <p:nvSpPr>
          <p:cNvPr id="1055" name="Text Placeholder 3">
            <a:extLst>
              <a:ext uri="{FF2B5EF4-FFF2-40B4-BE49-F238E27FC236}">
                <a16:creationId xmlns:a16="http://schemas.microsoft.com/office/drawing/2014/main" id="{147C91A0-09C8-34D4-FF7E-C51D371D32CE}"/>
              </a:ext>
            </a:extLst>
          </p:cNvPr>
          <p:cNvSpPr txBox="1">
            <a:spLocks/>
          </p:cNvSpPr>
          <p:nvPr/>
        </p:nvSpPr>
        <p:spPr>
          <a:xfrm>
            <a:off x="169817" y="1004562"/>
            <a:ext cx="2811943" cy="2528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1pPr>
            <a:lvl2pPr marL="914400" marR="0" lvl="1"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2pPr>
            <a:lvl3pPr marL="1371600" marR="0" lvl="2"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3pPr>
            <a:lvl4pPr marL="1828800" marR="0" lvl="3"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4pPr>
            <a:lvl5pPr marL="2286000" marR="0" lvl="4"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5pPr>
            <a:lvl6pPr marL="2743200" marR="0" lvl="5"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6pPr>
            <a:lvl7pPr marL="3200400" marR="0" lvl="6"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7pPr>
            <a:lvl8pPr marL="3657600" marR="0" lvl="7"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8pPr>
            <a:lvl9pPr marL="4114800" marR="0" lvl="8"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9pPr>
          </a:lstStyle>
          <a:p>
            <a:endParaRPr lang="en-IN"/>
          </a:p>
          <a:p>
            <a:pPr marL="285750" indent="-285750">
              <a:buFont typeface="Wingdings" panose="05000000000000000000" pitchFamily="2" charset="2"/>
              <a:buChar char="Ø"/>
            </a:pPr>
            <a:r>
              <a:rPr lang="en-IN"/>
              <a:t>From the graph it can be concluded that people with high income bracket are responding well to the campaign than the Non-Responders.</a:t>
            </a:r>
            <a:endParaRPr lang="en-IN" dirty="0"/>
          </a:p>
        </p:txBody>
      </p:sp>
      <p:pic>
        <p:nvPicPr>
          <p:cNvPr id="1056" name="Picture 2">
            <a:extLst>
              <a:ext uri="{FF2B5EF4-FFF2-40B4-BE49-F238E27FC236}">
                <a16:creationId xmlns:a16="http://schemas.microsoft.com/office/drawing/2014/main" id="{37201C7A-CD53-6B57-ABA7-FE024B8EA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122" y="1029701"/>
            <a:ext cx="5701006" cy="367263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593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90"/>
        <p:cNvGrpSpPr/>
        <p:nvPr/>
      </p:nvGrpSpPr>
      <p:grpSpPr>
        <a:xfrm>
          <a:off x="0" y="0"/>
          <a:ext cx="0" cy="0"/>
          <a:chOff x="0" y="0"/>
          <a:chExt cx="0" cy="0"/>
        </a:xfrm>
      </p:grpSpPr>
      <p:sp>
        <p:nvSpPr>
          <p:cNvPr id="691" name="Google Shape;691;p42"/>
          <p:cNvSpPr txBox="1">
            <a:spLocks noGrp="1"/>
          </p:cNvSpPr>
          <p:nvPr>
            <p:ph type="title"/>
          </p:nvPr>
        </p:nvSpPr>
        <p:spPr>
          <a:xfrm>
            <a:off x="4809860" y="1602427"/>
            <a:ext cx="3852000" cy="9541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t>Hypothesis Testing</a:t>
            </a:r>
          </a:p>
        </p:txBody>
      </p:sp>
      <p:sp>
        <p:nvSpPr>
          <p:cNvPr id="692" name="Google Shape;692;p42"/>
          <p:cNvSpPr txBox="1">
            <a:spLocks noGrp="1"/>
          </p:cNvSpPr>
          <p:nvPr>
            <p:ph type="title" idx="2"/>
          </p:nvPr>
        </p:nvSpPr>
        <p:spPr>
          <a:xfrm>
            <a:off x="7241195" y="176224"/>
            <a:ext cx="1138200" cy="122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693" name="Google Shape;693;p42"/>
          <p:cNvGrpSpPr/>
          <p:nvPr/>
        </p:nvGrpSpPr>
        <p:grpSpPr>
          <a:xfrm>
            <a:off x="66988" y="1566539"/>
            <a:ext cx="4479885" cy="3280115"/>
            <a:chOff x="66988" y="1566539"/>
            <a:chExt cx="4479885" cy="3280115"/>
          </a:xfrm>
        </p:grpSpPr>
        <p:sp>
          <p:nvSpPr>
            <p:cNvPr id="694" name="Google Shape;694;p42"/>
            <p:cNvSpPr/>
            <p:nvPr/>
          </p:nvSpPr>
          <p:spPr>
            <a:xfrm>
              <a:off x="3587807" y="3868366"/>
              <a:ext cx="89227" cy="577602"/>
            </a:xfrm>
            <a:custGeom>
              <a:avLst/>
              <a:gdLst/>
              <a:ahLst/>
              <a:cxnLst/>
              <a:rect l="l" t="t" r="r" b="b"/>
              <a:pathLst>
                <a:path w="4637" h="30017" extrusionOk="0">
                  <a:moveTo>
                    <a:pt x="1" y="1"/>
                  </a:moveTo>
                  <a:lnTo>
                    <a:pt x="1" y="30017"/>
                  </a:lnTo>
                  <a:lnTo>
                    <a:pt x="4637" y="30017"/>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a:off x="3583959" y="3864536"/>
              <a:ext cx="96924" cy="585280"/>
            </a:xfrm>
            <a:custGeom>
              <a:avLst/>
              <a:gdLst/>
              <a:ahLst/>
              <a:cxnLst/>
              <a:rect l="l" t="t" r="r" b="b"/>
              <a:pathLst>
                <a:path w="5037" h="30416" extrusionOk="0">
                  <a:moveTo>
                    <a:pt x="4637" y="360"/>
                  </a:moveTo>
                  <a:lnTo>
                    <a:pt x="4637" y="30056"/>
                  </a:lnTo>
                  <a:lnTo>
                    <a:pt x="400" y="30056"/>
                  </a:lnTo>
                  <a:lnTo>
                    <a:pt x="400" y="360"/>
                  </a:lnTo>
                  <a:close/>
                  <a:moveTo>
                    <a:pt x="1" y="0"/>
                  </a:moveTo>
                  <a:lnTo>
                    <a:pt x="1" y="30415"/>
                  </a:lnTo>
                  <a:lnTo>
                    <a:pt x="5037" y="30415"/>
                  </a:lnTo>
                  <a:lnTo>
                    <a:pt x="5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a:off x="3563966" y="4136779"/>
              <a:ext cx="136910" cy="494532"/>
            </a:xfrm>
            <a:custGeom>
              <a:avLst/>
              <a:gdLst/>
              <a:ahLst/>
              <a:cxnLst/>
              <a:rect l="l" t="t" r="r" b="b"/>
              <a:pathLst>
                <a:path w="7115" h="25700" extrusionOk="0">
                  <a:moveTo>
                    <a:pt x="2119" y="1"/>
                  </a:moveTo>
                  <a:cubicBezTo>
                    <a:pt x="960" y="1"/>
                    <a:pt x="1" y="960"/>
                    <a:pt x="1" y="2159"/>
                  </a:cubicBezTo>
                  <a:lnTo>
                    <a:pt x="1" y="23542"/>
                  </a:lnTo>
                  <a:cubicBezTo>
                    <a:pt x="1" y="24741"/>
                    <a:pt x="960" y="25700"/>
                    <a:pt x="2119" y="25700"/>
                  </a:cubicBezTo>
                  <a:lnTo>
                    <a:pt x="4997" y="25700"/>
                  </a:lnTo>
                  <a:cubicBezTo>
                    <a:pt x="6156" y="25700"/>
                    <a:pt x="7115" y="24741"/>
                    <a:pt x="7115" y="23542"/>
                  </a:cubicBezTo>
                  <a:lnTo>
                    <a:pt x="7115" y="2159"/>
                  </a:lnTo>
                  <a:cubicBezTo>
                    <a:pt x="7115" y="960"/>
                    <a:pt x="6156" y="1"/>
                    <a:pt x="4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3250948" y="4589767"/>
              <a:ext cx="762946" cy="126154"/>
            </a:xfrm>
            <a:custGeom>
              <a:avLst/>
              <a:gdLst/>
              <a:ahLst/>
              <a:cxnLst/>
              <a:rect l="l" t="t" r="r" b="b"/>
              <a:pathLst>
                <a:path w="39649" h="6556" extrusionOk="0">
                  <a:moveTo>
                    <a:pt x="1" y="1"/>
                  </a:moveTo>
                  <a:lnTo>
                    <a:pt x="1" y="3078"/>
                  </a:lnTo>
                  <a:lnTo>
                    <a:pt x="1" y="6555"/>
                  </a:lnTo>
                  <a:lnTo>
                    <a:pt x="2679" y="6555"/>
                  </a:lnTo>
                  <a:lnTo>
                    <a:pt x="2679" y="3078"/>
                  </a:lnTo>
                  <a:lnTo>
                    <a:pt x="36971" y="3078"/>
                  </a:lnTo>
                  <a:lnTo>
                    <a:pt x="36971" y="6555"/>
                  </a:lnTo>
                  <a:lnTo>
                    <a:pt x="39649" y="6555"/>
                  </a:lnTo>
                  <a:lnTo>
                    <a:pt x="39649" y="3078"/>
                  </a:lnTo>
                  <a:lnTo>
                    <a:pt x="39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3197127" y="4680515"/>
              <a:ext cx="159212" cy="158462"/>
            </a:xfrm>
            <a:custGeom>
              <a:avLst/>
              <a:gdLst/>
              <a:ahLst/>
              <a:cxnLst/>
              <a:rect l="l" t="t" r="r" b="b"/>
              <a:pathLst>
                <a:path w="8274" h="8235" extrusionOk="0">
                  <a:moveTo>
                    <a:pt x="4117" y="1"/>
                  </a:moveTo>
                  <a:cubicBezTo>
                    <a:pt x="1839" y="1"/>
                    <a:pt x="0" y="1839"/>
                    <a:pt x="0" y="4117"/>
                  </a:cubicBezTo>
                  <a:cubicBezTo>
                    <a:pt x="0" y="6396"/>
                    <a:pt x="1839" y="8234"/>
                    <a:pt x="4117" y="8234"/>
                  </a:cubicBezTo>
                  <a:cubicBezTo>
                    <a:pt x="6395" y="8234"/>
                    <a:pt x="8273" y="6396"/>
                    <a:pt x="8273" y="4117"/>
                  </a:cubicBezTo>
                  <a:cubicBezTo>
                    <a:pt x="8273" y="1839"/>
                    <a:pt x="6395"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193278" y="4676666"/>
              <a:ext cx="166140" cy="166140"/>
            </a:xfrm>
            <a:custGeom>
              <a:avLst/>
              <a:gdLst/>
              <a:ahLst/>
              <a:cxnLst/>
              <a:rect l="l" t="t" r="r" b="b"/>
              <a:pathLst>
                <a:path w="8634" h="8634" extrusionOk="0">
                  <a:moveTo>
                    <a:pt x="4317" y="361"/>
                  </a:moveTo>
                  <a:cubicBezTo>
                    <a:pt x="6515" y="361"/>
                    <a:pt x="8274" y="2159"/>
                    <a:pt x="8274" y="4317"/>
                  </a:cubicBezTo>
                  <a:cubicBezTo>
                    <a:pt x="8274" y="6476"/>
                    <a:pt x="6515" y="8274"/>
                    <a:pt x="4317" y="8274"/>
                  </a:cubicBezTo>
                  <a:cubicBezTo>
                    <a:pt x="2158" y="8274"/>
                    <a:pt x="360" y="6476"/>
                    <a:pt x="360" y="4317"/>
                  </a:cubicBezTo>
                  <a:cubicBezTo>
                    <a:pt x="360" y="2159"/>
                    <a:pt x="2158" y="361"/>
                    <a:pt x="4317" y="361"/>
                  </a:cubicBezTo>
                  <a:close/>
                  <a:moveTo>
                    <a:pt x="4317" y="1"/>
                  </a:moveTo>
                  <a:cubicBezTo>
                    <a:pt x="1959" y="1"/>
                    <a:pt x="0" y="1919"/>
                    <a:pt x="0" y="4317"/>
                  </a:cubicBezTo>
                  <a:cubicBezTo>
                    <a:pt x="0" y="6715"/>
                    <a:pt x="1959" y="8634"/>
                    <a:pt x="4317" y="8634"/>
                  </a:cubicBezTo>
                  <a:cubicBezTo>
                    <a:pt x="6715" y="8634"/>
                    <a:pt x="8633" y="6715"/>
                    <a:pt x="8633" y="4317"/>
                  </a:cubicBezTo>
                  <a:cubicBezTo>
                    <a:pt x="8633" y="1919"/>
                    <a:pt x="671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3246349" y="4728967"/>
              <a:ext cx="60768" cy="61557"/>
            </a:xfrm>
            <a:custGeom>
              <a:avLst/>
              <a:gdLst/>
              <a:ahLst/>
              <a:cxnLst/>
              <a:rect l="l" t="t" r="r" b="b"/>
              <a:pathLst>
                <a:path w="3158" h="3199" extrusionOk="0">
                  <a:moveTo>
                    <a:pt x="1559" y="1"/>
                  </a:moveTo>
                  <a:cubicBezTo>
                    <a:pt x="679" y="1"/>
                    <a:pt x="0" y="720"/>
                    <a:pt x="0" y="1599"/>
                  </a:cubicBezTo>
                  <a:cubicBezTo>
                    <a:pt x="0" y="2479"/>
                    <a:pt x="679" y="3198"/>
                    <a:pt x="1559" y="3198"/>
                  </a:cubicBezTo>
                  <a:cubicBezTo>
                    <a:pt x="2438" y="3198"/>
                    <a:pt x="3157" y="2479"/>
                    <a:pt x="3157" y="1599"/>
                  </a:cubicBezTo>
                  <a:cubicBezTo>
                    <a:pt x="3157" y="720"/>
                    <a:pt x="2438"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3911582" y="4680515"/>
              <a:ext cx="158462" cy="158462"/>
            </a:xfrm>
            <a:custGeom>
              <a:avLst/>
              <a:gdLst/>
              <a:ahLst/>
              <a:cxnLst/>
              <a:rect l="l" t="t" r="r" b="b"/>
              <a:pathLst>
                <a:path w="8235" h="8235" extrusionOk="0">
                  <a:moveTo>
                    <a:pt x="4118" y="1"/>
                  </a:moveTo>
                  <a:cubicBezTo>
                    <a:pt x="1839" y="1"/>
                    <a:pt x="1" y="1839"/>
                    <a:pt x="1" y="4117"/>
                  </a:cubicBezTo>
                  <a:cubicBezTo>
                    <a:pt x="1" y="6396"/>
                    <a:pt x="1839" y="8234"/>
                    <a:pt x="4118" y="8234"/>
                  </a:cubicBezTo>
                  <a:cubicBezTo>
                    <a:pt x="6396" y="8234"/>
                    <a:pt x="8234" y="6396"/>
                    <a:pt x="8234" y="4117"/>
                  </a:cubicBezTo>
                  <a:cubicBezTo>
                    <a:pt x="8234" y="1839"/>
                    <a:pt x="6396" y="1"/>
                    <a:pt x="4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3907752" y="4676666"/>
              <a:ext cx="166140" cy="166140"/>
            </a:xfrm>
            <a:custGeom>
              <a:avLst/>
              <a:gdLst/>
              <a:ahLst/>
              <a:cxnLst/>
              <a:rect l="l" t="t" r="r" b="b"/>
              <a:pathLst>
                <a:path w="8634" h="8634" extrusionOk="0">
                  <a:moveTo>
                    <a:pt x="4317" y="361"/>
                  </a:moveTo>
                  <a:cubicBezTo>
                    <a:pt x="6475" y="361"/>
                    <a:pt x="8273" y="2159"/>
                    <a:pt x="8273" y="4317"/>
                  </a:cubicBezTo>
                  <a:cubicBezTo>
                    <a:pt x="8273" y="6476"/>
                    <a:pt x="6475" y="8274"/>
                    <a:pt x="4317" y="8274"/>
                  </a:cubicBezTo>
                  <a:cubicBezTo>
                    <a:pt x="2118" y="8274"/>
                    <a:pt x="360" y="6476"/>
                    <a:pt x="360" y="4317"/>
                  </a:cubicBezTo>
                  <a:cubicBezTo>
                    <a:pt x="360" y="2159"/>
                    <a:pt x="2118" y="361"/>
                    <a:pt x="4317" y="361"/>
                  </a:cubicBezTo>
                  <a:close/>
                  <a:moveTo>
                    <a:pt x="4317" y="1"/>
                  </a:moveTo>
                  <a:cubicBezTo>
                    <a:pt x="1919" y="1"/>
                    <a:pt x="0" y="1919"/>
                    <a:pt x="0" y="4317"/>
                  </a:cubicBezTo>
                  <a:cubicBezTo>
                    <a:pt x="0" y="6715"/>
                    <a:pt x="1919" y="8634"/>
                    <a:pt x="4317" y="8634"/>
                  </a:cubicBezTo>
                  <a:cubicBezTo>
                    <a:pt x="6675" y="8634"/>
                    <a:pt x="8633" y="6715"/>
                    <a:pt x="8633" y="4317"/>
                  </a:cubicBezTo>
                  <a:cubicBezTo>
                    <a:pt x="8633" y="1919"/>
                    <a:pt x="667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3960034" y="4728967"/>
              <a:ext cx="61557" cy="61557"/>
            </a:xfrm>
            <a:custGeom>
              <a:avLst/>
              <a:gdLst/>
              <a:ahLst/>
              <a:cxnLst/>
              <a:rect l="l" t="t" r="r" b="b"/>
              <a:pathLst>
                <a:path w="3199" h="3199" extrusionOk="0">
                  <a:moveTo>
                    <a:pt x="1600" y="1"/>
                  </a:moveTo>
                  <a:cubicBezTo>
                    <a:pt x="720" y="1"/>
                    <a:pt x="1" y="720"/>
                    <a:pt x="1" y="1599"/>
                  </a:cubicBezTo>
                  <a:cubicBezTo>
                    <a:pt x="1" y="2479"/>
                    <a:pt x="720" y="3198"/>
                    <a:pt x="1600" y="3198"/>
                  </a:cubicBezTo>
                  <a:cubicBezTo>
                    <a:pt x="2479" y="3198"/>
                    <a:pt x="3198" y="2479"/>
                    <a:pt x="3198" y="1599"/>
                  </a:cubicBezTo>
                  <a:cubicBezTo>
                    <a:pt x="3198" y="720"/>
                    <a:pt x="2479"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2844874" y="2846281"/>
              <a:ext cx="1358982" cy="1147526"/>
            </a:xfrm>
            <a:custGeom>
              <a:avLst/>
              <a:gdLst/>
              <a:ahLst/>
              <a:cxnLst/>
              <a:rect l="l" t="t" r="r" b="b"/>
              <a:pathLst>
                <a:path w="70624" h="59635" extrusionOk="0">
                  <a:moveTo>
                    <a:pt x="40768" y="0"/>
                  </a:moveTo>
                  <a:cubicBezTo>
                    <a:pt x="38050" y="0"/>
                    <a:pt x="35932" y="2238"/>
                    <a:pt x="36012" y="4916"/>
                  </a:cubicBezTo>
                  <a:lnTo>
                    <a:pt x="35332" y="44164"/>
                  </a:lnTo>
                  <a:cubicBezTo>
                    <a:pt x="35452" y="46842"/>
                    <a:pt x="30936" y="48441"/>
                    <a:pt x="28258" y="48441"/>
                  </a:cubicBezTo>
                  <a:lnTo>
                    <a:pt x="4957" y="49000"/>
                  </a:lnTo>
                  <a:cubicBezTo>
                    <a:pt x="2519" y="49000"/>
                    <a:pt x="481" y="50839"/>
                    <a:pt x="241" y="53277"/>
                  </a:cubicBezTo>
                  <a:cubicBezTo>
                    <a:pt x="1" y="55995"/>
                    <a:pt x="2119" y="58393"/>
                    <a:pt x="4837" y="58433"/>
                  </a:cubicBezTo>
                  <a:lnTo>
                    <a:pt x="61871" y="59632"/>
                  </a:lnTo>
                  <a:cubicBezTo>
                    <a:pt x="61921" y="59633"/>
                    <a:pt x="61972" y="59634"/>
                    <a:pt x="62022" y="59634"/>
                  </a:cubicBezTo>
                  <a:cubicBezTo>
                    <a:pt x="64473" y="59634"/>
                    <a:pt x="66511" y="57742"/>
                    <a:pt x="66707" y="55275"/>
                  </a:cubicBezTo>
                  <a:lnTo>
                    <a:pt x="70424" y="5196"/>
                  </a:lnTo>
                  <a:cubicBezTo>
                    <a:pt x="70624" y="2478"/>
                    <a:pt x="68465" y="160"/>
                    <a:pt x="65748" y="120"/>
                  </a:cubicBezTo>
                  <a:lnTo>
                    <a:pt x="407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2843354" y="2842432"/>
              <a:ext cx="1362042" cy="1155166"/>
            </a:xfrm>
            <a:custGeom>
              <a:avLst/>
              <a:gdLst/>
              <a:ahLst/>
              <a:cxnLst/>
              <a:rect l="l" t="t" r="r" b="b"/>
              <a:pathLst>
                <a:path w="70783" h="60032" extrusionOk="0">
                  <a:moveTo>
                    <a:pt x="40847" y="400"/>
                  </a:moveTo>
                  <a:lnTo>
                    <a:pt x="65827" y="520"/>
                  </a:lnTo>
                  <a:cubicBezTo>
                    <a:pt x="67105" y="520"/>
                    <a:pt x="68265" y="1039"/>
                    <a:pt x="69144" y="1999"/>
                  </a:cubicBezTo>
                  <a:cubicBezTo>
                    <a:pt x="69983" y="2918"/>
                    <a:pt x="70423" y="4117"/>
                    <a:pt x="70303" y="5396"/>
                  </a:cubicBezTo>
                  <a:lnTo>
                    <a:pt x="66586" y="55475"/>
                  </a:lnTo>
                  <a:cubicBezTo>
                    <a:pt x="66388" y="57848"/>
                    <a:pt x="64391" y="59672"/>
                    <a:pt x="62026" y="59672"/>
                  </a:cubicBezTo>
                  <a:cubicBezTo>
                    <a:pt x="62001" y="59672"/>
                    <a:pt x="61975" y="59672"/>
                    <a:pt x="61950" y="59672"/>
                  </a:cubicBezTo>
                  <a:lnTo>
                    <a:pt x="4916" y="58433"/>
                  </a:lnTo>
                  <a:cubicBezTo>
                    <a:pt x="3637" y="58433"/>
                    <a:pt x="2478" y="57873"/>
                    <a:pt x="1639" y="56914"/>
                  </a:cubicBezTo>
                  <a:cubicBezTo>
                    <a:pt x="799" y="55995"/>
                    <a:pt x="400" y="54756"/>
                    <a:pt x="520" y="53517"/>
                  </a:cubicBezTo>
                  <a:cubicBezTo>
                    <a:pt x="719" y="51159"/>
                    <a:pt x="2678" y="49400"/>
                    <a:pt x="5036" y="49400"/>
                  </a:cubicBezTo>
                  <a:lnTo>
                    <a:pt x="28337" y="48801"/>
                  </a:lnTo>
                  <a:cubicBezTo>
                    <a:pt x="30375" y="48801"/>
                    <a:pt x="33293" y="47921"/>
                    <a:pt x="34692" y="46443"/>
                  </a:cubicBezTo>
                  <a:cubicBezTo>
                    <a:pt x="35331" y="45803"/>
                    <a:pt x="35611" y="45084"/>
                    <a:pt x="35611" y="44364"/>
                  </a:cubicBezTo>
                  <a:lnTo>
                    <a:pt x="36291" y="5116"/>
                  </a:lnTo>
                  <a:cubicBezTo>
                    <a:pt x="36251" y="3837"/>
                    <a:pt x="36690" y="2678"/>
                    <a:pt x="37569" y="1759"/>
                  </a:cubicBezTo>
                  <a:cubicBezTo>
                    <a:pt x="38409" y="880"/>
                    <a:pt x="39568" y="400"/>
                    <a:pt x="40807" y="400"/>
                  </a:cubicBezTo>
                  <a:close/>
                  <a:moveTo>
                    <a:pt x="40807" y="0"/>
                  </a:moveTo>
                  <a:cubicBezTo>
                    <a:pt x="39448" y="0"/>
                    <a:pt x="38209" y="560"/>
                    <a:pt x="37290" y="1519"/>
                  </a:cubicBezTo>
                  <a:cubicBezTo>
                    <a:pt x="36330" y="2478"/>
                    <a:pt x="35851" y="3757"/>
                    <a:pt x="35891" y="5116"/>
                  </a:cubicBezTo>
                  <a:lnTo>
                    <a:pt x="35211" y="44364"/>
                  </a:lnTo>
                  <a:cubicBezTo>
                    <a:pt x="35251" y="45004"/>
                    <a:pt x="34972" y="45643"/>
                    <a:pt x="34412" y="46203"/>
                  </a:cubicBezTo>
                  <a:cubicBezTo>
                    <a:pt x="33093" y="47602"/>
                    <a:pt x="30295" y="48441"/>
                    <a:pt x="28337" y="48441"/>
                  </a:cubicBezTo>
                  <a:lnTo>
                    <a:pt x="5036" y="49000"/>
                  </a:lnTo>
                  <a:cubicBezTo>
                    <a:pt x="2478" y="49000"/>
                    <a:pt x="360" y="50919"/>
                    <a:pt x="120" y="53477"/>
                  </a:cubicBezTo>
                  <a:cubicBezTo>
                    <a:pt x="0" y="54836"/>
                    <a:pt x="440" y="56155"/>
                    <a:pt x="1359" y="57194"/>
                  </a:cubicBezTo>
                  <a:cubicBezTo>
                    <a:pt x="2278" y="58193"/>
                    <a:pt x="3557" y="58793"/>
                    <a:pt x="4916" y="58833"/>
                  </a:cubicBezTo>
                  <a:lnTo>
                    <a:pt x="61950" y="60032"/>
                  </a:lnTo>
                  <a:lnTo>
                    <a:pt x="62070" y="60032"/>
                  </a:lnTo>
                  <a:cubicBezTo>
                    <a:pt x="64627" y="60032"/>
                    <a:pt x="66746" y="58073"/>
                    <a:pt x="66946" y="55475"/>
                  </a:cubicBezTo>
                  <a:lnTo>
                    <a:pt x="70703" y="5436"/>
                  </a:lnTo>
                  <a:cubicBezTo>
                    <a:pt x="70782" y="4037"/>
                    <a:pt x="70343" y="2718"/>
                    <a:pt x="69424" y="1719"/>
                  </a:cubicBezTo>
                  <a:cubicBezTo>
                    <a:pt x="68464" y="720"/>
                    <a:pt x="67185" y="160"/>
                    <a:pt x="65827" y="160"/>
                  </a:cubicBezTo>
                  <a:lnTo>
                    <a:pt x="408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3949278" y="2948362"/>
              <a:ext cx="117687" cy="821597"/>
            </a:xfrm>
            <a:custGeom>
              <a:avLst/>
              <a:gdLst/>
              <a:ahLst/>
              <a:cxnLst/>
              <a:rect l="l" t="t" r="r" b="b"/>
              <a:pathLst>
                <a:path w="6116" h="42697" extrusionOk="0">
                  <a:moveTo>
                    <a:pt x="5896" y="0"/>
                  </a:moveTo>
                  <a:cubicBezTo>
                    <a:pt x="5810" y="0"/>
                    <a:pt x="5756" y="72"/>
                    <a:pt x="5756" y="171"/>
                  </a:cubicBezTo>
                  <a:lnTo>
                    <a:pt x="0" y="42496"/>
                  </a:lnTo>
                  <a:cubicBezTo>
                    <a:pt x="0" y="42576"/>
                    <a:pt x="40" y="42656"/>
                    <a:pt x="160" y="42696"/>
                  </a:cubicBezTo>
                  <a:lnTo>
                    <a:pt x="200" y="42696"/>
                  </a:lnTo>
                  <a:cubicBezTo>
                    <a:pt x="280" y="42696"/>
                    <a:pt x="360" y="42616"/>
                    <a:pt x="360" y="42536"/>
                  </a:cubicBezTo>
                  <a:lnTo>
                    <a:pt x="6115" y="211"/>
                  </a:lnTo>
                  <a:cubicBezTo>
                    <a:pt x="6115" y="91"/>
                    <a:pt x="6035" y="11"/>
                    <a:pt x="5955" y="11"/>
                  </a:cubicBezTo>
                  <a:cubicBezTo>
                    <a:pt x="5934" y="4"/>
                    <a:pt x="5914"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3487823" y="3755451"/>
              <a:ext cx="325352" cy="8351"/>
            </a:xfrm>
            <a:custGeom>
              <a:avLst/>
              <a:gdLst/>
              <a:ahLst/>
              <a:cxnLst/>
              <a:rect l="l" t="t" r="r" b="b"/>
              <a:pathLst>
                <a:path w="16908" h="434" extrusionOk="0">
                  <a:moveTo>
                    <a:pt x="6026" y="1"/>
                  </a:moveTo>
                  <a:cubicBezTo>
                    <a:pt x="174" y="1"/>
                    <a:pt x="137" y="57"/>
                    <a:pt x="81" y="114"/>
                  </a:cubicBezTo>
                  <a:cubicBezTo>
                    <a:pt x="1" y="194"/>
                    <a:pt x="41" y="313"/>
                    <a:pt x="121" y="393"/>
                  </a:cubicBezTo>
                  <a:cubicBezTo>
                    <a:pt x="161" y="393"/>
                    <a:pt x="201" y="433"/>
                    <a:pt x="241" y="433"/>
                  </a:cubicBezTo>
                  <a:lnTo>
                    <a:pt x="281" y="433"/>
                  </a:lnTo>
                  <a:cubicBezTo>
                    <a:pt x="517" y="400"/>
                    <a:pt x="2703" y="387"/>
                    <a:pt x="5479" y="387"/>
                  </a:cubicBezTo>
                  <a:cubicBezTo>
                    <a:pt x="9273" y="387"/>
                    <a:pt x="14169" y="410"/>
                    <a:pt x="16707" y="433"/>
                  </a:cubicBezTo>
                  <a:cubicBezTo>
                    <a:pt x="16787" y="433"/>
                    <a:pt x="16867" y="353"/>
                    <a:pt x="16907" y="234"/>
                  </a:cubicBezTo>
                  <a:cubicBezTo>
                    <a:pt x="16907" y="154"/>
                    <a:pt x="16787" y="34"/>
                    <a:pt x="16707" y="34"/>
                  </a:cubicBezTo>
                  <a:cubicBezTo>
                    <a:pt x="11873" y="10"/>
                    <a:pt x="8451" y="1"/>
                    <a:pt x="6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2372663" y="4242151"/>
              <a:ext cx="269203" cy="359950"/>
            </a:xfrm>
            <a:custGeom>
              <a:avLst/>
              <a:gdLst/>
              <a:ahLst/>
              <a:cxnLst/>
              <a:rect l="l" t="t" r="r" b="b"/>
              <a:pathLst>
                <a:path w="13990" h="18706" extrusionOk="0">
                  <a:moveTo>
                    <a:pt x="1759" y="0"/>
                  </a:moveTo>
                  <a:lnTo>
                    <a:pt x="1" y="17506"/>
                  </a:lnTo>
                  <a:lnTo>
                    <a:pt x="12191" y="18705"/>
                  </a:lnTo>
                  <a:lnTo>
                    <a:pt x="13990" y="1199"/>
                  </a:lnTo>
                  <a:lnTo>
                    <a:pt x="1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2368833" y="4238303"/>
              <a:ext cx="276880" cy="366858"/>
            </a:xfrm>
            <a:custGeom>
              <a:avLst/>
              <a:gdLst/>
              <a:ahLst/>
              <a:cxnLst/>
              <a:rect l="l" t="t" r="r" b="b"/>
              <a:pathLst>
                <a:path w="14389" h="19065" extrusionOk="0">
                  <a:moveTo>
                    <a:pt x="2118" y="400"/>
                  </a:moveTo>
                  <a:lnTo>
                    <a:pt x="13989" y="1559"/>
                  </a:lnTo>
                  <a:lnTo>
                    <a:pt x="12230" y="18705"/>
                  </a:lnTo>
                  <a:lnTo>
                    <a:pt x="400" y="17506"/>
                  </a:lnTo>
                  <a:lnTo>
                    <a:pt x="2118" y="400"/>
                  </a:lnTo>
                  <a:close/>
                  <a:moveTo>
                    <a:pt x="1958" y="0"/>
                  </a:moveTo>
                  <a:cubicBezTo>
                    <a:pt x="1839" y="0"/>
                    <a:pt x="1759" y="80"/>
                    <a:pt x="1759" y="160"/>
                  </a:cubicBezTo>
                  <a:lnTo>
                    <a:pt x="40" y="17666"/>
                  </a:lnTo>
                  <a:cubicBezTo>
                    <a:pt x="0" y="17706"/>
                    <a:pt x="40" y="17786"/>
                    <a:pt x="80" y="17826"/>
                  </a:cubicBezTo>
                  <a:cubicBezTo>
                    <a:pt x="80" y="17826"/>
                    <a:pt x="160" y="17866"/>
                    <a:pt x="200" y="17866"/>
                  </a:cubicBezTo>
                  <a:lnTo>
                    <a:pt x="12390" y="19065"/>
                  </a:lnTo>
                  <a:cubicBezTo>
                    <a:pt x="12470" y="19065"/>
                    <a:pt x="12590" y="19025"/>
                    <a:pt x="12590" y="18905"/>
                  </a:cubicBezTo>
                  <a:lnTo>
                    <a:pt x="14388" y="1439"/>
                  </a:lnTo>
                  <a:cubicBezTo>
                    <a:pt x="14388" y="1359"/>
                    <a:pt x="14388" y="1319"/>
                    <a:pt x="14348" y="1279"/>
                  </a:cubicBezTo>
                  <a:cubicBezTo>
                    <a:pt x="14308" y="1239"/>
                    <a:pt x="14268" y="1199"/>
                    <a:pt x="14229" y="1199"/>
                  </a:cubicBezTo>
                  <a:lnTo>
                    <a:pt x="1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2404971" y="4245230"/>
              <a:ext cx="33867" cy="336859"/>
            </a:xfrm>
            <a:custGeom>
              <a:avLst/>
              <a:gdLst/>
              <a:ahLst/>
              <a:cxnLst/>
              <a:rect l="l" t="t" r="r" b="b"/>
              <a:pathLst>
                <a:path w="1760" h="17506" extrusionOk="0">
                  <a:moveTo>
                    <a:pt x="1759" y="0"/>
                  </a:moveTo>
                  <a:lnTo>
                    <a:pt x="1" y="1750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2"/>
            <p:cNvSpPr/>
            <p:nvPr/>
          </p:nvSpPr>
          <p:spPr>
            <a:xfrm>
              <a:off x="2401892" y="4241381"/>
              <a:ext cx="40775" cy="343787"/>
            </a:xfrm>
            <a:custGeom>
              <a:avLst/>
              <a:gdLst/>
              <a:ahLst/>
              <a:cxnLst/>
              <a:rect l="l" t="t" r="r" b="b"/>
              <a:pathLst>
                <a:path w="2119" h="17866" extrusionOk="0">
                  <a:moveTo>
                    <a:pt x="1919" y="0"/>
                  </a:moveTo>
                  <a:cubicBezTo>
                    <a:pt x="1839" y="0"/>
                    <a:pt x="1719" y="80"/>
                    <a:pt x="1719" y="160"/>
                  </a:cubicBezTo>
                  <a:lnTo>
                    <a:pt x="1" y="17666"/>
                  </a:lnTo>
                  <a:cubicBezTo>
                    <a:pt x="1" y="17786"/>
                    <a:pt x="41" y="17866"/>
                    <a:pt x="161" y="17866"/>
                  </a:cubicBezTo>
                  <a:cubicBezTo>
                    <a:pt x="280" y="17866"/>
                    <a:pt x="360" y="17826"/>
                    <a:pt x="360" y="17706"/>
                  </a:cubicBezTo>
                  <a:lnTo>
                    <a:pt x="2079" y="200"/>
                  </a:lnTo>
                  <a:cubicBezTo>
                    <a:pt x="2119" y="120"/>
                    <a:pt x="2039" y="0"/>
                    <a:pt x="1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2454963" y="4249059"/>
              <a:ext cx="23861" cy="337648"/>
            </a:xfrm>
            <a:custGeom>
              <a:avLst/>
              <a:gdLst/>
              <a:ahLst/>
              <a:cxnLst/>
              <a:rect l="l" t="t" r="r" b="b"/>
              <a:pathLst>
                <a:path w="1240" h="17547" extrusionOk="0">
                  <a:moveTo>
                    <a:pt x="1239" y="1"/>
                  </a:moveTo>
                  <a:lnTo>
                    <a:pt x="0" y="1754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2451114" y="4245230"/>
              <a:ext cx="31558" cy="345326"/>
            </a:xfrm>
            <a:custGeom>
              <a:avLst/>
              <a:gdLst/>
              <a:ahLst/>
              <a:cxnLst/>
              <a:rect l="l" t="t" r="r" b="b"/>
              <a:pathLst>
                <a:path w="1640" h="17946" extrusionOk="0">
                  <a:moveTo>
                    <a:pt x="1439" y="0"/>
                  </a:moveTo>
                  <a:cubicBezTo>
                    <a:pt x="1359" y="0"/>
                    <a:pt x="1240" y="80"/>
                    <a:pt x="1240" y="200"/>
                  </a:cubicBezTo>
                  <a:lnTo>
                    <a:pt x="1" y="17746"/>
                  </a:lnTo>
                  <a:cubicBezTo>
                    <a:pt x="1" y="17826"/>
                    <a:pt x="81" y="17946"/>
                    <a:pt x="160" y="17946"/>
                  </a:cubicBezTo>
                  <a:lnTo>
                    <a:pt x="200" y="17946"/>
                  </a:lnTo>
                  <a:cubicBezTo>
                    <a:pt x="280" y="17946"/>
                    <a:pt x="360" y="17866"/>
                    <a:pt x="360" y="17746"/>
                  </a:cubicBezTo>
                  <a:lnTo>
                    <a:pt x="1599" y="200"/>
                  </a:lnTo>
                  <a:cubicBezTo>
                    <a:pt x="1639" y="120"/>
                    <a:pt x="1559" y="0"/>
                    <a:pt x="1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2496488" y="4252908"/>
              <a:ext cx="22321" cy="334569"/>
            </a:xfrm>
            <a:custGeom>
              <a:avLst/>
              <a:gdLst/>
              <a:ahLst/>
              <a:cxnLst/>
              <a:rect l="l" t="t" r="r" b="b"/>
              <a:pathLst>
                <a:path w="1160" h="17387" extrusionOk="0">
                  <a:moveTo>
                    <a:pt x="1160" y="1"/>
                  </a:moveTo>
                  <a:lnTo>
                    <a:pt x="1" y="173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2492640" y="4249637"/>
              <a:ext cx="30018" cy="341689"/>
            </a:xfrm>
            <a:custGeom>
              <a:avLst/>
              <a:gdLst/>
              <a:ahLst/>
              <a:cxnLst/>
              <a:rect l="l" t="t" r="r" b="b"/>
              <a:pathLst>
                <a:path w="1560" h="17757" extrusionOk="0">
                  <a:moveTo>
                    <a:pt x="1340" y="0"/>
                  </a:moveTo>
                  <a:cubicBezTo>
                    <a:pt x="1254" y="0"/>
                    <a:pt x="1200" y="72"/>
                    <a:pt x="1200" y="171"/>
                  </a:cubicBezTo>
                  <a:lnTo>
                    <a:pt x="1" y="17557"/>
                  </a:lnTo>
                  <a:cubicBezTo>
                    <a:pt x="1" y="17677"/>
                    <a:pt x="81" y="17756"/>
                    <a:pt x="161" y="17756"/>
                  </a:cubicBezTo>
                  <a:lnTo>
                    <a:pt x="201" y="17756"/>
                  </a:lnTo>
                  <a:cubicBezTo>
                    <a:pt x="281" y="17756"/>
                    <a:pt x="361" y="17677"/>
                    <a:pt x="361" y="17597"/>
                  </a:cubicBezTo>
                  <a:lnTo>
                    <a:pt x="1560" y="211"/>
                  </a:lnTo>
                  <a:cubicBezTo>
                    <a:pt x="1560" y="91"/>
                    <a:pt x="1480" y="11"/>
                    <a:pt x="1400" y="11"/>
                  </a:cubicBezTo>
                  <a:cubicBezTo>
                    <a:pt x="1378" y="4"/>
                    <a:pt x="1358" y="0"/>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2533415" y="4257526"/>
              <a:ext cx="27690" cy="333800"/>
            </a:xfrm>
            <a:custGeom>
              <a:avLst/>
              <a:gdLst/>
              <a:ahLst/>
              <a:cxnLst/>
              <a:rect l="l" t="t" r="r" b="b"/>
              <a:pathLst>
                <a:path w="1439" h="17347" extrusionOk="0">
                  <a:moveTo>
                    <a:pt x="1439" y="1"/>
                  </a:moveTo>
                  <a:lnTo>
                    <a:pt x="0" y="173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2529566" y="4253677"/>
              <a:ext cx="34617" cy="341497"/>
            </a:xfrm>
            <a:custGeom>
              <a:avLst/>
              <a:gdLst/>
              <a:ahLst/>
              <a:cxnLst/>
              <a:rect l="l" t="t" r="r" b="b"/>
              <a:pathLst>
                <a:path w="1799" h="17747" extrusionOk="0">
                  <a:moveTo>
                    <a:pt x="1639" y="1"/>
                  </a:moveTo>
                  <a:cubicBezTo>
                    <a:pt x="1519" y="1"/>
                    <a:pt x="1439" y="81"/>
                    <a:pt x="1439" y="161"/>
                  </a:cubicBezTo>
                  <a:lnTo>
                    <a:pt x="0" y="17546"/>
                  </a:lnTo>
                  <a:cubicBezTo>
                    <a:pt x="0" y="17626"/>
                    <a:pt x="80" y="17746"/>
                    <a:pt x="200" y="17746"/>
                  </a:cubicBezTo>
                  <a:cubicBezTo>
                    <a:pt x="280" y="17746"/>
                    <a:pt x="360" y="17666"/>
                    <a:pt x="400" y="17546"/>
                  </a:cubicBezTo>
                  <a:lnTo>
                    <a:pt x="1799" y="201"/>
                  </a:lnTo>
                  <a:cubicBezTo>
                    <a:pt x="1799" y="81"/>
                    <a:pt x="1759" y="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2576479" y="4261374"/>
              <a:ext cx="27709" cy="343017"/>
            </a:xfrm>
            <a:custGeom>
              <a:avLst/>
              <a:gdLst/>
              <a:ahLst/>
              <a:cxnLst/>
              <a:rect l="l" t="t" r="r" b="b"/>
              <a:pathLst>
                <a:path w="1440" h="17826" extrusionOk="0">
                  <a:moveTo>
                    <a:pt x="1439" y="0"/>
                  </a:moveTo>
                  <a:lnTo>
                    <a:pt x="0" y="1782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2572631" y="4257526"/>
              <a:ext cx="34617" cy="350714"/>
            </a:xfrm>
            <a:custGeom>
              <a:avLst/>
              <a:gdLst/>
              <a:ahLst/>
              <a:cxnLst/>
              <a:rect l="l" t="t" r="r" b="b"/>
              <a:pathLst>
                <a:path w="1799" h="18226" extrusionOk="0">
                  <a:moveTo>
                    <a:pt x="1639" y="1"/>
                  </a:moveTo>
                  <a:cubicBezTo>
                    <a:pt x="1519" y="1"/>
                    <a:pt x="1439" y="81"/>
                    <a:pt x="1439" y="200"/>
                  </a:cubicBezTo>
                  <a:lnTo>
                    <a:pt x="0" y="18026"/>
                  </a:lnTo>
                  <a:cubicBezTo>
                    <a:pt x="0" y="18146"/>
                    <a:pt x="80" y="18226"/>
                    <a:pt x="160" y="18226"/>
                  </a:cubicBezTo>
                  <a:lnTo>
                    <a:pt x="200" y="18226"/>
                  </a:lnTo>
                  <a:cubicBezTo>
                    <a:pt x="280" y="18226"/>
                    <a:pt x="360" y="18146"/>
                    <a:pt x="360" y="18066"/>
                  </a:cubicBezTo>
                  <a:lnTo>
                    <a:pt x="1799" y="200"/>
                  </a:lnTo>
                  <a:cubicBezTo>
                    <a:pt x="1799" y="120"/>
                    <a:pt x="1759" y="4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1968897" y="4520552"/>
              <a:ext cx="703737" cy="321484"/>
            </a:xfrm>
            <a:custGeom>
              <a:avLst/>
              <a:gdLst/>
              <a:ahLst/>
              <a:cxnLst/>
              <a:rect l="l" t="t" r="r" b="b"/>
              <a:pathLst>
                <a:path w="36572" h="16707" extrusionOk="0">
                  <a:moveTo>
                    <a:pt x="35652" y="0"/>
                  </a:moveTo>
                  <a:lnTo>
                    <a:pt x="18386" y="720"/>
                  </a:lnTo>
                  <a:lnTo>
                    <a:pt x="16348" y="7075"/>
                  </a:lnTo>
                  <a:lnTo>
                    <a:pt x="1" y="16547"/>
                  </a:lnTo>
                  <a:lnTo>
                    <a:pt x="36571" y="16707"/>
                  </a:lnTo>
                  <a:lnTo>
                    <a:pt x="35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1965068" y="4516703"/>
              <a:ext cx="710645" cy="329181"/>
            </a:xfrm>
            <a:custGeom>
              <a:avLst/>
              <a:gdLst/>
              <a:ahLst/>
              <a:cxnLst/>
              <a:rect l="l" t="t" r="r" b="b"/>
              <a:pathLst>
                <a:path w="36931" h="17107" extrusionOk="0">
                  <a:moveTo>
                    <a:pt x="35651" y="400"/>
                  </a:moveTo>
                  <a:lnTo>
                    <a:pt x="36570" y="16707"/>
                  </a:lnTo>
                  <a:lnTo>
                    <a:pt x="919" y="16547"/>
                  </a:lnTo>
                  <a:lnTo>
                    <a:pt x="16667" y="7435"/>
                  </a:lnTo>
                  <a:cubicBezTo>
                    <a:pt x="16707" y="7435"/>
                    <a:pt x="16747" y="7395"/>
                    <a:pt x="16747" y="7355"/>
                  </a:cubicBezTo>
                  <a:lnTo>
                    <a:pt x="18705" y="1080"/>
                  </a:lnTo>
                  <a:lnTo>
                    <a:pt x="35651" y="400"/>
                  </a:lnTo>
                  <a:close/>
                  <a:moveTo>
                    <a:pt x="35851" y="1"/>
                  </a:moveTo>
                  <a:lnTo>
                    <a:pt x="18585" y="720"/>
                  </a:lnTo>
                  <a:cubicBezTo>
                    <a:pt x="18505" y="720"/>
                    <a:pt x="18425" y="760"/>
                    <a:pt x="18385" y="840"/>
                  </a:cubicBezTo>
                  <a:lnTo>
                    <a:pt x="16427" y="7155"/>
                  </a:lnTo>
                  <a:lnTo>
                    <a:pt x="120" y="16587"/>
                  </a:lnTo>
                  <a:cubicBezTo>
                    <a:pt x="40" y="16627"/>
                    <a:pt x="0" y="16707"/>
                    <a:pt x="40" y="16787"/>
                  </a:cubicBezTo>
                  <a:cubicBezTo>
                    <a:pt x="40" y="16867"/>
                    <a:pt x="120" y="16947"/>
                    <a:pt x="200" y="16947"/>
                  </a:cubicBezTo>
                  <a:lnTo>
                    <a:pt x="36730" y="17107"/>
                  </a:lnTo>
                  <a:lnTo>
                    <a:pt x="36770" y="17107"/>
                  </a:lnTo>
                  <a:cubicBezTo>
                    <a:pt x="36810" y="17107"/>
                    <a:pt x="36850" y="17067"/>
                    <a:pt x="36890" y="17027"/>
                  </a:cubicBezTo>
                  <a:cubicBezTo>
                    <a:pt x="36930" y="16987"/>
                    <a:pt x="36930" y="16947"/>
                    <a:pt x="36930" y="16907"/>
                  </a:cubicBezTo>
                  <a:lnTo>
                    <a:pt x="36011" y="200"/>
                  </a:lnTo>
                  <a:cubicBezTo>
                    <a:pt x="36011" y="81"/>
                    <a:pt x="35971" y="1"/>
                    <a:pt x="35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2158090" y="4695100"/>
              <a:ext cx="46182" cy="78490"/>
            </a:xfrm>
            <a:custGeom>
              <a:avLst/>
              <a:gdLst/>
              <a:ahLst/>
              <a:cxnLst/>
              <a:rect l="l" t="t" r="r" b="b"/>
              <a:pathLst>
                <a:path w="2400" h="4079" extrusionOk="0">
                  <a:moveTo>
                    <a:pt x="216" y="1"/>
                  </a:moveTo>
                  <a:cubicBezTo>
                    <a:pt x="183" y="1"/>
                    <a:pt x="149" y="14"/>
                    <a:pt x="121" y="42"/>
                  </a:cubicBezTo>
                  <a:cubicBezTo>
                    <a:pt x="41" y="82"/>
                    <a:pt x="1" y="202"/>
                    <a:pt x="41" y="282"/>
                  </a:cubicBezTo>
                  <a:lnTo>
                    <a:pt x="1999" y="3999"/>
                  </a:lnTo>
                  <a:cubicBezTo>
                    <a:pt x="2039" y="4039"/>
                    <a:pt x="2119" y="4079"/>
                    <a:pt x="2159" y="4079"/>
                  </a:cubicBezTo>
                  <a:lnTo>
                    <a:pt x="2279" y="4079"/>
                  </a:lnTo>
                  <a:cubicBezTo>
                    <a:pt x="2359" y="4039"/>
                    <a:pt x="2399" y="3919"/>
                    <a:pt x="2319" y="3839"/>
                  </a:cubicBezTo>
                  <a:lnTo>
                    <a:pt x="361" y="122"/>
                  </a:lnTo>
                  <a:cubicBezTo>
                    <a:pt x="335" y="45"/>
                    <a:pt x="276"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2213470" y="4668680"/>
              <a:ext cx="46163" cy="78760"/>
            </a:xfrm>
            <a:custGeom>
              <a:avLst/>
              <a:gdLst/>
              <a:ahLst/>
              <a:cxnLst/>
              <a:rect l="l" t="t" r="r" b="b"/>
              <a:pathLst>
                <a:path w="2399" h="4093" extrusionOk="0">
                  <a:moveTo>
                    <a:pt x="231" y="1"/>
                  </a:moveTo>
                  <a:cubicBezTo>
                    <a:pt x="206" y="1"/>
                    <a:pt x="182" y="6"/>
                    <a:pt x="161" y="16"/>
                  </a:cubicBezTo>
                  <a:cubicBezTo>
                    <a:pt x="41" y="56"/>
                    <a:pt x="1" y="176"/>
                    <a:pt x="81" y="256"/>
                  </a:cubicBezTo>
                  <a:lnTo>
                    <a:pt x="2039" y="3973"/>
                  </a:lnTo>
                  <a:cubicBezTo>
                    <a:pt x="2079" y="4053"/>
                    <a:pt x="2119" y="4093"/>
                    <a:pt x="2199" y="4093"/>
                  </a:cubicBezTo>
                  <a:cubicBezTo>
                    <a:pt x="2239" y="4093"/>
                    <a:pt x="2239" y="4093"/>
                    <a:pt x="2279" y="4053"/>
                  </a:cubicBezTo>
                  <a:cubicBezTo>
                    <a:pt x="2359" y="4013"/>
                    <a:pt x="2399" y="3893"/>
                    <a:pt x="2359" y="3813"/>
                  </a:cubicBezTo>
                  <a:lnTo>
                    <a:pt x="400" y="96"/>
                  </a:lnTo>
                  <a:cubicBezTo>
                    <a:pt x="371" y="38"/>
                    <a:pt x="299"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2"/>
            <p:cNvSpPr/>
            <p:nvPr/>
          </p:nvSpPr>
          <p:spPr>
            <a:xfrm>
              <a:off x="2071960" y="4808189"/>
              <a:ext cx="519913" cy="6947"/>
            </a:xfrm>
            <a:custGeom>
              <a:avLst/>
              <a:gdLst/>
              <a:ahLst/>
              <a:cxnLst/>
              <a:rect l="l" t="t" r="r" b="b"/>
              <a:pathLst>
                <a:path w="27019" h="361" extrusionOk="0">
                  <a:moveTo>
                    <a:pt x="160" y="0"/>
                  </a:moveTo>
                  <a:cubicBezTo>
                    <a:pt x="81" y="0"/>
                    <a:pt x="1" y="80"/>
                    <a:pt x="1" y="160"/>
                  </a:cubicBezTo>
                  <a:cubicBezTo>
                    <a:pt x="1" y="280"/>
                    <a:pt x="81" y="360"/>
                    <a:pt x="160" y="360"/>
                  </a:cubicBezTo>
                  <a:lnTo>
                    <a:pt x="26819" y="360"/>
                  </a:lnTo>
                  <a:cubicBezTo>
                    <a:pt x="26899" y="360"/>
                    <a:pt x="27019" y="280"/>
                    <a:pt x="27019" y="160"/>
                  </a:cubicBezTo>
                  <a:cubicBezTo>
                    <a:pt x="27019" y="80"/>
                    <a:pt x="26899" y="0"/>
                    <a:pt x="26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2"/>
            <p:cNvSpPr/>
            <p:nvPr/>
          </p:nvSpPr>
          <p:spPr>
            <a:xfrm>
              <a:off x="2807967" y="4251368"/>
              <a:ext cx="237664" cy="338418"/>
            </a:xfrm>
            <a:custGeom>
              <a:avLst/>
              <a:gdLst/>
              <a:ahLst/>
              <a:cxnLst/>
              <a:rect l="l" t="t" r="r" b="b"/>
              <a:pathLst>
                <a:path w="12351" h="17587" extrusionOk="0">
                  <a:moveTo>
                    <a:pt x="1" y="1"/>
                  </a:moveTo>
                  <a:lnTo>
                    <a:pt x="1" y="17587"/>
                  </a:lnTo>
                  <a:lnTo>
                    <a:pt x="12271" y="17587"/>
                  </a:lnTo>
                  <a:lnTo>
                    <a:pt x="12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2804888" y="4247520"/>
              <a:ext cx="243822" cy="345345"/>
            </a:xfrm>
            <a:custGeom>
              <a:avLst/>
              <a:gdLst/>
              <a:ahLst/>
              <a:cxnLst/>
              <a:rect l="l" t="t" r="r" b="b"/>
              <a:pathLst>
                <a:path w="12671" h="17947" extrusionOk="0">
                  <a:moveTo>
                    <a:pt x="12311" y="361"/>
                  </a:moveTo>
                  <a:lnTo>
                    <a:pt x="12231" y="17587"/>
                  </a:lnTo>
                  <a:lnTo>
                    <a:pt x="360" y="17587"/>
                  </a:lnTo>
                  <a:lnTo>
                    <a:pt x="360" y="361"/>
                  </a:lnTo>
                  <a:close/>
                  <a:moveTo>
                    <a:pt x="161" y="1"/>
                  </a:moveTo>
                  <a:cubicBezTo>
                    <a:pt x="81" y="1"/>
                    <a:pt x="1" y="81"/>
                    <a:pt x="1" y="201"/>
                  </a:cubicBezTo>
                  <a:lnTo>
                    <a:pt x="1" y="17787"/>
                  </a:lnTo>
                  <a:cubicBezTo>
                    <a:pt x="1" y="17866"/>
                    <a:pt x="81" y="17946"/>
                    <a:pt x="161" y="17946"/>
                  </a:cubicBezTo>
                  <a:lnTo>
                    <a:pt x="12431" y="17946"/>
                  </a:lnTo>
                  <a:cubicBezTo>
                    <a:pt x="12510" y="17946"/>
                    <a:pt x="12590" y="17866"/>
                    <a:pt x="12590" y="17787"/>
                  </a:cubicBezTo>
                  <a:lnTo>
                    <a:pt x="12670" y="201"/>
                  </a:lnTo>
                  <a:cubicBezTo>
                    <a:pt x="12670" y="121"/>
                    <a:pt x="12670" y="81"/>
                    <a:pt x="12630" y="41"/>
                  </a:cubicBezTo>
                  <a:cubicBezTo>
                    <a:pt x="12590" y="41"/>
                    <a:pt x="12550" y="1"/>
                    <a:pt x="12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2837196" y="4247520"/>
              <a:ext cx="6927" cy="345345"/>
            </a:xfrm>
            <a:custGeom>
              <a:avLst/>
              <a:gdLst/>
              <a:ahLst/>
              <a:cxnLst/>
              <a:rect l="l" t="t" r="r" b="b"/>
              <a:pathLst>
                <a:path w="360" h="17947" extrusionOk="0">
                  <a:moveTo>
                    <a:pt x="200" y="1"/>
                  </a:moveTo>
                  <a:cubicBezTo>
                    <a:pt x="80" y="1"/>
                    <a:pt x="0" y="81"/>
                    <a:pt x="0" y="201"/>
                  </a:cubicBezTo>
                  <a:lnTo>
                    <a:pt x="0" y="17787"/>
                  </a:lnTo>
                  <a:cubicBezTo>
                    <a:pt x="0" y="17866"/>
                    <a:pt x="80" y="17946"/>
                    <a:pt x="200" y="17946"/>
                  </a:cubicBezTo>
                  <a:cubicBezTo>
                    <a:pt x="280" y="17946"/>
                    <a:pt x="360" y="17866"/>
                    <a:pt x="360" y="17787"/>
                  </a:cubicBezTo>
                  <a:lnTo>
                    <a:pt x="360" y="201"/>
                  </a:lnTo>
                  <a:cubicBezTo>
                    <a:pt x="36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2881030" y="4251368"/>
              <a:ext cx="9256" cy="338418"/>
            </a:xfrm>
            <a:custGeom>
              <a:avLst/>
              <a:gdLst/>
              <a:ahLst/>
              <a:cxnLst/>
              <a:rect l="l" t="t" r="r" b="b"/>
              <a:pathLst>
                <a:path w="481" h="17587" extrusionOk="0">
                  <a:moveTo>
                    <a:pt x="0" y="1"/>
                  </a:moveTo>
                  <a:lnTo>
                    <a:pt x="480" y="175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2877182" y="4247520"/>
              <a:ext cx="16933" cy="345345"/>
            </a:xfrm>
            <a:custGeom>
              <a:avLst/>
              <a:gdLst/>
              <a:ahLst/>
              <a:cxnLst/>
              <a:rect l="l" t="t" r="r" b="b"/>
              <a:pathLst>
                <a:path w="880" h="17947" extrusionOk="0">
                  <a:moveTo>
                    <a:pt x="200" y="1"/>
                  </a:moveTo>
                  <a:cubicBezTo>
                    <a:pt x="81" y="1"/>
                    <a:pt x="1" y="81"/>
                    <a:pt x="1" y="201"/>
                  </a:cubicBezTo>
                  <a:lnTo>
                    <a:pt x="480" y="17787"/>
                  </a:lnTo>
                  <a:cubicBezTo>
                    <a:pt x="480" y="17866"/>
                    <a:pt x="600" y="17946"/>
                    <a:pt x="680" y="17946"/>
                  </a:cubicBezTo>
                  <a:cubicBezTo>
                    <a:pt x="800" y="17946"/>
                    <a:pt x="880" y="17866"/>
                    <a:pt x="880" y="17787"/>
                  </a:cubicBezTo>
                  <a:lnTo>
                    <a:pt x="400" y="201"/>
                  </a:lnTo>
                  <a:cubicBezTo>
                    <a:pt x="40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2921786" y="4251368"/>
              <a:ext cx="10025" cy="335339"/>
            </a:xfrm>
            <a:custGeom>
              <a:avLst/>
              <a:gdLst/>
              <a:ahLst/>
              <a:cxnLst/>
              <a:rect l="l" t="t" r="r" b="b"/>
              <a:pathLst>
                <a:path w="521" h="17427" extrusionOk="0">
                  <a:moveTo>
                    <a:pt x="1" y="1"/>
                  </a:moveTo>
                  <a:lnTo>
                    <a:pt x="520"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2917937" y="4247520"/>
              <a:ext cx="17722" cy="342266"/>
            </a:xfrm>
            <a:custGeom>
              <a:avLst/>
              <a:gdLst/>
              <a:ahLst/>
              <a:cxnLst/>
              <a:rect l="l" t="t" r="r" b="b"/>
              <a:pathLst>
                <a:path w="921" h="17787" extrusionOk="0">
                  <a:moveTo>
                    <a:pt x="201" y="1"/>
                  </a:moveTo>
                  <a:cubicBezTo>
                    <a:pt x="81" y="1"/>
                    <a:pt x="1" y="81"/>
                    <a:pt x="1" y="201"/>
                  </a:cubicBezTo>
                  <a:lnTo>
                    <a:pt x="520" y="17627"/>
                  </a:lnTo>
                  <a:cubicBezTo>
                    <a:pt x="520" y="17707"/>
                    <a:pt x="600" y="17787"/>
                    <a:pt x="720" y="17787"/>
                  </a:cubicBezTo>
                  <a:cubicBezTo>
                    <a:pt x="840" y="17787"/>
                    <a:pt x="920" y="17707"/>
                    <a:pt x="920" y="17587"/>
                  </a:cubicBezTo>
                  <a:lnTo>
                    <a:pt x="361" y="201"/>
                  </a:lnTo>
                  <a:cubicBezTo>
                    <a:pt x="361" y="81"/>
                    <a:pt x="281"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2963311" y="4251368"/>
              <a:ext cx="6177" cy="335339"/>
            </a:xfrm>
            <a:custGeom>
              <a:avLst/>
              <a:gdLst/>
              <a:ahLst/>
              <a:cxnLst/>
              <a:rect l="l" t="t" r="r" b="b"/>
              <a:pathLst>
                <a:path w="321" h="17427" extrusionOk="0">
                  <a:moveTo>
                    <a:pt x="1" y="1"/>
                  </a:moveTo>
                  <a:lnTo>
                    <a:pt x="321"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2959482" y="4247520"/>
              <a:ext cx="13085" cy="342266"/>
            </a:xfrm>
            <a:custGeom>
              <a:avLst/>
              <a:gdLst/>
              <a:ahLst/>
              <a:cxnLst/>
              <a:rect l="l" t="t" r="r" b="b"/>
              <a:pathLst>
                <a:path w="680" h="17787" extrusionOk="0">
                  <a:moveTo>
                    <a:pt x="200" y="1"/>
                  </a:moveTo>
                  <a:cubicBezTo>
                    <a:pt x="80" y="1"/>
                    <a:pt x="0" y="81"/>
                    <a:pt x="0" y="201"/>
                  </a:cubicBezTo>
                  <a:lnTo>
                    <a:pt x="320" y="17627"/>
                  </a:lnTo>
                  <a:cubicBezTo>
                    <a:pt x="320" y="17707"/>
                    <a:pt x="400" y="17787"/>
                    <a:pt x="520" y="17787"/>
                  </a:cubicBezTo>
                  <a:cubicBezTo>
                    <a:pt x="600" y="17787"/>
                    <a:pt x="680" y="17707"/>
                    <a:pt x="680" y="17627"/>
                  </a:cubicBezTo>
                  <a:lnTo>
                    <a:pt x="400" y="201"/>
                  </a:lnTo>
                  <a:cubicBezTo>
                    <a:pt x="400" y="81"/>
                    <a:pt x="32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3006395" y="4251368"/>
              <a:ext cx="6927" cy="343806"/>
            </a:xfrm>
            <a:custGeom>
              <a:avLst/>
              <a:gdLst/>
              <a:ahLst/>
              <a:cxnLst/>
              <a:rect l="l" t="t" r="r" b="b"/>
              <a:pathLst>
                <a:path w="360" h="17867" extrusionOk="0">
                  <a:moveTo>
                    <a:pt x="0" y="1"/>
                  </a:moveTo>
                  <a:lnTo>
                    <a:pt x="360" y="1786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3003316" y="4247520"/>
              <a:ext cx="13085" cy="351503"/>
            </a:xfrm>
            <a:custGeom>
              <a:avLst/>
              <a:gdLst/>
              <a:ahLst/>
              <a:cxnLst/>
              <a:rect l="l" t="t" r="r" b="b"/>
              <a:pathLst>
                <a:path w="680" h="18267" extrusionOk="0">
                  <a:moveTo>
                    <a:pt x="160" y="1"/>
                  </a:moveTo>
                  <a:cubicBezTo>
                    <a:pt x="80" y="1"/>
                    <a:pt x="0" y="81"/>
                    <a:pt x="0" y="201"/>
                  </a:cubicBezTo>
                  <a:lnTo>
                    <a:pt x="320" y="18066"/>
                  </a:lnTo>
                  <a:cubicBezTo>
                    <a:pt x="320" y="18186"/>
                    <a:pt x="400" y="18266"/>
                    <a:pt x="520" y="18266"/>
                  </a:cubicBezTo>
                  <a:cubicBezTo>
                    <a:pt x="600" y="18266"/>
                    <a:pt x="680" y="18186"/>
                    <a:pt x="680" y="18066"/>
                  </a:cubicBezTo>
                  <a:lnTo>
                    <a:pt x="360" y="201"/>
                  </a:lnTo>
                  <a:cubicBezTo>
                    <a:pt x="360" y="81"/>
                    <a:pt x="280"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2432661" y="4521321"/>
              <a:ext cx="702948" cy="320715"/>
            </a:xfrm>
            <a:custGeom>
              <a:avLst/>
              <a:gdLst/>
              <a:ahLst/>
              <a:cxnLst/>
              <a:rect l="l" t="t" r="r" b="b"/>
              <a:pathLst>
                <a:path w="36531" h="16667" extrusionOk="0">
                  <a:moveTo>
                    <a:pt x="34772" y="0"/>
                  </a:moveTo>
                  <a:lnTo>
                    <a:pt x="18385" y="680"/>
                  </a:lnTo>
                  <a:lnTo>
                    <a:pt x="16347" y="7035"/>
                  </a:lnTo>
                  <a:lnTo>
                    <a:pt x="0" y="16507"/>
                  </a:lnTo>
                  <a:lnTo>
                    <a:pt x="36531" y="16667"/>
                  </a:lnTo>
                  <a:lnTo>
                    <a:pt x="347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2"/>
            <p:cNvSpPr/>
            <p:nvPr/>
          </p:nvSpPr>
          <p:spPr>
            <a:xfrm>
              <a:off x="2428812" y="4517473"/>
              <a:ext cx="710645" cy="328412"/>
            </a:xfrm>
            <a:custGeom>
              <a:avLst/>
              <a:gdLst/>
              <a:ahLst/>
              <a:cxnLst/>
              <a:rect l="l" t="t" r="r" b="b"/>
              <a:pathLst>
                <a:path w="36931" h="17067" extrusionOk="0">
                  <a:moveTo>
                    <a:pt x="34812" y="400"/>
                  </a:moveTo>
                  <a:lnTo>
                    <a:pt x="36531" y="16667"/>
                  </a:lnTo>
                  <a:lnTo>
                    <a:pt x="920" y="16507"/>
                  </a:lnTo>
                  <a:lnTo>
                    <a:pt x="16667" y="7395"/>
                  </a:lnTo>
                  <a:cubicBezTo>
                    <a:pt x="16707" y="7395"/>
                    <a:pt x="16747" y="7355"/>
                    <a:pt x="16747" y="7315"/>
                  </a:cubicBezTo>
                  <a:lnTo>
                    <a:pt x="18705" y="1040"/>
                  </a:lnTo>
                  <a:lnTo>
                    <a:pt x="34812" y="400"/>
                  </a:lnTo>
                  <a:close/>
                  <a:moveTo>
                    <a:pt x="34972" y="1"/>
                  </a:moveTo>
                  <a:lnTo>
                    <a:pt x="18585" y="680"/>
                  </a:lnTo>
                  <a:cubicBezTo>
                    <a:pt x="18506" y="680"/>
                    <a:pt x="18426" y="720"/>
                    <a:pt x="18386" y="800"/>
                  </a:cubicBezTo>
                  <a:lnTo>
                    <a:pt x="16427" y="7115"/>
                  </a:lnTo>
                  <a:lnTo>
                    <a:pt x="120" y="16547"/>
                  </a:lnTo>
                  <a:cubicBezTo>
                    <a:pt x="41" y="16587"/>
                    <a:pt x="1" y="16667"/>
                    <a:pt x="41" y="16747"/>
                  </a:cubicBezTo>
                  <a:cubicBezTo>
                    <a:pt x="41" y="16827"/>
                    <a:pt x="120" y="16907"/>
                    <a:pt x="200" y="16907"/>
                  </a:cubicBezTo>
                  <a:lnTo>
                    <a:pt x="36731" y="17067"/>
                  </a:lnTo>
                  <a:cubicBezTo>
                    <a:pt x="36811" y="17067"/>
                    <a:pt x="36851" y="17027"/>
                    <a:pt x="36891" y="16987"/>
                  </a:cubicBezTo>
                  <a:cubicBezTo>
                    <a:pt x="36931" y="16947"/>
                    <a:pt x="36931" y="16907"/>
                    <a:pt x="36931" y="16827"/>
                  </a:cubicBezTo>
                  <a:lnTo>
                    <a:pt x="35172" y="160"/>
                  </a:lnTo>
                  <a:cubicBezTo>
                    <a:pt x="35172" y="81"/>
                    <a:pt x="35092" y="1"/>
                    <a:pt x="34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2621853" y="4695100"/>
              <a:ext cx="46163" cy="78490"/>
            </a:xfrm>
            <a:custGeom>
              <a:avLst/>
              <a:gdLst/>
              <a:ahLst/>
              <a:cxnLst/>
              <a:rect l="l" t="t" r="r" b="b"/>
              <a:pathLst>
                <a:path w="2399" h="4079" extrusionOk="0">
                  <a:moveTo>
                    <a:pt x="215" y="1"/>
                  </a:moveTo>
                  <a:cubicBezTo>
                    <a:pt x="182" y="1"/>
                    <a:pt x="149" y="14"/>
                    <a:pt x="120" y="42"/>
                  </a:cubicBezTo>
                  <a:cubicBezTo>
                    <a:pt x="40" y="82"/>
                    <a:pt x="0" y="202"/>
                    <a:pt x="40" y="282"/>
                  </a:cubicBezTo>
                  <a:lnTo>
                    <a:pt x="1999" y="3999"/>
                  </a:lnTo>
                  <a:cubicBezTo>
                    <a:pt x="2039" y="4039"/>
                    <a:pt x="2119" y="4079"/>
                    <a:pt x="2159" y="4079"/>
                  </a:cubicBezTo>
                  <a:lnTo>
                    <a:pt x="2239" y="4079"/>
                  </a:lnTo>
                  <a:cubicBezTo>
                    <a:pt x="2358" y="4039"/>
                    <a:pt x="2398" y="3919"/>
                    <a:pt x="2319" y="3839"/>
                  </a:cubicBezTo>
                  <a:lnTo>
                    <a:pt x="360" y="122"/>
                  </a:lnTo>
                  <a:cubicBezTo>
                    <a:pt x="334" y="45"/>
                    <a:pt x="275"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2677233" y="4668680"/>
              <a:ext cx="46163" cy="78760"/>
            </a:xfrm>
            <a:custGeom>
              <a:avLst/>
              <a:gdLst/>
              <a:ahLst/>
              <a:cxnLst/>
              <a:rect l="l" t="t" r="r" b="b"/>
              <a:pathLst>
                <a:path w="2399" h="4093" extrusionOk="0">
                  <a:moveTo>
                    <a:pt x="230" y="1"/>
                  </a:moveTo>
                  <a:cubicBezTo>
                    <a:pt x="206" y="1"/>
                    <a:pt x="181" y="6"/>
                    <a:pt x="160" y="16"/>
                  </a:cubicBezTo>
                  <a:cubicBezTo>
                    <a:pt x="40" y="56"/>
                    <a:pt x="0" y="176"/>
                    <a:pt x="80" y="256"/>
                  </a:cubicBezTo>
                  <a:lnTo>
                    <a:pt x="2038" y="3973"/>
                  </a:lnTo>
                  <a:cubicBezTo>
                    <a:pt x="2038" y="4053"/>
                    <a:pt x="2118" y="4093"/>
                    <a:pt x="2198" y="4093"/>
                  </a:cubicBezTo>
                  <a:cubicBezTo>
                    <a:pt x="2238" y="4093"/>
                    <a:pt x="2238" y="4093"/>
                    <a:pt x="2278" y="4053"/>
                  </a:cubicBezTo>
                  <a:cubicBezTo>
                    <a:pt x="2358" y="4013"/>
                    <a:pt x="2398" y="3893"/>
                    <a:pt x="2358" y="3813"/>
                  </a:cubicBezTo>
                  <a:lnTo>
                    <a:pt x="400" y="96"/>
                  </a:lnTo>
                  <a:cubicBezTo>
                    <a:pt x="370" y="38"/>
                    <a:pt x="298"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2535724" y="4808189"/>
              <a:ext cx="519913" cy="6947"/>
            </a:xfrm>
            <a:custGeom>
              <a:avLst/>
              <a:gdLst/>
              <a:ahLst/>
              <a:cxnLst/>
              <a:rect l="l" t="t" r="r" b="b"/>
              <a:pathLst>
                <a:path w="27019" h="361" extrusionOk="0">
                  <a:moveTo>
                    <a:pt x="160" y="0"/>
                  </a:moveTo>
                  <a:cubicBezTo>
                    <a:pt x="80" y="0"/>
                    <a:pt x="0" y="80"/>
                    <a:pt x="0" y="160"/>
                  </a:cubicBezTo>
                  <a:cubicBezTo>
                    <a:pt x="0" y="280"/>
                    <a:pt x="80" y="360"/>
                    <a:pt x="160" y="360"/>
                  </a:cubicBezTo>
                  <a:lnTo>
                    <a:pt x="26818" y="360"/>
                  </a:lnTo>
                  <a:cubicBezTo>
                    <a:pt x="26898" y="360"/>
                    <a:pt x="27018" y="280"/>
                    <a:pt x="27018" y="160"/>
                  </a:cubicBezTo>
                  <a:cubicBezTo>
                    <a:pt x="27018" y="80"/>
                    <a:pt x="26898" y="0"/>
                    <a:pt x="2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2291921" y="3388477"/>
              <a:ext cx="693731" cy="951368"/>
            </a:xfrm>
            <a:custGeom>
              <a:avLst/>
              <a:gdLst/>
              <a:ahLst/>
              <a:cxnLst/>
              <a:rect l="l" t="t" r="r" b="b"/>
              <a:pathLst>
                <a:path w="36052" h="49441" extrusionOk="0">
                  <a:moveTo>
                    <a:pt x="26678" y="0"/>
                  </a:moveTo>
                  <a:cubicBezTo>
                    <a:pt x="23528" y="0"/>
                    <a:pt x="19571" y="80"/>
                    <a:pt x="14788" y="320"/>
                  </a:cubicBezTo>
                  <a:cubicBezTo>
                    <a:pt x="2878" y="919"/>
                    <a:pt x="0" y="49440"/>
                    <a:pt x="0" y="49440"/>
                  </a:cubicBezTo>
                  <a:lnTo>
                    <a:pt x="29976" y="49440"/>
                  </a:lnTo>
                  <a:lnTo>
                    <a:pt x="36051" y="320"/>
                  </a:lnTo>
                  <a:cubicBezTo>
                    <a:pt x="36051" y="320"/>
                    <a:pt x="32978" y="0"/>
                    <a:pt x="26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2301138" y="4212922"/>
              <a:ext cx="586069" cy="19243"/>
            </a:xfrm>
            <a:custGeom>
              <a:avLst/>
              <a:gdLst/>
              <a:ahLst/>
              <a:cxnLst/>
              <a:rect l="l" t="t" r="r" b="b"/>
              <a:pathLst>
                <a:path w="30457" h="1000" extrusionOk="0">
                  <a:moveTo>
                    <a:pt x="30256" y="0"/>
                  </a:moveTo>
                  <a:lnTo>
                    <a:pt x="201" y="640"/>
                  </a:lnTo>
                  <a:cubicBezTo>
                    <a:pt x="81" y="640"/>
                    <a:pt x="1" y="720"/>
                    <a:pt x="1" y="840"/>
                  </a:cubicBezTo>
                  <a:cubicBezTo>
                    <a:pt x="1" y="920"/>
                    <a:pt x="81" y="1000"/>
                    <a:pt x="201" y="1000"/>
                  </a:cubicBezTo>
                  <a:lnTo>
                    <a:pt x="30256" y="360"/>
                  </a:lnTo>
                  <a:cubicBezTo>
                    <a:pt x="30376" y="360"/>
                    <a:pt x="30456" y="280"/>
                    <a:pt x="30456" y="160"/>
                  </a:cubicBezTo>
                  <a:cubicBezTo>
                    <a:pt x="30456" y="80"/>
                    <a:pt x="30336" y="0"/>
                    <a:pt x="30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3112518" y="3707479"/>
              <a:ext cx="19242" cy="219364"/>
            </a:xfrm>
            <a:custGeom>
              <a:avLst/>
              <a:gdLst/>
              <a:ahLst/>
              <a:cxnLst/>
              <a:rect l="l" t="t" r="r" b="b"/>
              <a:pathLst>
                <a:path w="1000" h="11400" extrusionOk="0">
                  <a:moveTo>
                    <a:pt x="288" y="1"/>
                  </a:moveTo>
                  <a:cubicBezTo>
                    <a:pt x="273" y="1"/>
                    <a:pt x="257" y="3"/>
                    <a:pt x="240" y="9"/>
                  </a:cubicBezTo>
                  <a:cubicBezTo>
                    <a:pt x="81" y="9"/>
                    <a:pt x="1" y="129"/>
                    <a:pt x="1" y="249"/>
                  </a:cubicBezTo>
                  <a:lnTo>
                    <a:pt x="520" y="11160"/>
                  </a:lnTo>
                  <a:cubicBezTo>
                    <a:pt x="520" y="11280"/>
                    <a:pt x="640" y="11400"/>
                    <a:pt x="760" y="11400"/>
                  </a:cubicBezTo>
                  <a:cubicBezTo>
                    <a:pt x="920" y="11400"/>
                    <a:pt x="1000" y="11280"/>
                    <a:pt x="1000" y="11160"/>
                  </a:cubicBezTo>
                  <a:lnTo>
                    <a:pt x="480" y="209"/>
                  </a:lnTo>
                  <a:cubicBezTo>
                    <a:pt x="480" y="105"/>
                    <a:pt x="390" y="1"/>
                    <a:pt x="288" y="1"/>
                  </a:cubicBezTo>
                  <a:close/>
                </a:path>
              </a:pathLst>
            </a:custGeom>
            <a:solidFill>
              <a:srgbClr val="6FB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3120984" y="3340794"/>
              <a:ext cx="699869" cy="469671"/>
            </a:xfrm>
            <a:custGeom>
              <a:avLst/>
              <a:gdLst/>
              <a:ahLst/>
              <a:cxnLst/>
              <a:rect l="l" t="t" r="r" b="b"/>
              <a:pathLst>
                <a:path w="36371" h="24408" extrusionOk="0">
                  <a:moveTo>
                    <a:pt x="14029" y="0"/>
                  </a:moveTo>
                  <a:lnTo>
                    <a:pt x="0" y="23501"/>
                  </a:lnTo>
                  <a:cubicBezTo>
                    <a:pt x="0" y="23501"/>
                    <a:pt x="7838" y="24408"/>
                    <a:pt x="15686" y="24408"/>
                  </a:cubicBezTo>
                  <a:cubicBezTo>
                    <a:pt x="20813" y="24408"/>
                    <a:pt x="25944" y="24021"/>
                    <a:pt x="28897" y="22742"/>
                  </a:cubicBezTo>
                  <a:cubicBezTo>
                    <a:pt x="36371" y="19504"/>
                    <a:pt x="33973" y="120"/>
                    <a:pt x="33973" y="120"/>
                  </a:cubicBezTo>
                  <a:lnTo>
                    <a:pt x="140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2611847" y="3336926"/>
              <a:ext cx="779090" cy="1055201"/>
            </a:xfrm>
            <a:custGeom>
              <a:avLst/>
              <a:gdLst/>
              <a:ahLst/>
              <a:cxnLst/>
              <a:rect l="l" t="t" r="r" b="b"/>
              <a:pathLst>
                <a:path w="40488" h="54837" extrusionOk="0">
                  <a:moveTo>
                    <a:pt x="31263" y="1"/>
                  </a:moveTo>
                  <a:cubicBezTo>
                    <a:pt x="7796" y="1"/>
                    <a:pt x="4962" y="4654"/>
                    <a:pt x="2639" y="10873"/>
                  </a:cubicBezTo>
                  <a:cubicBezTo>
                    <a:pt x="1" y="17827"/>
                    <a:pt x="3158" y="54837"/>
                    <a:pt x="3158" y="54837"/>
                  </a:cubicBezTo>
                  <a:lnTo>
                    <a:pt x="29097" y="54397"/>
                  </a:lnTo>
                  <a:lnTo>
                    <a:pt x="26459" y="23702"/>
                  </a:lnTo>
                  <a:lnTo>
                    <a:pt x="40488" y="201"/>
                  </a:lnTo>
                  <a:cubicBezTo>
                    <a:pt x="37102" y="66"/>
                    <a:pt x="34038" y="1"/>
                    <a:pt x="3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2660300" y="4264299"/>
              <a:ext cx="506847" cy="16318"/>
            </a:xfrm>
            <a:custGeom>
              <a:avLst/>
              <a:gdLst/>
              <a:ahLst/>
              <a:cxnLst/>
              <a:rect l="l" t="t" r="r" b="b"/>
              <a:pathLst>
                <a:path w="26340" h="848" extrusionOk="0">
                  <a:moveTo>
                    <a:pt x="26186" y="0"/>
                  </a:moveTo>
                  <a:cubicBezTo>
                    <a:pt x="26172" y="0"/>
                    <a:pt x="26156" y="3"/>
                    <a:pt x="26140" y="8"/>
                  </a:cubicBezTo>
                  <a:lnTo>
                    <a:pt x="201" y="488"/>
                  </a:lnTo>
                  <a:cubicBezTo>
                    <a:pt x="81" y="488"/>
                    <a:pt x="1" y="568"/>
                    <a:pt x="1" y="688"/>
                  </a:cubicBezTo>
                  <a:cubicBezTo>
                    <a:pt x="1" y="768"/>
                    <a:pt x="81" y="848"/>
                    <a:pt x="201" y="848"/>
                  </a:cubicBezTo>
                  <a:lnTo>
                    <a:pt x="26140" y="368"/>
                  </a:lnTo>
                  <a:cubicBezTo>
                    <a:pt x="26259" y="368"/>
                    <a:pt x="26339" y="288"/>
                    <a:pt x="26339" y="168"/>
                  </a:cubicBezTo>
                  <a:cubicBezTo>
                    <a:pt x="26339" y="99"/>
                    <a:pt x="26280" y="0"/>
                    <a:pt x="26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3113287" y="3708403"/>
              <a:ext cx="62307" cy="679126"/>
            </a:xfrm>
            <a:custGeom>
              <a:avLst/>
              <a:gdLst/>
              <a:ahLst/>
              <a:cxnLst/>
              <a:rect l="l" t="t" r="r" b="b"/>
              <a:pathLst>
                <a:path w="3238" h="35293" extrusionOk="0">
                  <a:moveTo>
                    <a:pt x="200" y="1"/>
                  </a:moveTo>
                  <a:cubicBezTo>
                    <a:pt x="81" y="1"/>
                    <a:pt x="1" y="81"/>
                    <a:pt x="1" y="201"/>
                  </a:cubicBezTo>
                  <a:lnTo>
                    <a:pt x="200" y="4397"/>
                  </a:lnTo>
                  <a:lnTo>
                    <a:pt x="2838" y="35132"/>
                  </a:lnTo>
                  <a:cubicBezTo>
                    <a:pt x="2838" y="35212"/>
                    <a:pt x="2958" y="35292"/>
                    <a:pt x="3038" y="35292"/>
                  </a:cubicBezTo>
                  <a:cubicBezTo>
                    <a:pt x="3158" y="35292"/>
                    <a:pt x="3238" y="35212"/>
                    <a:pt x="3238" y="35092"/>
                  </a:cubicBezTo>
                  <a:lnTo>
                    <a:pt x="600" y="4397"/>
                  </a:lnTo>
                  <a:lnTo>
                    <a:pt x="400" y="201"/>
                  </a:lnTo>
                  <a:cubicBezTo>
                    <a:pt x="400" y="81"/>
                    <a:pt x="280" y="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2608768" y="3333020"/>
              <a:ext cx="786018" cy="1062956"/>
            </a:xfrm>
            <a:custGeom>
              <a:avLst/>
              <a:gdLst/>
              <a:ahLst/>
              <a:cxnLst/>
              <a:rect l="l" t="t" r="r" b="b"/>
              <a:pathLst>
                <a:path w="40848" h="55240" extrusionOk="0">
                  <a:moveTo>
                    <a:pt x="31246" y="1"/>
                  </a:moveTo>
                  <a:cubicBezTo>
                    <a:pt x="8532" y="1"/>
                    <a:pt x="5123" y="4313"/>
                    <a:pt x="2599" y="10996"/>
                  </a:cubicBezTo>
                  <a:cubicBezTo>
                    <a:pt x="1" y="17910"/>
                    <a:pt x="2999" y="53561"/>
                    <a:pt x="3118" y="55080"/>
                  </a:cubicBezTo>
                  <a:cubicBezTo>
                    <a:pt x="3158" y="55160"/>
                    <a:pt x="3238" y="55240"/>
                    <a:pt x="3318" y="55240"/>
                  </a:cubicBezTo>
                  <a:cubicBezTo>
                    <a:pt x="3438" y="55240"/>
                    <a:pt x="3518" y="55120"/>
                    <a:pt x="3518" y="55040"/>
                  </a:cubicBezTo>
                  <a:cubicBezTo>
                    <a:pt x="3478" y="54680"/>
                    <a:pt x="401" y="17950"/>
                    <a:pt x="2959" y="11155"/>
                  </a:cubicBezTo>
                  <a:cubicBezTo>
                    <a:pt x="5405" y="4596"/>
                    <a:pt x="8763" y="396"/>
                    <a:pt x="31141" y="396"/>
                  </a:cubicBezTo>
                  <a:cubicBezTo>
                    <a:pt x="33989" y="396"/>
                    <a:pt x="37146" y="464"/>
                    <a:pt x="40648" y="604"/>
                  </a:cubicBezTo>
                  <a:cubicBezTo>
                    <a:pt x="40728" y="604"/>
                    <a:pt x="40848" y="524"/>
                    <a:pt x="40848" y="404"/>
                  </a:cubicBezTo>
                  <a:cubicBezTo>
                    <a:pt x="40848" y="324"/>
                    <a:pt x="40768" y="204"/>
                    <a:pt x="40648" y="204"/>
                  </a:cubicBezTo>
                  <a:cubicBezTo>
                    <a:pt x="37192" y="67"/>
                    <a:pt x="34070" y="1"/>
                    <a:pt x="31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2564934" y="2358426"/>
              <a:ext cx="483006" cy="455566"/>
            </a:xfrm>
            <a:custGeom>
              <a:avLst/>
              <a:gdLst/>
              <a:ahLst/>
              <a:cxnLst/>
              <a:rect l="l" t="t" r="r" b="b"/>
              <a:pathLst>
                <a:path w="25101" h="23675" extrusionOk="0">
                  <a:moveTo>
                    <a:pt x="1839" y="4450"/>
                  </a:moveTo>
                  <a:lnTo>
                    <a:pt x="2079" y="4530"/>
                  </a:lnTo>
                  <a:cubicBezTo>
                    <a:pt x="1999" y="4530"/>
                    <a:pt x="1919" y="4490"/>
                    <a:pt x="1839" y="4450"/>
                  </a:cubicBezTo>
                  <a:close/>
                  <a:moveTo>
                    <a:pt x="5117" y="0"/>
                  </a:moveTo>
                  <a:cubicBezTo>
                    <a:pt x="3963" y="0"/>
                    <a:pt x="3679" y="946"/>
                    <a:pt x="3918" y="1253"/>
                  </a:cubicBezTo>
                  <a:lnTo>
                    <a:pt x="4237" y="1333"/>
                  </a:lnTo>
                  <a:lnTo>
                    <a:pt x="4197" y="1373"/>
                  </a:lnTo>
                  <a:cubicBezTo>
                    <a:pt x="3998" y="1293"/>
                    <a:pt x="3838" y="1213"/>
                    <a:pt x="3718" y="1173"/>
                  </a:cubicBezTo>
                  <a:cubicBezTo>
                    <a:pt x="3429" y="1076"/>
                    <a:pt x="3172" y="1035"/>
                    <a:pt x="2948" y="1035"/>
                  </a:cubicBezTo>
                  <a:cubicBezTo>
                    <a:pt x="1874" y="1035"/>
                    <a:pt x="1577" y="2002"/>
                    <a:pt x="2239" y="2532"/>
                  </a:cubicBezTo>
                  <a:lnTo>
                    <a:pt x="2319" y="2572"/>
                  </a:lnTo>
                  <a:cubicBezTo>
                    <a:pt x="2265" y="2561"/>
                    <a:pt x="2212" y="2556"/>
                    <a:pt x="2159" y="2556"/>
                  </a:cubicBezTo>
                  <a:cubicBezTo>
                    <a:pt x="2015" y="2556"/>
                    <a:pt x="1876" y="2593"/>
                    <a:pt x="1759" y="2651"/>
                  </a:cubicBezTo>
                  <a:cubicBezTo>
                    <a:pt x="1040" y="3211"/>
                    <a:pt x="1240" y="4050"/>
                    <a:pt x="1839" y="4450"/>
                  </a:cubicBezTo>
                  <a:cubicBezTo>
                    <a:pt x="1617" y="4372"/>
                    <a:pt x="1425" y="4336"/>
                    <a:pt x="1259" y="4336"/>
                  </a:cubicBezTo>
                  <a:cubicBezTo>
                    <a:pt x="916" y="4336"/>
                    <a:pt x="682" y="4488"/>
                    <a:pt x="520" y="4730"/>
                  </a:cubicBezTo>
                  <a:cubicBezTo>
                    <a:pt x="1" y="5489"/>
                    <a:pt x="321" y="6568"/>
                    <a:pt x="4797" y="10605"/>
                  </a:cubicBezTo>
                  <a:cubicBezTo>
                    <a:pt x="8274" y="13762"/>
                    <a:pt x="17467" y="23674"/>
                    <a:pt x="17467" y="23674"/>
                  </a:cubicBezTo>
                  <a:lnTo>
                    <a:pt x="25100" y="16320"/>
                  </a:lnTo>
                  <a:cubicBezTo>
                    <a:pt x="25100" y="16320"/>
                    <a:pt x="14829" y="3571"/>
                    <a:pt x="13110" y="2092"/>
                  </a:cubicBezTo>
                  <a:cubicBezTo>
                    <a:pt x="12614" y="1661"/>
                    <a:pt x="12177" y="1473"/>
                    <a:pt x="11822" y="1473"/>
                  </a:cubicBezTo>
                  <a:cubicBezTo>
                    <a:pt x="11092" y="1473"/>
                    <a:pt x="10711" y="2268"/>
                    <a:pt x="10872" y="3371"/>
                  </a:cubicBezTo>
                  <a:cubicBezTo>
                    <a:pt x="10432" y="3011"/>
                    <a:pt x="7395" y="533"/>
                    <a:pt x="5796" y="94"/>
                  </a:cubicBezTo>
                  <a:cubicBezTo>
                    <a:pt x="5543" y="29"/>
                    <a:pt x="5317" y="0"/>
                    <a:pt x="511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2"/>
            <p:cNvSpPr/>
            <p:nvPr/>
          </p:nvSpPr>
          <p:spPr>
            <a:xfrm>
              <a:off x="2555717" y="2383826"/>
              <a:ext cx="496072" cy="434015"/>
            </a:xfrm>
            <a:custGeom>
              <a:avLst/>
              <a:gdLst/>
              <a:ahLst/>
              <a:cxnLst/>
              <a:rect l="l" t="t" r="r" b="b"/>
              <a:pathLst>
                <a:path w="25780" h="22555" extrusionOk="0">
                  <a:moveTo>
                    <a:pt x="12381" y="0"/>
                  </a:moveTo>
                  <a:cubicBezTo>
                    <a:pt x="12125" y="0"/>
                    <a:pt x="11928" y="86"/>
                    <a:pt x="11791" y="172"/>
                  </a:cubicBezTo>
                  <a:cubicBezTo>
                    <a:pt x="11151" y="612"/>
                    <a:pt x="10991" y="1731"/>
                    <a:pt x="11351" y="2930"/>
                  </a:cubicBezTo>
                  <a:cubicBezTo>
                    <a:pt x="11911" y="4609"/>
                    <a:pt x="12270" y="5488"/>
                    <a:pt x="12350" y="5728"/>
                  </a:cubicBezTo>
                  <a:cubicBezTo>
                    <a:pt x="12270" y="6128"/>
                    <a:pt x="11911" y="8366"/>
                    <a:pt x="13629" y="10484"/>
                  </a:cubicBezTo>
                  <a:cubicBezTo>
                    <a:pt x="13649" y="10524"/>
                    <a:pt x="13689" y="10544"/>
                    <a:pt x="13734" y="10544"/>
                  </a:cubicBezTo>
                  <a:cubicBezTo>
                    <a:pt x="13779" y="10544"/>
                    <a:pt x="13829" y="10524"/>
                    <a:pt x="13869" y="10484"/>
                  </a:cubicBezTo>
                  <a:cubicBezTo>
                    <a:pt x="13949" y="10444"/>
                    <a:pt x="13989" y="10324"/>
                    <a:pt x="13909" y="10244"/>
                  </a:cubicBezTo>
                  <a:cubicBezTo>
                    <a:pt x="12150" y="8086"/>
                    <a:pt x="12750" y="5768"/>
                    <a:pt x="12750" y="5768"/>
                  </a:cubicBezTo>
                  <a:cubicBezTo>
                    <a:pt x="12750" y="5728"/>
                    <a:pt x="12750" y="5688"/>
                    <a:pt x="12750" y="5648"/>
                  </a:cubicBezTo>
                  <a:cubicBezTo>
                    <a:pt x="12710" y="5608"/>
                    <a:pt x="12350" y="4729"/>
                    <a:pt x="11711" y="2810"/>
                  </a:cubicBezTo>
                  <a:cubicBezTo>
                    <a:pt x="11391" y="1811"/>
                    <a:pt x="11511" y="812"/>
                    <a:pt x="11990" y="492"/>
                  </a:cubicBezTo>
                  <a:cubicBezTo>
                    <a:pt x="12100" y="419"/>
                    <a:pt x="12224" y="383"/>
                    <a:pt x="12361" y="383"/>
                  </a:cubicBezTo>
                  <a:cubicBezTo>
                    <a:pt x="12674" y="383"/>
                    <a:pt x="13052" y="571"/>
                    <a:pt x="13469" y="932"/>
                  </a:cubicBezTo>
                  <a:cubicBezTo>
                    <a:pt x="15068" y="2291"/>
                    <a:pt x="24220" y="13602"/>
                    <a:pt x="25340" y="14960"/>
                  </a:cubicBezTo>
                  <a:lnTo>
                    <a:pt x="17946" y="22115"/>
                  </a:lnTo>
                  <a:cubicBezTo>
                    <a:pt x="16787" y="20916"/>
                    <a:pt x="8473" y="12243"/>
                    <a:pt x="5396" y="9165"/>
                  </a:cubicBezTo>
                  <a:lnTo>
                    <a:pt x="4556" y="8326"/>
                  </a:lnTo>
                  <a:cubicBezTo>
                    <a:pt x="1919" y="5728"/>
                    <a:pt x="480" y="4329"/>
                    <a:pt x="1159" y="3530"/>
                  </a:cubicBezTo>
                  <a:cubicBezTo>
                    <a:pt x="1319" y="3330"/>
                    <a:pt x="1479" y="3250"/>
                    <a:pt x="1679" y="3250"/>
                  </a:cubicBezTo>
                  <a:cubicBezTo>
                    <a:pt x="1709" y="3247"/>
                    <a:pt x="1740" y="3246"/>
                    <a:pt x="1773" y="3246"/>
                  </a:cubicBezTo>
                  <a:cubicBezTo>
                    <a:pt x="2675" y="3246"/>
                    <a:pt x="4323" y="4329"/>
                    <a:pt x="6755" y="6567"/>
                  </a:cubicBezTo>
                  <a:cubicBezTo>
                    <a:pt x="6788" y="6584"/>
                    <a:pt x="6828" y="6593"/>
                    <a:pt x="6869" y="6593"/>
                  </a:cubicBezTo>
                  <a:cubicBezTo>
                    <a:pt x="6927" y="6593"/>
                    <a:pt x="6988" y="6574"/>
                    <a:pt x="7034" y="6527"/>
                  </a:cubicBezTo>
                  <a:cubicBezTo>
                    <a:pt x="7114" y="6447"/>
                    <a:pt x="7114" y="6327"/>
                    <a:pt x="7034" y="6287"/>
                  </a:cubicBezTo>
                  <a:cubicBezTo>
                    <a:pt x="4404" y="3932"/>
                    <a:pt x="2738" y="2849"/>
                    <a:pt x="1733" y="2849"/>
                  </a:cubicBezTo>
                  <a:cubicBezTo>
                    <a:pt x="1715" y="2849"/>
                    <a:pt x="1697" y="2850"/>
                    <a:pt x="1679" y="2850"/>
                  </a:cubicBezTo>
                  <a:cubicBezTo>
                    <a:pt x="1359" y="2890"/>
                    <a:pt x="1079" y="3010"/>
                    <a:pt x="879" y="3290"/>
                  </a:cubicBezTo>
                  <a:cubicBezTo>
                    <a:pt x="0" y="4329"/>
                    <a:pt x="1439" y="5768"/>
                    <a:pt x="4277" y="8606"/>
                  </a:cubicBezTo>
                  <a:lnTo>
                    <a:pt x="5116" y="9445"/>
                  </a:lnTo>
                  <a:cubicBezTo>
                    <a:pt x="8433" y="12722"/>
                    <a:pt x="17706" y="22394"/>
                    <a:pt x="17786" y="22514"/>
                  </a:cubicBezTo>
                  <a:cubicBezTo>
                    <a:pt x="17826" y="22554"/>
                    <a:pt x="17866" y="22554"/>
                    <a:pt x="17946" y="22554"/>
                  </a:cubicBezTo>
                  <a:cubicBezTo>
                    <a:pt x="17986" y="22554"/>
                    <a:pt x="18026" y="22554"/>
                    <a:pt x="18065" y="22514"/>
                  </a:cubicBezTo>
                  <a:lnTo>
                    <a:pt x="25699" y="15120"/>
                  </a:lnTo>
                  <a:cubicBezTo>
                    <a:pt x="25779" y="15040"/>
                    <a:pt x="25779" y="14960"/>
                    <a:pt x="25739" y="14880"/>
                  </a:cubicBezTo>
                  <a:cubicBezTo>
                    <a:pt x="25300" y="14361"/>
                    <a:pt x="15428" y="2131"/>
                    <a:pt x="13709" y="652"/>
                  </a:cubicBezTo>
                  <a:cubicBezTo>
                    <a:pt x="13163" y="151"/>
                    <a:pt x="12720" y="0"/>
                    <a:pt x="1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2"/>
            <p:cNvSpPr/>
            <p:nvPr/>
          </p:nvSpPr>
          <p:spPr>
            <a:xfrm>
              <a:off x="2585696" y="2404108"/>
              <a:ext cx="149226" cy="84571"/>
            </a:xfrm>
            <a:custGeom>
              <a:avLst/>
              <a:gdLst/>
              <a:ahLst/>
              <a:cxnLst/>
              <a:rect l="l" t="t" r="r" b="b"/>
              <a:pathLst>
                <a:path w="7755" h="4395" extrusionOk="0">
                  <a:moveTo>
                    <a:pt x="1159" y="0"/>
                  </a:moveTo>
                  <a:cubicBezTo>
                    <a:pt x="940" y="0"/>
                    <a:pt x="750" y="49"/>
                    <a:pt x="600" y="158"/>
                  </a:cubicBezTo>
                  <a:cubicBezTo>
                    <a:pt x="201" y="397"/>
                    <a:pt x="1" y="757"/>
                    <a:pt x="41" y="1157"/>
                  </a:cubicBezTo>
                  <a:cubicBezTo>
                    <a:pt x="41" y="1596"/>
                    <a:pt x="281" y="1996"/>
                    <a:pt x="680" y="2236"/>
                  </a:cubicBezTo>
                  <a:cubicBezTo>
                    <a:pt x="711" y="2266"/>
                    <a:pt x="747" y="2279"/>
                    <a:pt x="783" y="2279"/>
                  </a:cubicBezTo>
                  <a:cubicBezTo>
                    <a:pt x="840" y="2279"/>
                    <a:pt x="895" y="2245"/>
                    <a:pt x="920" y="2196"/>
                  </a:cubicBezTo>
                  <a:cubicBezTo>
                    <a:pt x="960" y="2116"/>
                    <a:pt x="960" y="1996"/>
                    <a:pt x="880" y="1916"/>
                  </a:cubicBezTo>
                  <a:cubicBezTo>
                    <a:pt x="600" y="1756"/>
                    <a:pt x="401" y="1437"/>
                    <a:pt x="401" y="1157"/>
                  </a:cubicBezTo>
                  <a:cubicBezTo>
                    <a:pt x="401" y="877"/>
                    <a:pt x="520" y="637"/>
                    <a:pt x="800" y="437"/>
                  </a:cubicBezTo>
                  <a:cubicBezTo>
                    <a:pt x="890" y="372"/>
                    <a:pt x="1008" y="342"/>
                    <a:pt x="1151" y="342"/>
                  </a:cubicBezTo>
                  <a:cubicBezTo>
                    <a:pt x="2411" y="342"/>
                    <a:pt x="5568" y="2703"/>
                    <a:pt x="7435" y="4354"/>
                  </a:cubicBezTo>
                  <a:cubicBezTo>
                    <a:pt x="7475" y="4354"/>
                    <a:pt x="7515" y="4394"/>
                    <a:pt x="7555" y="4394"/>
                  </a:cubicBezTo>
                  <a:cubicBezTo>
                    <a:pt x="7595" y="4394"/>
                    <a:pt x="7675" y="4354"/>
                    <a:pt x="7675" y="4314"/>
                  </a:cubicBezTo>
                  <a:cubicBezTo>
                    <a:pt x="7755" y="4234"/>
                    <a:pt x="7755" y="4114"/>
                    <a:pt x="7675" y="4074"/>
                  </a:cubicBezTo>
                  <a:cubicBezTo>
                    <a:pt x="7173" y="3609"/>
                    <a:pt x="3048"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2595703" y="2374763"/>
              <a:ext cx="159982" cy="83147"/>
            </a:xfrm>
            <a:custGeom>
              <a:avLst/>
              <a:gdLst/>
              <a:ahLst/>
              <a:cxnLst/>
              <a:rect l="l" t="t" r="r" b="b"/>
              <a:pathLst>
                <a:path w="8314" h="4321" extrusionOk="0">
                  <a:moveTo>
                    <a:pt x="1382" y="1"/>
                  </a:moveTo>
                  <a:cubicBezTo>
                    <a:pt x="767" y="1"/>
                    <a:pt x="386" y="272"/>
                    <a:pt x="240" y="563"/>
                  </a:cubicBezTo>
                  <a:cubicBezTo>
                    <a:pt x="0" y="1003"/>
                    <a:pt x="120" y="1483"/>
                    <a:pt x="520" y="1842"/>
                  </a:cubicBezTo>
                  <a:cubicBezTo>
                    <a:pt x="570" y="1859"/>
                    <a:pt x="613" y="1869"/>
                    <a:pt x="651" y="1869"/>
                  </a:cubicBezTo>
                  <a:cubicBezTo>
                    <a:pt x="706" y="1869"/>
                    <a:pt x="753" y="1849"/>
                    <a:pt x="800" y="1802"/>
                  </a:cubicBezTo>
                  <a:cubicBezTo>
                    <a:pt x="880" y="1723"/>
                    <a:pt x="840" y="1603"/>
                    <a:pt x="760" y="1523"/>
                  </a:cubicBezTo>
                  <a:cubicBezTo>
                    <a:pt x="520" y="1323"/>
                    <a:pt x="400" y="1003"/>
                    <a:pt x="560" y="763"/>
                  </a:cubicBezTo>
                  <a:cubicBezTo>
                    <a:pt x="670" y="543"/>
                    <a:pt x="933" y="360"/>
                    <a:pt x="1361" y="360"/>
                  </a:cubicBezTo>
                  <a:cubicBezTo>
                    <a:pt x="1553" y="360"/>
                    <a:pt x="1779" y="397"/>
                    <a:pt x="2039" y="484"/>
                  </a:cubicBezTo>
                  <a:cubicBezTo>
                    <a:pt x="3717" y="1043"/>
                    <a:pt x="7954" y="4241"/>
                    <a:pt x="7994" y="4280"/>
                  </a:cubicBezTo>
                  <a:cubicBezTo>
                    <a:pt x="7994" y="4320"/>
                    <a:pt x="8034" y="4320"/>
                    <a:pt x="8074" y="4320"/>
                  </a:cubicBezTo>
                  <a:cubicBezTo>
                    <a:pt x="8154" y="4320"/>
                    <a:pt x="8194" y="4280"/>
                    <a:pt x="8234" y="4241"/>
                  </a:cubicBezTo>
                  <a:cubicBezTo>
                    <a:pt x="8314" y="4161"/>
                    <a:pt x="8274" y="4041"/>
                    <a:pt x="8194" y="3961"/>
                  </a:cubicBezTo>
                  <a:cubicBezTo>
                    <a:pt x="8034" y="3841"/>
                    <a:pt x="3877" y="683"/>
                    <a:pt x="2159" y="124"/>
                  </a:cubicBezTo>
                  <a:cubicBezTo>
                    <a:pt x="1868" y="38"/>
                    <a:pt x="1609"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2634149" y="2352846"/>
              <a:ext cx="143068" cy="72756"/>
            </a:xfrm>
            <a:custGeom>
              <a:avLst/>
              <a:gdLst/>
              <a:ahLst/>
              <a:cxnLst/>
              <a:rect l="l" t="t" r="r" b="b"/>
              <a:pathLst>
                <a:path w="7435" h="3781" extrusionOk="0">
                  <a:moveTo>
                    <a:pt x="1530" y="0"/>
                  </a:moveTo>
                  <a:cubicBezTo>
                    <a:pt x="724" y="0"/>
                    <a:pt x="368" y="464"/>
                    <a:pt x="241" y="623"/>
                  </a:cubicBezTo>
                  <a:cubicBezTo>
                    <a:pt x="41" y="983"/>
                    <a:pt x="1" y="1423"/>
                    <a:pt x="201" y="1663"/>
                  </a:cubicBezTo>
                  <a:cubicBezTo>
                    <a:pt x="221" y="1702"/>
                    <a:pt x="261" y="1722"/>
                    <a:pt x="306" y="1722"/>
                  </a:cubicBezTo>
                  <a:cubicBezTo>
                    <a:pt x="351" y="1722"/>
                    <a:pt x="401" y="1702"/>
                    <a:pt x="441" y="1663"/>
                  </a:cubicBezTo>
                  <a:cubicBezTo>
                    <a:pt x="520" y="1623"/>
                    <a:pt x="560" y="1503"/>
                    <a:pt x="480" y="1423"/>
                  </a:cubicBezTo>
                  <a:cubicBezTo>
                    <a:pt x="401" y="1343"/>
                    <a:pt x="401" y="1103"/>
                    <a:pt x="560" y="863"/>
                  </a:cubicBezTo>
                  <a:cubicBezTo>
                    <a:pt x="653" y="678"/>
                    <a:pt x="936" y="373"/>
                    <a:pt x="1540" y="373"/>
                  </a:cubicBezTo>
                  <a:cubicBezTo>
                    <a:pt x="1717" y="373"/>
                    <a:pt x="1923" y="400"/>
                    <a:pt x="2159" y="463"/>
                  </a:cubicBezTo>
                  <a:cubicBezTo>
                    <a:pt x="3838" y="903"/>
                    <a:pt x="7035" y="3701"/>
                    <a:pt x="7075" y="3741"/>
                  </a:cubicBezTo>
                  <a:cubicBezTo>
                    <a:pt x="7115" y="3781"/>
                    <a:pt x="7155" y="3781"/>
                    <a:pt x="7195" y="3781"/>
                  </a:cubicBezTo>
                  <a:cubicBezTo>
                    <a:pt x="7275" y="3781"/>
                    <a:pt x="7315" y="3781"/>
                    <a:pt x="7355" y="3741"/>
                  </a:cubicBezTo>
                  <a:cubicBezTo>
                    <a:pt x="7435" y="3661"/>
                    <a:pt x="7395" y="3541"/>
                    <a:pt x="7315" y="3461"/>
                  </a:cubicBezTo>
                  <a:cubicBezTo>
                    <a:pt x="7195" y="3341"/>
                    <a:pt x="3998" y="583"/>
                    <a:pt x="2239" y="104"/>
                  </a:cubicBezTo>
                  <a:cubicBezTo>
                    <a:pt x="1971" y="31"/>
                    <a:pt x="1736"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2795671" y="2565552"/>
              <a:ext cx="669870" cy="702197"/>
            </a:xfrm>
            <a:custGeom>
              <a:avLst/>
              <a:gdLst/>
              <a:ahLst/>
              <a:cxnLst/>
              <a:rect l="l" t="t" r="r" b="b"/>
              <a:pathLst>
                <a:path w="34812" h="36492" extrusionOk="0">
                  <a:moveTo>
                    <a:pt x="12030" y="1"/>
                  </a:moveTo>
                  <a:lnTo>
                    <a:pt x="0" y="11232"/>
                  </a:lnTo>
                  <a:lnTo>
                    <a:pt x="16866" y="36491"/>
                  </a:lnTo>
                  <a:lnTo>
                    <a:pt x="34812" y="17307"/>
                  </a:lnTo>
                  <a:lnTo>
                    <a:pt x="12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2791822" y="2561915"/>
              <a:ext cx="677567" cy="709683"/>
            </a:xfrm>
            <a:custGeom>
              <a:avLst/>
              <a:gdLst/>
              <a:ahLst/>
              <a:cxnLst/>
              <a:rect l="l" t="t" r="r" b="b"/>
              <a:pathLst>
                <a:path w="35212" h="36881" extrusionOk="0">
                  <a:moveTo>
                    <a:pt x="12270" y="430"/>
                  </a:moveTo>
                  <a:lnTo>
                    <a:pt x="34732" y="17536"/>
                  </a:lnTo>
                  <a:lnTo>
                    <a:pt x="17066" y="36401"/>
                  </a:lnTo>
                  <a:lnTo>
                    <a:pt x="440" y="11461"/>
                  </a:lnTo>
                  <a:lnTo>
                    <a:pt x="12270" y="430"/>
                  </a:lnTo>
                  <a:close/>
                  <a:moveTo>
                    <a:pt x="12230" y="0"/>
                  </a:moveTo>
                  <a:cubicBezTo>
                    <a:pt x="12190" y="0"/>
                    <a:pt x="12150" y="10"/>
                    <a:pt x="12110" y="30"/>
                  </a:cubicBezTo>
                  <a:lnTo>
                    <a:pt x="80" y="11301"/>
                  </a:lnTo>
                  <a:cubicBezTo>
                    <a:pt x="0" y="11381"/>
                    <a:pt x="0" y="11461"/>
                    <a:pt x="40" y="11541"/>
                  </a:cubicBezTo>
                  <a:lnTo>
                    <a:pt x="16906" y="36800"/>
                  </a:lnTo>
                  <a:cubicBezTo>
                    <a:pt x="16906" y="36840"/>
                    <a:pt x="16986" y="36880"/>
                    <a:pt x="17026" y="36880"/>
                  </a:cubicBezTo>
                  <a:lnTo>
                    <a:pt x="17066" y="36880"/>
                  </a:lnTo>
                  <a:cubicBezTo>
                    <a:pt x="17106" y="36880"/>
                    <a:pt x="17146" y="36840"/>
                    <a:pt x="17186" y="36800"/>
                  </a:cubicBezTo>
                  <a:lnTo>
                    <a:pt x="35172" y="17616"/>
                  </a:lnTo>
                  <a:cubicBezTo>
                    <a:pt x="35212" y="17576"/>
                    <a:pt x="35212" y="17536"/>
                    <a:pt x="35212" y="17496"/>
                  </a:cubicBezTo>
                  <a:cubicBezTo>
                    <a:pt x="35212" y="17416"/>
                    <a:pt x="35172" y="17376"/>
                    <a:pt x="35132" y="17336"/>
                  </a:cubicBezTo>
                  <a:lnTo>
                    <a:pt x="12350" y="30"/>
                  </a:lnTo>
                  <a:cubicBezTo>
                    <a:pt x="12310" y="10"/>
                    <a:pt x="12270" y="0"/>
                    <a:pt x="1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2857189" y="2644389"/>
              <a:ext cx="191521" cy="174222"/>
            </a:xfrm>
            <a:custGeom>
              <a:avLst/>
              <a:gdLst/>
              <a:ahLst/>
              <a:cxnLst/>
              <a:rect l="l" t="t" r="r" b="b"/>
              <a:pathLst>
                <a:path w="9953" h="9054" extrusionOk="0">
                  <a:moveTo>
                    <a:pt x="9733" y="1"/>
                  </a:moveTo>
                  <a:cubicBezTo>
                    <a:pt x="9683" y="1"/>
                    <a:pt x="9633" y="21"/>
                    <a:pt x="9593" y="61"/>
                  </a:cubicBezTo>
                  <a:lnTo>
                    <a:pt x="80" y="8733"/>
                  </a:lnTo>
                  <a:cubicBezTo>
                    <a:pt x="0" y="8813"/>
                    <a:pt x="0" y="8933"/>
                    <a:pt x="80" y="9013"/>
                  </a:cubicBezTo>
                  <a:cubicBezTo>
                    <a:pt x="80" y="9053"/>
                    <a:pt x="160" y="9053"/>
                    <a:pt x="200" y="9053"/>
                  </a:cubicBezTo>
                  <a:cubicBezTo>
                    <a:pt x="240" y="9053"/>
                    <a:pt x="280" y="9053"/>
                    <a:pt x="320" y="9013"/>
                  </a:cubicBezTo>
                  <a:lnTo>
                    <a:pt x="9832" y="340"/>
                  </a:lnTo>
                  <a:cubicBezTo>
                    <a:pt x="9912" y="260"/>
                    <a:pt x="9952" y="140"/>
                    <a:pt x="9872" y="61"/>
                  </a:cubicBezTo>
                  <a:cubicBezTo>
                    <a:pt x="9832" y="21"/>
                    <a:pt x="9782" y="1"/>
                    <a:pt x="9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3158661" y="2468108"/>
              <a:ext cx="757346" cy="1021834"/>
            </a:xfrm>
            <a:custGeom>
              <a:avLst/>
              <a:gdLst/>
              <a:ahLst/>
              <a:cxnLst/>
              <a:rect l="l" t="t" r="r" b="b"/>
              <a:pathLst>
                <a:path w="39358" h="53103" extrusionOk="0">
                  <a:moveTo>
                    <a:pt x="24392" y="1"/>
                  </a:moveTo>
                  <a:cubicBezTo>
                    <a:pt x="20645" y="1"/>
                    <a:pt x="16249" y="1942"/>
                    <a:pt x="10912" y="8622"/>
                  </a:cubicBezTo>
                  <a:cubicBezTo>
                    <a:pt x="1879" y="20013"/>
                    <a:pt x="1" y="47231"/>
                    <a:pt x="1" y="47231"/>
                  </a:cubicBezTo>
                  <a:cubicBezTo>
                    <a:pt x="1" y="47231"/>
                    <a:pt x="4117" y="52506"/>
                    <a:pt x="21463" y="53066"/>
                  </a:cubicBezTo>
                  <a:cubicBezTo>
                    <a:pt x="22267" y="53090"/>
                    <a:pt x="23036" y="53102"/>
                    <a:pt x="23769" y="53102"/>
                  </a:cubicBezTo>
                  <a:cubicBezTo>
                    <a:pt x="38863" y="53102"/>
                    <a:pt x="39358" y="47852"/>
                    <a:pt x="37490" y="31044"/>
                  </a:cubicBezTo>
                  <a:cubicBezTo>
                    <a:pt x="35532" y="13458"/>
                    <a:pt x="25180" y="29"/>
                    <a:pt x="25180" y="29"/>
                  </a:cubicBezTo>
                  <a:cubicBezTo>
                    <a:pt x="24921" y="10"/>
                    <a:pt x="24658" y="1"/>
                    <a:pt x="24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2"/>
            <p:cNvSpPr/>
            <p:nvPr/>
          </p:nvSpPr>
          <p:spPr>
            <a:xfrm>
              <a:off x="3154813" y="2464875"/>
              <a:ext cx="757558" cy="1028204"/>
            </a:xfrm>
            <a:custGeom>
              <a:avLst/>
              <a:gdLst/>
              <a:ahLst/>
              <a:cxnLst/>
              <a:rect l="l" t="t" r="r" b="b"/>
              <a:pathLst>
                <a:path w="39369" h="53434" extrusionOk="0">
                  <a:moveTo>
                    <a:pt x="24554" y="372"/>
                  </a:moveTo>
                  <a:cubicBezTo>
                    <a:pt x="24789" y="372"/>
                    <a:pt x="25025" y="380"/>
                    <a:pt x="25260" y="397"/>
                  </a:cubicBezTo>
                  <a:cubicBezTo>
                    <a:pt x="26060" y="1436"/>
                    <a:pt x="35652" y="14505"/>
                    <a:pt x="37490" y="31252"/>
                  </a:cubicBezTo>
                  <a:cubicBezTo>
                    <a:pt x="38530" y="40444"/>
                    <a:pt x="38969" y="46719"/>
                    <a:pt x="35972" y="49957"/>
                  </a:cubicBezTo>
                  <a:cubicBezTo>
                    <a:pt x="33968" y="52139"/>
                    <a:pt x="30428" y="53072"/>
                    <a:pt x="24033" y="53072"/>
                  </a:cubicBezTo>
                  <a:cubicBezTo>
                    <a:pt x="23283" y="53072"/>
                    <a:pt x="22494" y="53059"/>
                    <a:pt x="21663" y="53034"/>
                  </a:cubicBezTo>
                  <a:cubicBezTo>
                    <a:pt x="5556" y="52515"/>
                    <a:pt x="880" y="47878"/>
                    <a:pt x="401" y="47359"/>
                  </a:cubicBezTo>
                  <a:cubicBezTo>
                    <a:pt x="520" y="45720"/>
                    <a:pt x="2599" y="19821"/>
                    <a:pt x="11272" y="8910"/>
                  </a:cubicBezTo>
                  <a:cubicBezTo>
                    <a:pt x="15822" y="3184"/>
                    <a:pt x="20193" y="372"/>
                    <a:pt x="24554" y="372"/>
                  </a:cubicBezTo>
                  <a:close/>
                  <a:moveTo>
                    <a:pt x="24501" y="0"/>
                  </a:moveTo>
                  <a:cubicBezTo>
                    <a:pt x="20042" y="0"/>
                    <a:pt x="15605" y="2857"/>
                    <a:pt x="10992" y="8670"/>
                  </a:cubicBezTo>
                  <a:cubicBezTo>
                    <a:pt x="1999" y="19981"/>
                    <a:pt x="41" y="47119"/>
                    <a:pt x="1" y="47399"/>
                  </a:cubicBezTo>
                  <a:cubicBezTo>
                    <a:pt x="1" y="47439"/>
                    <a:pt x="1" y="47479"/>
                    <a:pt x="41" y="47519"/>
                  </a:cubicBezTo>
                  <a:cubicBezTo>
                    <a:pt x="201" y="47718"/>
                    <a:pt x="4437" y="52874"/>
                    <a:pt x="21663" y="53394"/>
                  </a:cubicBezTo>
                  <a:cubicBezTo>
                    <a:pt x="22503" y="53434"/>
                    <a:pt x="23302" y="53434"/>
                    <a:pt x="24101" y="53434"/>
                  </a:cubicBezTo>
                  <a:cubicBezTo>
                    <a:pt x="30576" y="53434"/>
                    <a:pt x="34173" y="52475"/>
                    <a:pt x="36251" y="50196"/>
                  </a:cubicBezTo>
                  <a:cubicBezTo>
                    <a:pt x="39369" y="46839"/>
                    <a:pt x="38889" y="40524"/>
                    <a:pt x="37890" y="31212"/>
                  </a:cubicBezTo>
                  <a:cubicBezTo>
                    <a:pt x="35932" y="13746"/>
                    <a:pt x="25620" y="237"/>
                    <a:pt x="25540" y="77"/>
                  </a:cubicBezTo>
                  <a:cubicBezTo>
                    <a:pt x="25500" y="37"/>
                    <a:pt x="25460" y="37"/>
                    <a:pt x="25380" y="37"/>
                  </a:cubicBezTo>
                  <a:cubicBezTo>
                    <a:pt x="25087" y="12"/>
                    <a:pt x="24794" y="0"/>
                    <a:pt x="24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133280" y="3065453"/>
              <a:ext cx="368417" cy="237664"/>
            </a:xfrm>
            <a:custGeom>
              <a:avLst/>
              <a:gdLst/>
              <a:ahLst/>
              <a:cxnLst/>
              <a:rect l="l" t="t" r="r" b="b"/>
              <a:pathLst>
                <a:path w="19146" h="12351" extrusionOk="0">
                  <a:moveTo>
                    <a:pt x="19145" y="1"/>
                  </a:moveTo>
                  <a:cubicBezTo>
                    <a:pt x="19145" y="1"/>
                    <a:pt x="7475" y="2359"/>
                    <a:pt x="6875" y="2998"/>
                  </a:cubicBezTo>
                  <a:cubicBezTo>
                    <a:pt x="6276" y="3678"/>
                    <a:pt x="1" y="11152"/>
                    <a:pt x="1" y="11152"/>
                  </a:cubicBezTo>
                  <a:lnTo>
                    <a:pt x="18386" y="12351"/>
                  </a:lnTo>
                  <a:lnTo>
                    <a:pt x="19145"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3129432" y="3062066"/>
              <a:ext cx="376114" cy="244899"/>
            </a:xfrm>
            <a:custGeom>
              <a:avLst/>
              <a:gdLst/>
              <a:ahLst/>
              <a:cxnLst/>
              <a:rect l="l" t="t" r="r" b="b"/>
              <a:pathLst>
                <a:path w="19546" h="12727" extrusionOk="0">
                  <a:moveTo>
                    <a:pt x="19145" y="417"/>
                  </a:moveTo>
                  <a:lnTo>
                    <a:pt x="18426" y="12327"/>
                  </a:lnTo>
                  <a:lnTo>
                    <a:pt x="600" y="11168"/>
                  </a:lnTo>
                  <a:cubicBezTo>
                    <a:pt x="1760" y="9809"/>
                    <a:pt x="6715" y="3894"/>
                    <a:pt x="7235" y="3294"/>
                  </a:cubicBezTo>
                  <a:cubicBezTo>
                    <a:pt x="7635" y="2855"/>
                    <a:pt x="14669" y="1336"/>
                    <a:pt x="19145" y="417"/>
                  </a:cubicBezTo>
                  <a:close/>
                  <a:moveTo>
                    <a:pt x="19349" y="0"/>
                  </a:moveTo>
                  <a:cubicBezTo>
                    <a:pt x="19332" y="0"/>
                    <a:pt x="19317" y="5"/>
                    <a:pt x="19305" y="17"/>
                  </a:cubicBezTo>
                  <a:cubicBezTo>
                    <a:pt x="17347" y="417"/>
                    <a:pt x="7555" y="2415"/>
                    <a:pt x="6955" y="3054"/>
                  </a:cubicBezTo>
                  <a:cubicBezTo>
                    <a:pt x="6356" y="3694"/>
                    <a:pt x="321" y="10888"/>
                    <a:pt x="81" y="11208"/>
                  </a:cubicBezTo>
                  <a:cubicBezTo>
                    <a:pt x="41" y="11248"/>
                    <a:pt x="1" y="11328"/>
                    <a:pt x="41" y="11408"/>
                  </a:cubicBezTo>
                  <a:cubicBezTo>
                    <a:pt x="81" y="11488"/>
                    <a:pt x="121" y="11528"/>
                    <a:pt x="201" y="11528"/>
                  </a:cubicBezTo>
                  <a:lnTo>
                    <a:pt x="18586" y="12727"/>
                  </a:lnTo>
                  <a:cubicBezTo>
                    <a:pt x="18626" y="12727"/>
                    <a:pt x="18666" y="12687"/>
                    <a:pt x="18706" y="12687"/>
                  </a:cubicBezTo>
                  <a:cubicBezTo>
                    <a:pt x="18746" y="12647"/>
                    <a:pt x="18786" y="12607"/>
                    <a:pt x="18786" y="12527"/>
                  </a:cubicBezTo>
                  <a:lnTo>
                    <a:pt x="19545" y="217"/>
                  </a:lnTo>
                  <a:cubicBezTo>
                    <a:pt x="19545" y="137"/>
                    <a:pt x="19505" y="97"/>
                    <a:pt x="19465" y="57"/>
                  </a:cubicBezTo>
                  <a:cubicBezTo>
                    <a:pt x="19437" y="29"/>
                    <a:pt x="19389" y="0"/>
                    <a:pt x="19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p:nvPr/>
          </p:nvSpPr>
          <p:spPr>
            <a:xfrm>
              <a:off x="3457844" y="2468474"/>
              <a:ext cx="854444" cy="879806"/>
            </a:xfrm>
            <a:custGeom>
              <a:avLst/>
              <a:gdLst/>
              <a:ahLst/>
              <a:cxnLst/>
              <a:rect l="l" t="t" r="r" b="b"/>
              <a:pathLst>
                <a:path w="44404" h="45722" extrusionOk="0">
                  <a:moveTo>
                    <a:pt x="8812" y="0"/>
                  </a:moveTo>
                  <a:cubicBezTo>
                    <a:pt x="8660" y="0"/>
                    <a:pt x="8507" y="3"/>
                    <a:pt x="8353" y="10"/>
                  </a:cubicBezTo>
                  <a:lnTo>
                    <a:pt x="15068" y="15198"/>
                  </a:lnTo>
                  <a:lnTo>
                    <a:pt x="19544" y="28307"/>
                  </a:lnTo>
                  <a:lnTo>
                    <a:pt x="879" y="29346"/>
                  </a:lnTo>
                  <a:lnTo>
                    <a:pt x="0" y="43535"/>
                  </a:lnTo>
                  <a:cubicBezTo>
                    <a:pt x="0" y="43535"/>
                    <a:pt x="5480" y="45722"/>
                    <a:pt x="15323" y="45722"/>
                  </a:cubicBezTo>
                  <a:cubicBezTo>
                    <a:pt x="18033" y="45722"/>
                    <a:pt x="21073" y="45556"/>
                    <a:pt x="24420" y="45133"/>
                  </a:cubicBezTo>
                  <a:cubicBezTo>
                    <a:pt x="39928" y="43175"/>
                    <a:pt x="44404" y="35341"/>
                    <a:pt x="39448" y="23991"/>
                  </a:cubicBezTo>
                  <a:cubicBezTo>
                    <a:pt x="34452" y="12680"/>
                    <a:pt x="20823" y="4287"/>
                    <a:pt x="15827" y="1928"/>
                  </a:cubicBezTo>
                  <a:cubicBezTo>
                    <a:pt x="13750" y="946"/>
                    <a:pt x="11423" y="0"/>
                    <a:pt x="8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2"/>
            <p:cNvSpPr/>
            <p:nvPr/>
          </p:nvSpPr>
          <p:spPr>
            <a:xfrm>
              <a:off x="3453995" y="2464625"/>
              <a:ext cx="819076" cy="886945"/>
            </a:xfrm>
            <a:custGeom>
              <a:avLst/>
              <a:gdLst/>
              <a:ahLst/>
              <a:cxnLst/>
              <a:rect l="l" t="t" r="r" b="b"/>
              <a:pathLst>
                <a:path w="42566" h="46093" extrusionOk="0">
                  <a:moveTo>
                    <a:pt x="8984" y="0"/>
                  </a:moveTo>
                  <a:cubicBezTo>
                    <a:pt x="8828" y="0"/>
                    <a:pt x="8672" y="4"/>
                    <a:pt x="8513" y="10"/>
                  </a:cubicBezTo>
                  <a:cubicBezTo>
                    <a:pt x="8433" y="10"/>
                    <a:pt x="8353" y="90"/>
                    <a:pt x="8353" y="210"/>
                  </a:cubicBezTo>
                  <a:cubicBezTo>
                    <a:pt x="8353" y="279"/>
                    <a:pt x="8443" y="378"/>
                    <a:pt x="8519" y="378"/>
                  </a:cubicBezTo>
                  <a:cubicBezTo>
                    <a:pt x="8531" y="378"/>
                    <a:pt x="8542" y="375"/>
                    <a:pt x="8553" y="370"/>
                  </a:cubicBezTo>
                  <a:cubicBezTo>
                    <a:pt x="8707" y="363"/>
                    <a:pt x="8860" y="360"/>
                    <a:pt x="9011" y="360"/>
                  </a:cubicBezTo>
                  <a:cubicBezTo>
                    <a:pt x="11610" y="360"/>
                    <a:pt x="13832" y="1306"/>
                    <a:pt x="15947" y="2288"/>
                  </a:cubicBezTo>
                  <a:cubicBezTo>
                    <a:pt x="21623" y="4966"/>
                    <a:pt x="34932" y="13959"/>
                    <a:pt x="39688" y="24750"/>
                  </a:cubicBezTo>
                  <a:cubicBezTo>
                    <a:pt x="41966" y="29946"/>
                    <a:pt x="42166" y="34262"/>
                    <a:pt x="40287" y="37580"/>
                  </a:cubicBezTo>
                  <a:cubicBezTo>
                    <a:pt x="38009" y="41576"/>
                    <a:pt x="32734" y="44094"/>
                    <a:pt x="24580" y="45134"/>
                  </a:cubicBezTo>
                  <a:cubicBezTo>
                    <a:pt x="21240" y="45563"/>
                    <a:pt x="18202" y="45731"/>
                    <a:pt x="15494" y="45731"/>
                  </a:cubicBezTo>
                  <a:cubicBezTo>
                    <a:pt x="6601" y="45731"/>
                    <a:pt x="1258" y="43921"/>
                    <a:pt x="400" y="43615"/>
                  </a:cubicBezTo>
                  <a:lnTo>
                    <a:pt x="1239" y="29746"/>
                  </a:lnTo>
                  <a:lnTo>
                    <a:pt x="19744" y="28707"/>
                  </a:lnTo>
                  <a:cubicBezTo>
                    <a:pt x="19784" y="28707"/>
                    <a:pt x="19864" y="28667"/>
                    <a:pt x="19904" y="28627"/>
                  </a:cubicBezTo>
                  <a:cubicBezTo>
                    <a:pt x="19904" y="28547"/>
                    <a:pt x="19944" y="28507"/>
                    <a:pt x="19904" y="28427"/>
                  </a:cubicBezTo>
                  <a:lnTo>
                    <a:pt x="17506" y="21393"/>
                  </a:lnTo>
                  <a:cubicBezTo>
                    <a:pt x="17473" y="21328"/>
                    <a:pt x="17387" y="21262"/>
                    <a:pt x="17314" y="21262"/>
                  </a:cubicBezTo>
                  <a:cubicBezTo>
                    <a:pt x="17297" y="21262"/>
                    <a:pt x="17281" y="21266"/>
                    <a:pt x="17266" y="21273"/>
                  </a:cubicBezTo>
                  <a:cubicBezTo>
                    <a:pt x="17146" y="21313"/>
                    <a:pt x="17106" y="21433"/>
                    <a:pt x="17146" y="21513"/>
                  </a:cubicBezTo>
                  <a:lnTo>
                    <a:pt x="19464" y="28347"/>
                  </a:lnTo>
                  <a:lnTo>
                    <a:pt x="1079" y="29386"/>
                  </a:lnTo>
                  <a:cubicBezTo>
                    <a:pt x="959" y="29386"/>
                    <a:pt x="880" y="29466"/>
                    <a:pt x="880" y="29546"/>
                  </a:cubicBezTo>
                  <a:lnTo>
                    <a:pt x="0" y="43735"/>
                  </a:lnTo>
                  <a:cubicBezTo>
                    <a:pt x="0" y="43815"/>
                    <a:pt x="40" y="43855"/>
                    <a:pt x="120" y="43895"/>
                  </a:cubicBezTo>
                  <a:cubicBezTo>
                    <a:pt x="200" y="43935"/>
                    <a:pt x="5756" y="46093"/>
                    <a:pt x="15588" y="46093"/>
                  </a:cubicBezTo>
                  <a:cubicBezTo>
                    <a:pt x="18265" y="46093"/>
                    <a:pt x="21303" y="45933"/>
                    <a:pt x="24620" y="45533"/>
                  </a:cubicBezTo>
                  <a:cubicBezTo>
                    <a:pt x="32893" y="44454"/>
                    <a:pt x="38289" y="41856"/>
                    <a:pt x="40607" y="37740"/>
                  </a:cubicBezTo>
                  <a:cubicBezTo>
                    <a:pt x="42566" y="34342"/>
                    <a:pt x="42326" y="29906"/>
                    <a:pt x="40008" y="24590"/>
                  </a:cubicBezTo>
                  <a:cubicBezTo>
                    <a:pt x="35252" y="13719"/>
                    <a:pt x="21822" y="4646"/>
                    <a:pt x="16107" y="1969"/>
                  </a:cubicBezTo>
                  <a:cubicBezTo>
                    <a:pt x="13954" y="949"/>
                    <a:pt x="11659" y="0"/>
                    <a:pt x="8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3526289" y="3046230"/>
              <a:ext cx="22321" cy="266893"/>
            </a:xfrm>
            <a:custGeom>
              <a:avLst/>
              <a:gdLst/>
              <a:ahLst/>
              <a:cxnLst/>
              <a:rect l="l" t="t" r="r" b="b"/>
              <a:pathLst>
                <a:path w="1160" h="13870" extrusionOk="0">
                  <a:moveTo>
                    <a:pt x="999" y="1"/>
                  </a:moveTo>
                  <a:cubicBezTo>
                    <a:pt x="879" y="1"/>
                    <a:pt x="800" y="81"/>
                    <a:pt x="800" y="200"/>
                  </a:cubicBezTo>
                  <a:lnTo>
                    <a:pt x="0" y="13670"/>
                  </a:lnTo>
                  <a:cubicBezTo>
                    <a:pt x="0" y="13749"/>
                    <a:pt x="80" y="13829"/>
                    <a:pt x="160" y="13869"/>
                  </a:cubicBezTo>
                  <a:lnTo>
                    <a:pt x="200" y="13869"/>
                  </a:lnTo>
                  <a:cubicBezTo>
                    <a:pt x="280" y="13869"/>
                    <a:pt x="360" y="13789"/>
                    <a:pt x="360" y="13670"/>
                  </a:cubicBezTo>
                  <a:lnTo>
                    <a:pt x="1159" y="200"/>
                  </a:lnTo>
                  <a:cubicBezTo>
                    <a:pt x="1159" y="121"/>
                    <a:pt x="1119"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806999" y="3010092"/>
              <a:ext cx="103063" cy="7697"/>
            </a:xfrm>
            <a:custGeom>
              <a:avLst/>
              <a:gdLst/>
              <a:ahLst/>
              <a:cxnLst/>
              <a:rect l="l" t="t" r="r" b="b"/>
              <a:pathLst>
                <a:path w="5356" h="400" extrusionOk="0">
                  <a:moveTo>
                    <a:pt x="5196" y="0"/>
                  </a:moveTo>
                  <a:lnTo>
                    <a:pt x="200" y="40"/>
                  </a:lnTo>
                  <a:cubicBezTo>
                    <a:pt x="80" y="40"/>
                    <a:pt x="0" y="120"/>
                    <a:pt x="0" y="240"/>
                  </a:cubicBezTo>
                  <a:cubicBezTo>
                    <a:pt x="0" y="320"/>
                    <a:pt x="80" y="400"/>
                    <a:pt x="200" y="400"/>
                  </a:cubicBezTo>
                  <a:lnTo>
                    <a:pt x="5196" y="400"/>
                  </a:lnTo>
                  <a:cubicBezTo>
                    <a:pt x="5276" y="400"/>
                    <a:pt x="5356" y="280"/>
                    <a:pt x="5356" y="200"/>
                  </a:cubicBezTo>
                  <a:cubicBezTo>
                    <a:pt x="5356" y="80"/>
                    <a:pt x="5276" y="0"/>
                    <a:pt x="5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3651635" y="2001054"/>
              <a:ext cx="126924" cy="364568"/>
            </a:xfrm>
            <a:custGeom>
              <a:avLst/>
              <a:gdLst/>
              <a:ahLst/>
              <a:cxnLst/>
              <a:rect l="l" t="t" r="r" b="b"/>
              <a:pathLst>
                <a:path w="6596" h="18946" extrusionOk="0">
                  <a:moveTo>
                    <a:pt x="1560" y="1"/>
                  </a:moveTo>
                  <a:lnTo>
                    <a:pt x="1" y="9513"/>
                  </a:lnTo>
                  <a:lnTo>
                    <a:pt x="520" y="9793"/>
                  </a:lnTo>
                  <a:lnTo>
                    <a:pt x="840" y="18945"/>
                  </a:lnTo>
                  <a:cubicBezTo>
                    <a:pt x="840" y="18945"/>
                    <a:pt x="5636" y="14869"/>
                    <a:pt x="6196" y="9353"/>
                  </a:cubicBezTo>
                  <a:cubicBezTo>
                    <a:pt x="6596" y="5356"/>
                    <a:pt x="4717" y="1599"/>
                    <a:pt x="1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p:nvPr/>
          </p:nvSpPr>
          <p:spPr>
            <a:xfrm>
              <a:off x="3405542" y="2082585"/>
              <a:ext cx="361470" cy="445310"/>
            </a:xfrm>
            <a:custGeom>
              <a:avLst/>
              <a:gdLst/>
              <a:ahLst/>
              <a:cxnLst/>
              <a:rect l="l" t="t" r="r" b="b"/>
              <a:pathLst>
                <a:path w="18785" h="23142" extrusionOk="0">
                  <a:moveTo>
                    <a:pt x="4876" y="0"/>
                  </a:moveTo>
                  <a:cubicBezTo>
                    <a:pt x="2238" y="0"/>
                    <a:pt x="40" y="2478"/>
                    <a:pt x="40" y="5516"/>
                  </a:cubicBezTo>
                  <a:lnTo>
                    <a:pt x="0" y="11751"/>
                  </a:lnTo>
                  <a:cubicBezTo>
                    <a:pt x="0" y="14788"/>
                    <a:pt x="2159" y="17266"/>
                    <a:pt x="4836" y="17266"/>
                  </a:cubicBezTo>
                  <a:lnTo>
                    <a:pt x="7154" y="17266"/>
                  </a:lnTo>
                  <a:lnTo>
                    <a:pt x="7114" y="20624"/>
                  </a:lnTo>
                  <a:cubicBezTo>
                    <a:pt x="7114" y="21982"/>
                    <a:pt x="8234" y="23141"/>
                    <a:pt x="9632" y="23141"/>
                  </a:cubicBezTo>
                  <a:lnTo>
                    <a:pt x="11231" y="23141"/>
                  </a:lnTo>
                  <a:cubicBezTo>
                    <a:pt x="12590" y="23141"/>
                    <a:pt x="13709" y="22022"/>
                    <a:pt x="13709" y="20664"/>
                  </a:cubicBezTo>
                  <a:lnTo>
                    <a:pt x="13749" y="16867"/>
                  </a:lnTo>
                  <a:lnTo>
                    <a:pt x="13749" y="16667"/>
                  </a:lnTo>
                  <a:lnTo>
                    <a:pt x="13749" y="12870"/>
                  </a:lnTo>
                  <a:cubicBezTo>
                    <a:pt x="13749" y="12790"/>
                    <a:pt x="13749" y="12710"/>
                    <a:pt x="13749" y="12630"/>
                  </a:cubicBezTo>
                  <a:cubicBezTo>
                    <a:pt x="14269" y="13030"/>
                    <a:pt x="14868" y="13230"/>
                    <a:pt x="15548" y="13230"/>
                  </a:cubicBezTo>
                  <a:cubicBezTo>
                    <a:pt x="17306" y="13230"/>
                    <a:pt x="18745" y="11831"/>
                    <a:pt x="18745" y="10072"/>
                  </a:cubicBezTo>
                  <a:cubicBezTo>
                    <a:pt x="18785" y="8314"/>
                    <a:pt x="17346" y="6915"/>
                    <a:pt x="15588" y="6915"/>
                  </a:cubicBezTo>
                  <a:cubicBezTo>
                    <a:pt x="15535" y="6912"/>
                    <a:pt x="15483" y="6910"/>
                    <a:pt x="15431" y="6910"/>
                  </a:cubicBezTo>
                  <a:cubicBezTo>
                    <a:pt x="14776" y="6910"/>
                    <a:pt x="14191" y="7141"/>
                    <a:pt x="13709" y="7474"/>
                  </a:cubicBezTo>
                  <a:lnTo>
                    <a:pt x="13709" y="5556"/>
                  </a:lnTo>
                  <a:cubicBezTo>
                    <a:pt x="13749" y="2518"/>
                    <a:pt x="11551" y="40"/>
                    <a:pt x="8913" y="40"/>
                  </a:cubicBezTo>
                  <a:lnTo>
                    <a:pt x="4876" y="0"/>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3401694" y="2079506"/>
              <a:ext cx="368398" cy="452237"/>
            </a:xfrm>
            <a:custGeom>
              <a:avLst/>
              <a:gdLst/>
              <a:ahLst/>
              <a:cxnLst/>
              <a:rect l="l" t="t" r="r" b="b"/>
              <a:pathLst>
                <a:path w="19145" h="23502" extrusionOk="0">
                  <a:moveTo>
                    <a:pt x="9113" y="360"/>
                  </a:moveTo>
                  <a:cubicBezTo>
                    <a:pt x="11671" y="400"/>
                    <a:pt x="13749" y="2798"/>
                    <a:pt x="13749" y="5716"/>
                  </a:cubicBezTo>
                  <a:lnTo>
                    <a:pt x="13749" y="7634"/>
                  </a:lnTo>
                  <a:cubicBezTo>
                    <a:pt x="13749" y="7714"/>
                    <a:pt x="13789" y="7794"/>
                    <a:pt x="13829" y="7794"/>
                  </a:cubicBezTo>
                  <a:cubicBezTo>
                    <a:pt x="13869" y="7814"/>
                    <a:pt x="13909" y="7824"/>
                    <a:pt x="13944" y="7824"/>
                  </a:cubicBezTo>
                  <a:cubicBezTo>
                    <a:pt x="13979" y="7824"/>
                    <a:pt x="14009" y="7814"/>
                    <a:pt x="14029" y="7794"/>
                  </a:cubicBezTo>
                  <a:cubicBezTo>
                    <a:pt x="14549" y="7434"/>
                    <a:pt x="15148" y="7235"/>
                    <a:pt x="15788" y="7235"/>
                  </a:cubicBezTo>
                  <a:cubicBezTo>
                    <a:pt x="17426" y="7235"/>
                    <a:pt x="18785" y="8593"/>
                    <a:pt x="18785" y="10232"/>
                  </a:cubicBezTo>
                  <a:cubicBezTo>
                    <a:pt x="18785" y="11031"/>
                    <a:pt x="18465" y="11791"/>
                    <a:pt x="17906" y="12350"/>
                  </a:cubicBezTo>
                  <a:cubicBezTo>
                    <a:pt x="17306" y="12910"/>
                    <a:pt x="16587" y="13190"/>
                    <a:pt x="15788" y="13190"/>
                  </a:cubicBezTo>
                  <a:lnTo>
                    <a:pt x="15748" y="13190"/>
                  </a:lnTo>
                  <a:cubicBezTo>
                    <a:pt x="15148" y="13190"/>
                    <a:pt x="14549" y="13030"/>
                    <a:pt x="14029" y="12670"/>
                  </a:cubicBezTo>
                  <a:cubicBezTo>
                    <a:pt x="13989" y="12630"/>
                    <a:pt x="13909" y="12630"/>
                    <a:pt x="13829" y="12630"/>
                  </a:cubicBezTo>
                  <a:cubicBezTo>
                    <a:pt x="13789" y="12670"/>
                    <a:pt x="13749" y="12750"/>
                    <a:pt x="13749" y="12830"/>
                  </a:cubicBezTo>
                  <a:cubicBezTo>
                    <a:pt x="13749" y="12910"/>
                    <a:pt x="13749" y="12950"/>
                    <a:pt x="13749" y="13030"/>
                  </a:cubicBezTo>
                  <a:lnTo>
                    <a:pt x="13749" y="20824"/>
                  </a:lnTo>
                  <a:cubicBezTo>
                    <a:pt x="13709" y="22102"/>
                    <a:pt x="12710" y="23102"/>
                    <a:pt x="11431" y="23102"/>
                  </a:cubicBezTo>
                  <a:lnTo>
                    <a:pt x="9832" y="23102"/>
                  </a:lnTo>
                  <a:cubicBezTo>
                    <a:pt x="8553" y="23102"/>
                    <a:pt x="7514" y="22062"/>
                    <a:pt x="7514" y="20784"/>
                  </a:cubicBezTo>
                  <a:lnTo>
                    <a:pt x="7514" y="17426"/>
                  </a:lnTo>
                  <a:cubicBezTo>
                    <a:pt x="7514" y="17386"/>
                    <a:pt x="7514" y="17346"/>
                    <a:pt x="7474" y="17306"/>
                  </a:cubicBezTo>
                  <a:cubicBezTo>
                    <a:pt x="7434" y="17266"/>
                    <a:pt x="7394" y="17266"/>
                    <a:pt x="7354" y="17266"/>
                  </a:cubicBezTo>
                  <a:lnTo>
                    <a:pt x="5036" y="17226"/>
                  </a:lnTo>
                  <a:cubicBezTo>
                    <a:pt x="3797" y="17226"/>
                    <a:pt x="2638" y="16667"/>
                    <a:pt x="1759" y="15668"/>
                  </a:cubicBezTo>
                  <a:cubicBezTo>
                    <a:pt x="880" y="14668"/>
                    <a:pt x="400" y="13310"/>
                    <a:pt x="400" y="11911"/>
                  </a:cubicBezTo>
                  <a:lnTo>
                    <a:pt x="400" y="5676"/>
                  </a:lnTo>
                  <a:cubicBezTo>
                    <a:pt x="440" y="2758"/>
                    <a:pt x="2518" y="360"/>
                    <a:pt x="5076" y="360"/>
                  </a:cubicBezTo>
                  <a:close/>
                  <a:moveTo>
                    <a:pt x="5076" y="0"/>
                  </a:moveTo>
                  <a:cubicBezTo>
                    <a:pt x="2319" y="0"/>
                    <a:pt x="40" y="2518"/>
                    <a:pt x="40" y="5676"/>
                  </a:cubicBezTo>
                  <a:lnTo>
                    <a:pt x="0" y="11911"/>
                  </a:lnTo>
                  <a:cubicBezTo>
                    <a:pt x="0" y="13390"/>
                    <a:pt x="520" y="14828"/>
                    <a:pt x="1479" y="15907"/>
                  </a:cubicBezTo>
                  <a:cubicBezTo>
                    <a:pt x="2398" y="17027"/>
                    <a:pt x="3677" y="17626"/>
                    <a:pt x="5036" y="17626"/>
                  </a:cubicBezTo>
                  <a:lnTo>
                    <a:pt x="7155" y="17626"/>
                  </a:lnTo>
                  <a:lnTo>
                    <a:pt x="7155" y="20784"/>
                  </a:lnTo>
                  <a:cubicBezTo>
                    <a:pt x="7155" y="22262"/>
                    <a:pt x="8354" y="23461"/>
                    <a:pt x="9832" y="23501"/>
                  </a:cubicBezTo>
                  <a:lnTo>
                    <a:pt x="11431" y="23501"/>
                  </a:lnTo>
                  <a:cubicBezTo>
                    <a:pt x="12910" y="23501"/>
                    <a:pt x="14109" y="22302"/>
                    <a:pt x="14109" y="20824"/>
                  </a:cubicBezTo>
                  <a:lnTo>
                    <a:pt x="14149" y="13150"/>
                  </a:lnTo>
                  <a:cubicBezTo>
                    <a:pt x="14629" y="13429"/>
                    <a:pt x="15188" y="13589"/>
                    <a:pt x="15748" y="13589"/>
                  </a:cubicBezTo>
                  <a:lnTo>
                    <a:pt x="15788" y="13589"/>
                  </a:lnTo>
                  <a:cubicBezTo>
                    <a:pt x="16667" y="13589"/>
                    <a:pt x="17506" y="13230"/>
                    <a:pt x="18146" y="12590"/>
                  </a:cubicBezTo>
                  <a:cubicBezTo>
                    <a:pt x="18785" y="11991"/>
                    <a:pt x="19145" y="11151"/>
                    <a:pt x="19145" y="10232"/>
                  </a:cubicBezTo>
                  <a:cubicBezTo>
                    <a:pt x="19145" y="8394"/>
                    <a:pt x="17626" y="6875"/>
                    <a:pt x="15788" y="6875"/>
                  </a:cubicBezTo>
                  <a:cubicBezTo>
                    <a:pt x="15188" y="6875"/>
                    <a:pt x="14629" y="7035"/>
                    <a:pt x="14109" y="7314"/>
                  </a:cubicBezTo>
                  <a:lnTo>
                    <a:pt x="14109" y="5716"/>
                  </a:lnTo>
                  <a:cubicBezTo>
                    <a:pt x="14109" y="2598"/>
                    <a:pt x="11871" y="0"/>
                    <a:pt x="9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670877" y="2243702"/>
              <a:ext cx="48472" cy="44239"/>
            </a:xfrm>
            <a:custGeom>
              <a:avLst/>
              <a:gdLst/>
              <a:ahLst/>
              <a:cxnLst/>
              <a:rect l="l" t="t" r="r" b="b"/>
              <a:pathLst>
                <a:path w="2519" h="2299" extrusionOk="0">
                  <a:moveTo>
                    <a:pt x="2007" y="0"/>
                  </a:moveTo>
                  <a:cubicBezTo>
                    <a:pt x="1454" y="0"/>
                    <a:pt x="1012" y="161"/>
                    <a:pt x="680" y="460"/>
                  </a:cubicBezTo>
                  <a:cubicBezTo>
                    <a:pt x="0" y="1100"/>
                    <a:pt x="80" y="2099"/>
                    <a:pt x="80" y="2139"/>
                  </a:cubicBezTo>
                  <a:cubicBezTo>
                    <a:pt x="80" y="2219"/>
                    <a:pt x="160" y="2299"/>
                    <a:pt x="280" y="2299"/>
                  </a:cubicBezTo>
                  <a:cubicBezTo>
                    <a:pt x="360" y="2299"/>
                    <a:pt x="440" y="2219"/>
                    <a:pt x="440" y="2099"/>
                  </a:cubicBezTo>
                  <a:cubicBezTo>
                    <a:pt x="440" y="2099"/>
                    <a:pt x="400" y="1219"/>
                    <a:pt x="919" y="740"/>
                  </a:cubicBezTo>
                  <a:cubicBezTo>
                    <a:pt x="1199" y="495"/>
                    <a:pt x="1601" y="373"/>
                    <a:pt x="2099" y="373"/>
                  </a:cubicBezTo>
                  <a:cubicBezTo>
                    <a:pt x="2170" y="373"/>
                    <a:pt x="2243" y="375"/>
                    <a:pt x="2318" y="380"/>
                  </a:cubicBezTo>
                  <a:cubicBezTo>
                    <a:pt x="2339" y="387"/>
                    <a:pt x="2359" y="391"/>
                    <a:pt x="2378" y="391"/>
                  </a:cubicBezTo>
                  <a:cubicBezTo>
                    <a:pt x="2464" y="391"/>
                    <a:pt x="2518" y="319"/>
                    <a:pt x="2518" y="220"/>
                  </a:cubicBezTo>
                  <a:cubicBezTo>
                    <a:pt x="2518" y="140"/>
                    <a:pt x="2478" y="20"/>
                    <a:pt x="2358" y="20"/>
                  </a:cubicBezTo>
                  <a:cubicBezTo>
                    <a:pt x="2237" y="7"/>
                    <a:pt x="2119"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3343197" y="1972017"/>
              <a:ext cx="418447" cy="445887"/>
            </a:xfrm>
            <a:custGeom>
              <a:avLst/>
              <a:gdLst/>
              <a:ahLst/>
              <a:cxnLst/>
              <a:rect l="l" t="t" r="r" b="b"/>
              <a:pathLst>
                <a:path w="21746" h="23172" extrusionOk="0">
                  <a:moveTo>
                    <a:pt x="9228" y="1"/>
                  </a:moveTo>
                  <a:cubicBezTo>
                    <a:pt x="2252" y="1"/>
                    <a:pt x="0" y="7303"/>
                    <a:pt x="3080" y="9503"/>
                  </a:cubicBezTo>
                  <a:cubicBezTo>
                    <a:pt x="3555" y="9869"/>
                    <a:pt x="4923" y="10150"/>
                    <a:pt x="6467" y="10150"/>
                  </a:cubicBezTo>
                  <a:cubicBezTo>
                    <a:pt x="8302" y="10150"/>
                    <a:pt x="10385" y="9752"/>
                    <a:pt x="11514" y="8624"/>
                  </a:cubicBezTo>
                  <a:cubicBezTo>
                    <a:pt x="11673" y="9024"/>
                    <a:pt x="11873" y="9583"/>
                    <a:pt x="12193" y="10263"/>
                  </a:cubicBezTo>
                  <a:cubicBezTo>
                    <a:pt x="12872" y="11701"/>
                    <a:pt x="14391" y="12741"/>
                    <a:pt x="15550" y="13380"/>
                  </a:cubicBezTo>
                  <a:lnTo>
                    <a:pt x="14711" y="17417"/>
                  </a:lnTo>
                  <a:cubicBezTo>
                    <a:pt x="14711" y="17417"/>
                    <a:pt x="9916" y="16257"/>
                    <a:pt x="6868" y="16257"/>
                  </a:cubicBezTo>
                  <a:cubicBezTo>
                    <a:pt x="6818" y="16257"/>
                    <a:pt x="6767" y="16257"/>
                    <a:pt x="6717" y="16258"/>
                  </a:cubicBezTo>
                  <a:cubicBezTo>
                    <a:pt x="3680" y="16258"/>
                    <a:pt x="3240" y="17497"/>
                    <a:pt x="3240" y="17497"/>
                  </a:cubicBezTo>
                  <a:cubicBezTo>
                    <a:pt x="3240" y="17497"/>
                    <a:pt x="3280" y="21653"/>
                    <a:pt x="6398" y="22693"/>
                  </a:cubicBezTo>
                  <a:cubicBezTo>
                    <a:pt x="7594" y="23068"/>
                    <a:pt x="8519" y="23171"/>
                    <a:pt x="9177" y="23171"/>
                  </a:cubicBezTo>
                  <a:cubicBezTo>
                    <a:pt x="9991" y="23171"/>
                    <a:pt x="10394" y="23012"/>
                    <a:pt x="10394" y="23012"/>
                  </a:cubicBezTo>
                  <a:cubicBezTo>
                    <a:pt x="10394" y="23012"/>
                    <a:pt x="13752" y="22173"/>
                    <a:pt x="15350" y="20374"/>
                  </a:cubicBezTo>
                  <a:cubicBezTo>
                    <a:pt x="16070" y="19615"/>
                    <a:pt x="16390" y="19135"/>
                    <a:pt x="16789" y="18376"/>
                  </a:cubicBezTo>
                  <a:lnTo>
                    <a:pt x="16909" y="13500"/>
                  </a:lnTo>
                  <a:cubicBezTo>
                    <a:pt x="17029" y="13420"/>
                    <a:pt x="17109" y="13340"/>
                    <a:pt x="17229" y="13260"/>
                  </a:cubicBezTo>
                  <a:cubicBezTo>
                    <a:pt x="17229" y="13260"/>
                    <a:pt x="17988" y="12661"/>
                    <a:pt x="18788" y="12661"/>
                  </a:cubicBezTo>
                  <a:cubicBezTo>
                    <a:pt x="19547" y="12661"/>
                    <a:pt x="20266" y="12940"/>
                    <a:pt x="20826" y="13380"/>
                  </a:cubicBezTo>
                  <a:cubicBezTo>
                    <a:pt x="21745" y="11621"/>
                    <a:pt x="18908" y="2389"/>
                    <a:pt x="18908" y="2389"/>
                  </a:cubicBezTo>
                  <a:cubicBezTo>
                    <a:pt x="17644" y="1371"/>
                    <a:pt x="16042" y="754"/>
                    <a:pt x="14235" y="754"/>
                  </a:cubicBezTo>
                  <a:cubicBezTo>
                    <a:pt x="13985" y="754"/>
                    <a:pt x="13730" y="766"/>
                    <a:pt x="13472" y="790"/>
                  </a:cubicBezTo>
                  <a:cubicBezTo>
                    <a:pt x="11905" y="239"/>
                    <a:pt x="10489" y="1"/>
                    <a:pt x="92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3520208" y="2469705"/>
              <a:ext cx="144530" cy="67079"/>
            </a:xfrm>
            <a:custGeom>
              <a:avLst/>
              <a:gdLst/>
              <a:ahLst/>
              <a:cxnLst/>
              <a:rect l="l" t="t" r="r" b="b"/>
              <a:pathLst>
                <a:path w="7511" h="3486" extrusionOk="0">
                  <a:moveTo>
                    <a:pt x="2559" y="1"/>
                  </a:moveTo>
                  <a:cubicBezTo>
                    <a:pt x="1280" y="1"/>
                    <a:pt x="1" y="1327"/>
                    <a:pt x="996" y="2464"/>
                  </a:cubicBezTo>
                  <a:cubicBezTo>
                    <a:pt x="996" y="2464"/>
                    <a:pt x="1584" y="3485"/>
                    <a:pt x="3686" y="3485"/>
                  </a:cubicBezTo>
                  <a:cubicBezTo>
                    <a:pt x="3973" y="3485"/>
                    <a:pt x="4287" y="3466"/>
                    <a:pt x="4633" y="3423"/>
                  </a:cubicBezTo>
                  <a:cubicBezTo>
                    <a:pt x="7510" y="3023"/>
                    <a:pt x="4433" y="426"/>
                    <a:pt x="3034" y="66"/>
                  </a:cubicBezTo>
                  <a:cubicBezTo>
                    <a:pt x="2879" y="21"/>
                    <a:pt x="2719" y="1"/>
                    <a:pt x="2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3526289" y="2465780"/>
              <a:ext cx="110760" cy="74411"/>
            </a:xfrm>
            <a:custGeom>
              <a:avLst/>
              <a:gdLst/>
              <a:ahLst/>
              <a:cxnLst/>
              <a:rect l="l" t="t" r="r" b="b"/>
              <a:pathLst>
                <a:path w="5756" h="3867" extrusionOk="0">
                  <a:moveTo>
                    <a:pt x="2273" y="374"/>
                  </a:moveTo>
                  <a:cubicBezTo>
                    <a:pt x="2413" y="374"/>
                    <a:pt x="2550" y="392"/>
                    <a:pt x="2678" y="430"/>
                  </a:cubicBezTo>
                  <a:cubicBezTo>
                    <a:pt x="3637" y="710"/>
                    <a:pt x="5356" y="2028"/>
                    <a:pt x="5316" y="2828"/>
                  </a:cubicBezTo>
                  <a:cubicBezTo>
                    <a:pt x="5276" y="3188"/>
                    <a:pt x="4716" y="3347"/>
                    <a:pt x="4277" y="3427"/>
                  </a:cubicBezTo>
                  <a:cubicBezTo>
                    <a:pt x="3927" y="3474"/>
                    <a:pt x="3611" y="3495"/>
                    <a:pt x="3324" y="3495"/>
                  </a:cubicBezTo>
                  <a:cubicBezTo>
                    <a:pt x="1414" y="3495"/>
                    <a:pt x="839" y="2588"/>
                    <a:pt x="839" y="2588"/>
                  </a:cubicBezTo>
                  <a:cubicBezTo>
                    <a:pt x="839" y="2588"/>
                    <a:pt x="839" y="2548"/>
                    <a:pt x="800" y="2548"/>
                  </a:cubicBezTo>
                  <a:cubicBezTo>
                    <a:pt x="320" y="1988"/>
                    <a:pt x="520" y="1469"/>
                    <a:pt x="680" y="1189"/>
                  </a:cubicBezTo>
                  <a:cubicBezTo>
                    <a:pt x="1004" y="703"/>
                    <a:pt x="1670" y="374"/>
                    <a:pt x="2273" y="374"/>
                  </a:cubicBezTo>
                  <a:close/>
                  <a:moveTo>
                    <a:pt x="2247" y="1"/>
                  </a:moveTo>
                  <a:cubicBezTo>
                    <a:pt x="1533" y="1"/>
                    <a:pt x="786" y="379"/>
                    <a:pt x="400" y="989"/>
                  </a:cubicBezTo>
                  <a:cubicBezTo>
                    <a:pt x="0" y="1589"/>
                    <a:pt x="40" y="2228"/>
                    <a:pt x="520" y="2788"/>
                  </a:cubicBezTo>
                  <a:cubicBezTo>
                    <a:pt x="600" y="2948"/>
                    <a:pt x="1279" y="3867"/>
                    <a:pt x="3317" y="3867"/>
                  </a:cubicBezTo>
                  <a:cubicBezTo>
                    <a:pt x="3597" y="3867"/>
                    <a:pt x="3957" y="3827"/>
                    <a:pt x="4317" y="3787"/>
                  </a:cubicBezTo>
                  <a:cubicBezTo>
                    <a:pt x="5396" y="3667"/>
                    <a:pt x="5676" y="3188"/>
                    <a:pt x="5676" y="2828"/>
                  </a:cubicBezTo>
                  <a:cubicBezTo>
                    <a:pt x="5756" y="1789"/>
                    <a:pt x="3797" y="350"/>
                    <a:pt x="2758" y="70"/>
                  </a:cubicBezTo>
                  <a:cubicBezTo>
                    <a:pt x="2594" y="23"/>
                    <a:pt x="2421" y="1"/>
                    <a:pt x="2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3480146" y="2540883"/>
              <a:ext cx="225349" cy="48530"/>
            </a:xfrm>
            <a:custGeom>
              <a:avLst/>
              <a:gdLst/>
              <a:ahLst/>
              <a:cxnLst/>
              <a:rect l="l" t="t" r="r" b="b"/>
              <a:pathLst>
                <a:path w="11711" h="2522" extrusionOk="0">
                  <a:moveTo>
                    <a:pt x="11493" y="0"/>
                  </a:moveTo>
                  <a:cubicBezTo>
                    <a:pt x="11458" y="0"/>
                    <a:pt x="11421" y="13"/>
                    <a:pt x="11391" y="44"/>
                  </a:cubicBezTo>
                  <a:cubicBezTo>
                    <a:pt x="9799" y="1455"/>
                    <a:pt x="8012" y="2145"/>
                    <a:pt x="5938" y="2145"/>
                  </a:cubicBezTo>
                  <a:cubicBezTo>
                    <a:pt x="5721" y="2145"/>
                    <a:pt x="5500" y="2137"/>
                    <a:pt x="5276" y="2122"/>
                  </a:cubicBezTo>
                  <a:cubicBezTo>
                    <a:pt x="2358" y="1962"/>
                    <a:pt x="320" y="364"/>
                    <a:pt x="320" y="324"/>
                  </a:cubicBezTo>
                  <a:cubicBezTo>
                    <a:pt x="287" y="307"/>
                    <a:pt x="247" y="297"/>
                    <a:pt x="206" y="297"/>
                  </a:cubicBezTo>
                  <a:cubicBezTo>
                    <a:pt x="147" y="297"/>
                    <a:pt x="87" y="317"/>
                    <a:pt x="40" y="364"/>
                  </a:cubicBezTo>
                  <a:cubicBezTo>
                    <a:pt x="0" y="444"/>
                    <a:pt x="0" y="563"/>
                    <a:pt x="80" y="643"/>
                  </a:cubicBezTo>
                  <a:cubicBezTo>
                    <a:pt x="160" y="683"/>
                    <a:pt x="2238" y="2322"/>
                    <a:pt x="5276" y="2522"/>
                  </a:cubicBezTo>
                  <a:lnTo>
                    <a:pt x="5875" y="2522"/>
                  </a:lnTo>
                  <a:cubicBezTo>
                    <a:pt x="8074" y="2522"/>
                    <a:pt x="9952" y="1802"/>
                    <a:pt x="11631" y="324"/>
                  </a:cubicBezTo>
                  <a:cubicBezTo>
                    <a:pt x="11711" y="244"/>
                    <a:pt x="11711" y="124"/>
                    <a:pt x="11631" y="84"/>
                  </a:cubicBezTo>
                  <a:cubicBezTo>
                    <a:pt x="11606" y="34"/>
                    <a:pt x="11551" y="0"/>
                    <a:pt x="1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3490132" y="2417904"/>
              <a:ext cx="246901" cy="156903"/>
            </a:xfrm>
            <a:custGeom>
              <a:avLst/>
              <a:gdLst/>
              <a:ahLst/>
              <a:cxnLst/>
              <a:rect l="l" t="t" r="r" b="b"/>
              <a:pathLst>
                <a:path w="12831" h="8154" extrusionOk="0">
                  <a:moveTo>
                    <a:pt x="9353" y="0"/>
                  </a:moveTo>
                  <a:cubicBezTo>
                    <a:pt x="8839" y="1176"/>
                    <a:pt x="6232" y="2756"/>
                    <a:pt x="4882" y="2756"/>
                  </a:cubicBezTo>
                  <a:cubicBezTo>
                    <a:pt x="4763" y="2756"/>
                    <a:pt x="4654" y="2744"/>
                    <a:pt x="4557" y="2718"/>
                  </a:cubicBezTo>
                  <a:cubicBezTo>
                    <a:pt x="3358" y="2398"/>
                    <a:pt x="2679" y="1199"/>
                    <a:pt x="2679" y="1199"/>
                  </a:cubicBezTo>
                  <a:cubicBezTo>
                    <a:pt x="760" y="3158"/>
                    <a:pt x="1" y="5076"/>
                    <a:pt x="1" y="5076"/>
                  </a:cubicBezTo>
                  <a:cubicBezTo>
                    <a:pt x="1160" y="7154"/>
                    <a:pt x="3078" y="7674"/>
                    <a:pt x="3078" y="7674"/>
                  </a:cubicBezTo>
                  <a:lnTo>
                    <a:pt x="4597" y="2758"/>
                  </a:lnTo>
                  <a:lnTo>
                    <a:pt x="5796" y="8154"/>
                  </a:lnTo>
                  <a:cubicBezTo>
                    <a:pt x="10712" y="6675"/>
                    <a:pt x="12830" y="3957"/>
                    <a:pt x="12830" y="3957"/>
                  </a:cubicBezTo>
                  <a:cubicBezTo>
                    <a:pt x="11431" y="1639"/>
                    <a:pt x="9353" y="0"/>
                    <a:pt x="9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3486284" y="2414499"/>
              <a:ext cx="254598" cy="164158"/>
            </a:xfrm>
            <a:custGeom>
              <a:avLst/>
              <a:gdLst/>
              <a:ahLst/>
              <a:cxnLst/>
              <a:rect l="l" t="t" r="r" b="b"/>
              <a:pathLst>
                <a:path w="13231" h="8531" extrusionOk="0">
                  <a:moveTo>
                    <a:pt x="2839" y="1656"/>
                  </a:moveTo>
                  <a:cubicBezTo>
                    <a:pt x="3078" y="2016"/>
                    <a:pt x="3678" y="2735"/>
                    <a:pt x="4557" y="3015"/>
                  </a:cubicBezTo>
                  <a:lnTo>
                    <a:pt x="3158" y="7611"/>
                  </a:lnTo>
                  <a:cubicBezTo>
                    <a:pt x="2679" y="7411"/>
                    <a:pt x="1320" y="6772"/>
                    <a:pt x="401" y="5213"/>
                  </a:cubicBezTo>
                  <a:cubicBezTo>
                    <a:pt x="560" y="4853"/>
                    <a:pt x="1320" y="3295"/>
                    <a:pt x="2839" y="1656"/>
                  </a:cubicBezTo>
                  <a:close/>
                  <a:moveTo>
                    <a:pt x="9593" y="457"/>
                  </a:moveTo>
                  <a:cubicBezTo>
                    <a:pt x="10113" y="897"/>
                    <a:pt x="11671" y="2295"/>
                    <a:pt x="12790" y="4134"/>
                  </a:cubicBezTo>
                  <a:cubicBezTo>
                    <a:pt x="12391" y="4614"/>
                    <a:pt x="10312" y="6812"/>
                    <a:pt x="6116" y="8091"/>
                  </a:cubicBezTo>
                  <a:lnTo>
                    <a:pt x="5037" y="3135"/>
                  </a:lnTo>
                  <a:cubicBezTo>
                    <a:pt x="6396" y="3135"/>
                    <a:pt x="8874" y="1656"/>
                    <a:pt x="9593" y="457"/>
                  </a:cubicBezTo>
                  <a:close/>
                  <a:moveTo>
                    <a:pt x="9534" y="1"/>
                  </a:moveTo>
                  <a:cubicBezTo>
                    <a:pt x="9517" y="1"/>
                    <a:pt x="9497" y="6"/>
                    <a:pt x="9473" y="17"/>
                  </a:cubicBezTo>
                  <a:cubicBezTo>
                    <a:pt x="9433" y="17"/>
                    <a:pt x="9393" y="57"/>
                    <a:pt x="9353" y="97"/>
                  </a:cubicBezTo>
                  <a:cubicBezTo>
                    <a:pt x="8878" y="1232"/>
                    <a:pt x="6358" y="2735"/>
                    <a:pt x="5108" y="2735"/>
                  </a:cubicBezTo>
                  <a:cubicBezTo>
                    <a:pt x="4992" y="2735"/>
                    <a:pt x="4888" y="2722"/>
                    <a:pt x="4797" y="2695"/>
                  </a:cubicBezTo>
                  <a:cubicBezTo>
                    <a:pt x="3718" y="2415"/>
                    <a:pt x="3038" y="1296"/>
                    <a:pt x="3038" y="1256"/>
                  </a:cubicBezTo>
                  <a:cubicBezTo>
                    <a:pt x="2998" y="1216"/>
                    <a:pt x="2958" y="1176"/>
                    <a:pt x="2879" y="1176"/>
                  </a:cubicBezTo>
                  <a:cubicBezTo>
                    <a:pt x="2839" y="1176"/>
                    <a:pt x="2759" y="1216"/>
                    <a:pt x="2719" y="1256"/>
                  </a:cubicBezTo>
                  <a:cubicBezTo>
                    <a:pt x="840" y="3215"/>
                    <a:pt x="41" y="5093"/>
                    <a:pt x="1" y="5173"/>
                  </a:cubicBezTo>
                  <a:cubicBezTo>
                    <a:pt x="1" y="5213"/>
                    <a:pt x="1" y="5293"/>
                    <a:pt x="41" y="5333"/>
                  </a:cubicBezTo>
                  <a:cubicBezTo>
                    <a:pt x="1240" y="7451"/>
                    <a:pt x="3158" y="8011"/>
                    <a:pt x="3238" y="8011"/>
                  </a:cubicBezTo>
                  <a:cubicBezTo>
                    <a:pt x="3253" y="8018"/>
                    <a:pt x="3269" y="8021"/>
                    <a:pt x="3285" y="8021"/>
                  </a:cubicBezTo>
                  <a:cubicBezTo>
                    <a:pt x="3358" y="8021"/>
                    <a:pt x="3438" y="7956"/>
                    <a:pt x="3438" y="7891"/>
                  </a:cubicBezTo>
                  <a:lnTo>
                    <a:pt x="4757" y="3654"/>
                  </a:lnTo>
                  <a:lnTo>
                    <a:pt x="5796" y="8370"/>
                  </a:lnTo>
                  <a:cubicBezTo>
                    <a:pt x="5836" y="8410"/>
                    <a:pt x="5836" y="8450"/>
                    <a:pt x="5916" y="8490"/>
                  </a:cubicBezTo>
                  <a:cubicBezTo>
                    <a:pt x="5916" y="8490"/>
                    <a:pt x="5956" y="8530"/>
                    <a:pt x="5996" y="8530"/>
                  </a:cubicBezTo>
                  <a:cubicBezTo>
                    <a:pt x="5996" y="8530"/>
                    <a:pt x="6036" y="8530"/>
                    <a:pt x="6036" y="8490"/>
                  </a:cubicBezTo>
                  <a:cubicBezTo>
                    <a:pt x="10992" y="7052"/>
                    <a:pt x="13110" y="4374"/>
                    <a:pt x="13190" y="4254"/>
                  </a:cubicBezTo>
                  <a:cubicBezTo>
                    <a:pt x="13230" y="4214"/>
                    <a:pt x="13230" y="4134"/>
                    <a:pt x="13190" y="4054"/>
                  </a:cubicBezTo>
                  <a:cubicBezTo>
                    <a:pt x="11791" y="1696"/>
                    <a:pt x="9753" y="97"/>
                    <a:pt x="9633" y="57"/>
                  </a:cubicBezTo>
                  <a:cubicBezTo>
                    <a:pt x="9605" y="29"/>
                    <a:pt x="9577" y="1"/>
                    <a:pt x="9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3453225" y="2207103"/>
              <a:ext cx="39235" cy="71601"/>
            </a:xfrm>
            <a:custGeom>
              <a:avLst/>
              <a:gdLst/>
              <a:ahLst/>
              <a:cxnLst/>
              <a:rect l="l" t="t" r="r" b="b"/>
              <a:pathLst>
                <a:path w="2039" h="3721" extrusionOk="0">
                  <a:moveTo>
                    <a:pt x="1626" y="0"/>
                  </a:moveTo>
                  <a:cubicBezTo>
                    <a:pt x="1559" y="0"/>
                    <a:pt x="1504" y="35"/>
                    <a:pt x="1479" y="84"/>
                  </a:cubicBezTo>
                  <a:lnTo>
                    <a:pt x="80" y="2482"/>
                  </a:lnTo>
                  <a:cubicBezTo>
                    <a:pt x="0" y="2562"/>
                    <a:pt x="40" y="2682"/>
                    <a:pt x="120" y="2722"/>
                  </a:cubicBezTo>
                  <a:lnTo>
                    <a:pt x="1719" y="3721"/>
                  </a:lnTo>
                  <a:lnTo>
                    <a:pt x="1839" y="3721"/>
                  </a:lnTo>
                  <a:cubicBezTo>
                    <a:pt x="1879" y="3721"/>
                    <a:pt x="1959" y="3721"/>
                    <a:pt x="1999" y="3641"/>
                  </a:cubicBezTo>
                  <a:cubicBezTo>
                    <a:pt x="2039" y="3561"/>
                    <a:pt x="2039" y="3441"/>
                    <a:pt x="1919" y="3401"/>
                  </a:cubicBezTo>
                  <a:lnTo>
                    <a:pt x="480" y="2522"/>
                  </a:lnTo>
                  <a:lnTo>
                    <a:pt x="1799" y="284"/>
                  </a:lnTo>
                  <a:cubicBezTo>
                    <a:pt x="1839" y="204"/>
                    <a:pt x="1839" y="84"/>
                    <a:pt x="1759" y="44"/>
                  </a:cubicBezTo>
                  <a:cubicBezTo>
                    <a:pt x="1713" y="13"/>
                    <a:pt x="1667" y="0"/>
                    <a:pt x="1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3536276" y="2187649"/>
              <a:ext cx="40794" cy="21840"/>
            </a:xfrm>
            <a:custGeom>
              <a:avLst/>
              <a:gdLst/>
              <a:ahLst/>
              <a:cxnLst/>
              <a:rect l="l" t="t" r="r" b="b"/>
              <a:pathLst>
                <a:path w="2120" h="1135" extrusionOk="0">
                  <a:moveTo>
                    <a:pt x="266" y="1"/>
                  </a:moveTo>
                  <a:cubicBezTo>
                    <a:pt x="168" y="1"/>
                    <a:pt x="71" y="46"/>
                    <a:pt x="41" y="136"/>
                  </a:cubicBezTo>
                  <a:cubicBezTo>
                    <a:pt x="1" y="296"/>
                    <a:pt x="41" y="415"/>
                    <a:pt x="161" y="455"/>
                  </a:cubicBezTo>
                  <a:lnTo>
                    <a:pt x="1719" y="1095"/>
                  </a:lnTo>
                  <a:cubicBezTo>
                    <a:pt x="1759" y="1095"/>
                    <a:pt x="1799" y="1135"/>
                    <a:pt x="1839" y="1135"/>
                  </a:cubicBezTo>
                  <a:cubicBezTo>
                    <a:pt x="1919" y="1135"/>
                    <a:pt x="1999" y="1055"/>
                    <a:pt x="2039" y="975"/>
                  </a:cubicBezTo>
                  <a:cubicBezTo>
                    <a:pt x="2119" y="855"/>
                    <a:pt x="2039" y="695"/>
                    <a:pt x="1919" y="655"/>
                  </a:cubicBezTo>
                  <a:lnTo>
                    <a:pt x="360" y="16"/>
                  </a:lnTo>
                  <a:cubicBezTo>
                    <a:pt x="330" y="6"/>
                    <a:pt x="298"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3410161" y="2188707"/>
              <a:ext cx="38466" cy="13874"/>
            </a:xfrm>
            <a:custGeom>
              <a:avLst/>
              <a:gdLst/>
              <a:ahLst/>
              <a:cxnLst/>
              <a:rect l="l" t="t" r="r" b="b"/>
              <a:pathLst>
                <a:path w="1999" h="721" extrusionOk="0">
                  <a:moveTo>
                    <a:pt x="1719" y="1"/>
                  </a:moveTo>
                  <a:lnTo>
                    <a:pt x="240" y="241"/>
                  </a:lnTo>
                  <a:cubicBezTo>
                    <a:pt x="80" y="241"/>
                    <a:pt x="0" y="360"/>
                    <a:pt x="0" y="520"/>
                  </a:cubicBezTo>
                  <a:cubicBezTo>
                    <a:pt x="40" y="640"/>
                    <a:pt x="160" y="720"/>
                    <a:pt x="280" y="720"/>
                  </a:cubicBezTo>
                  <a:lnTo>
                    <a:pt x="1799" y="520"/>
                  </a:lnTo>
                  <a:cubicBezTo>
                    <a:pt x="1919" y="480"/>
                    <a:pt x="1998" y="360"/>
                    <a:pt x="1998" y="241"/>
                  </a:cubicBezTo>
                  <a:cubicBezTo>
                    <a:pt x="1958" y="81"/>
                    <a:pt x="1839" y="1"/>
                    <a:pt x="1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3530138" y="2216397"/>
              <a:ext cx="27690" cy="27709"/>
            </a:xfrm>
            <a:custGeom>
              <a:avLst/>
              <a:gdLst/>
              <a:ahLst/>
              <a:cxnLst/>
              <a:rect l="l" t="t" r="r" b="b"/>
              <a:pathLst>
                <a:path w="1439" h="1440" extrusionOk="0">
                  <a:moveTo>
                    <a:pt x="719" y="1"/>
                  </a:moveTo>
                  <a:cubicBezTo>
                    <a:pt x="320" y="1"/>
                    <a:pt x="0" y="320"/>
                    <a:pt x="0" y="720"/>
                  </a:cubicBezTo>
                  <a:cubicBezTo>
                    <a:pt x="0" y="1120"/>
                    <a:pt x="320" y="1439"/>
                    <a:pt x="719" y="1439"/>
                  </a:cubicBezTo>
                  <a:cubicBezTo>
                    <a:pt x="1119" y="1439"/>
                    <a:pt x="1439" y="1120"/>
                    <a:pt x="1439" y="720"/>
                  </a:cubicBezTo>
                  <a:cubicBezTo>
                    <a:pt x="1439" y="320"/>
                    <a:pt x="1119" y="1"/>
                    <a:pt x="7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3418608" y="2214858"/>
              <a:ext cx="23861" cy="23091"/>
            </a:xfrm>
            <a:custGeom>
              <a:avLst/>
              <a:gdLst/>
              <a:ahLst/>
              <a:cxnLst/>
              <a:rect l="l" t="t" r="r" b="b"/>
              <a:pathLst>
                <a:path w="1240" h="1200" extrusionOk="0">
                  <a:moveTo>
                    <a:pt x="600" y="1"/>
                  </a:moveTo>
                  <a:cubicBezTo>
                    <a:pt x="281" y="1"/>
                    <a:pt x="1" y="240"/>
                    <a:pt x="1" y="600"/>
                  </a:cubicBezTo>
                  <a:cubicBezTo>
                    <a:pt x="1" y="920"/>
                    <a:pt x="281" y="1200"/>
                    <a:pt x="600" y="1200"/>
                  </a:cubicBezTo>
                  <a:cubicBezTo>
                    <a:pt x="960" y="1200"/>
                    <a:pt x="1240" y="920"/>
                    <a:pt x="1240" y="600"/>
                  </a:cubicBezTo>
                  <a:cubicBezTo>
                    <a:pt x="1240" y="240"/>
                    <a:pt x="960" y="1"/>
                    <a:pt x="6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3455534" y="2318690"/>
              <a:ext cx="53071" cy="26940"/>
            </a:xfrm>
            <a:custGeom>
              <a:avLst/>
              <a:gdLst/>
              <a:ahLst/>
              <a:cxnLst/>
              <a:rect l="l" t="t" r="r" b="b"/>
              <a:pathLst>
                <a:path w="2758" h="1400" extrusionOk="0">
                  <a:moveTo>
                    <a:pt x="0" y="0"/>
                  </a:moveTo>
                  <a:cubicBezTo>
                    <a:pt x="0" y="760"/>
                    <a:pt x="600" y="1359"/>
                    <a:pt x="1359" y="1399"/>
                  </a:cubicBezTo>
                  <a:cubicBezTo>
                    <a:pt x="2158" y="1399"/>
                    <a:pt x="2758" y="760"/>
                    <a:pt x="275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1531304" y="2837814"/>
              <a:ext cx="716802" cy="498381"/>
            </a:xfrm>
            <a:custGeom>
              <a:avLst/>
              <a:gdLst/>
              <a:ahLst/>
              <a:cxnLst/>
              <a:rect l="l" t="t" r="r" b="b"/>
              <a:pathLst>
                <a:path w="37251" h="25900" extrusionOk="0">
                  <a:moveTo>
                    <a:pt x="12111" y="0"/>
                  </a:moveTo>
                  <a:cubicBezTo>
                    <a:pt x="11031" y="0"/>
                    <a:pt x="10072" y="640"/>
                    <a:pt x="9633" y="1599"/>
                  </a:cubicBezTo>
                  <a:lnTo>
                    <a:pt x="760" y="22182"/>
                  </a:lnTo>
                  <a:cubicBezTo>
                    <a:pt x="0" y="23941"/>
                    <a:pt x="1279" y="25899"/>
                    <a:pt x="3198" y="25899"/>
                  </a:cubicBezTo>
                  <a:lnTo>
                    <a:pt x="29217" y="25899"/>
                  </a:lnTo>
                  <a:cubicBezTo>
                    <a:pt x="30456" y="25899"/>
                    <a:pt x="31535" y="25060"/>
                    <a:pt x="31815" y="23861"/>
                  </a:cubicBezTo>
                  <a:lnTo>
                    <a:pt x="36851" y="3278"/>
                  </a:lnTo>
                  <a:cubicBezTo>
                    <a:pt x="37250" y="1599"/>
                    <a:pt x="36011" y="0"/>
                    <a:pt x="34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1571290" y="2868583"/>
              <a:ext cx="634502" cy="436843"/>
            </a:xfrm>
            <a:custGeom>
              <a:avLst/>
              <a:gdLst/>
              <a:ahLst/>
              <a:cxnLst/>
              <a:rect l="l" t="t" r="r" b="b"/>
              <a:pathLst>
                <a:path w="32974" h="22702" extrusionOk="0">
                  <a:moveTo>
                    <a:pt x="10432" y="0"/>
                  </a:moveTo>
                  <a:cubicBezTo>
                    <a:pt x="9713" y="0"/>
                    <a:pt x="9073" y="400"/>
                    <a:pt x="8794" y="1079"/>
                  </a:cubicBezTo>
                  <a:lnTo>
                    <a:pt x="520" y="20184"/>
                  </a:lnTo>
                  <a:cubicBezTo>
                    <a:pt x="1" y="21383"/>
                    <a:pt x="880" y="22702"/>
                    <a:pt x="2159" y="22702"/>
                  </a:cubicBezTo>
                  <a:lnTo>
                    <a:pt x="26259" y="22702"/>
                  </a:lnTo>
                  <a:cubicBezTo>
                    <a:pt x="27059" y="22702"/>
                    <a:pt x="27778" y="22142"/>
                    <a:pt x="27978" y="21343"/>
                  </a:cubicBezTo>
                  <a:lnTo>
                    <a:pt x="32694" y="2198"/>
                  </a:lnTo>
                  <a:cubicBezTo>
                    <a:pt x="32974" y="1079"/>
                    <a:pt x="32095" y="0"/>
                    <a:pt x="30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1575138" y="2885497"/>
              <a:ext cx="573754" cy="419929"/>
            </a:xfrm>
            <a:custGeom>
              <a:avLst/>
              <a:gdLst/>
              <a:ahLst/>
              <a:cxnLst/>
              <a:rect l="l" t="t" r="r" b="b"/>
              <a:pathLst>
                <a:path w="29817" h="21823" extrusionOk="0">
                  <a:moveTo>
                    <a:pt x="10232" y="0"/>
                  </a:moveTo>
                  <a:cubicBezTo>
                    <a:pt x="9273" y="0"/>
                    <a:pt x="8434" y="560"/>
                    <a:pt x="8034" y="1439"/>
                  </a:cubicBezTo>
                  <a:lnTo>
                    <a:pt x="680" y="18505"/>
                  </a:lnTo>
                  <a:cubicBezTo>
                    <a:pt x="1" y="20104"/>
                    <a:pt x="1160" y="21823"/>
                    <a:pt x="2878" y="21823"/>
                  </a:cubicBezTo>
                  <a:lnTo>
                    <a:pt x="22502" y="21823"/>
                  </a:lnTo>
                  <a:cubicBezTo>
                    <a:pt x="23581" y="21823"/>
                    <a:pt x="24501" y="21103"/>
                    <a:pt x="24780" y="20064"/>
                  </a:cubicBezTo>
                  <a:lnTo>
                    <a:pt x="29417" y="2998"/>
                  </a:lnTo>
                  <a:cubicBezTo>
                    <a:pt x="29816" y="1519"/>
                    <a:pt x="28657" y="0"/>
                    <a:pt x="27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1635906" y="2912417"/>
              <a:ext cx="476059" cy="6927"/>
            </a:xfrm>
            <a:custGeom>
              <a:avLst/>
              <a:gdLst/>
              <a:ahLst/>
              <a:cxnLst/>
              <a:rect l="l" t="t" r="r" b="b"/>
              <a:pathLst>
                <a:path w="24740" h="360" extrusionOk="0">
                  <a:moveTo>
                    <a:pt x="200" y="0"/>
                  </a:moveTo>
                  <a:lnTo>
                    <a:pt x="0" y="360"/>
                  </a:lnTo>
                  <a:lnTo>
                    <a:pt x="24620" y="360"/>
                  </a:lnTo>
                  <a:lnTo>
                    <a:pt x="24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1622051" y="2953173"/>
              <a:ext cx="479157" cy="6947"/>
            </a:xfrm>
            <a:custGeom>
              <a:avLst/>
              <a:gdLst/>
              <a:ahLst/>
              <a:cxnLst/>
              <a:rect l="l" t="t" r="r" b="b"/>
              <a:pathLst>
                <a:path w="24901" h="361" extrusionOk="0">
                  <a:moveTo>
                    <a:pt x="1" y="1"/>
                  </a:moveTo>
                  <a:lnTo>
                    <a:pt x="1" y="360"/>
                  </a:lnTo>
                  <a:lnTo>
                    <a:pt x="24780" y="360"/>
                  </a:lnTo>
                  <a:lnTo>
                    <a:pt x="24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1622051" y="2993159"/>
              <a:ext cx="467612" cy="6947"/>
            </a:xfrm>
            <a:custGeom>
              <a:avLst/>
              <a:gdLst/>
              <a:ahLst/>
              <a:cxnLst/>
              <a:rect l="l" t="t" r="r" b="b"/>
              <a:pathLst>
                <a:path w="24301" h="361" extrusionOk="0">
                  <a:moveTo>
                    <a:pt x="1" y="1"/>
                  </a:moveTo>
                  <a:lnTo>
                    <a:pt x="1" y="361"/>
                  </a:lnTo>
                  <a:lnTo>
                    <a:pt x="24221" y="361"/>
                  </a:lnTo>
                  <a:lnTo>
                    <a:pt x="24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1608216" y="3033934"/>
              <a:ext cx="470691" cy="6927"/>
            </a:xfrm>
            <a:custGeom>
              <a:avLst/>
              <a:gdLst/>
              <a:ahLst/>
              <a:cxnLst/>
              <a:rect l="l" t="t" r="r" b="b"/>
              <a:pathLst>
                <a:path w="24461" h="360" extrusionOk="0">
                  <a:moveTo>
                    <a:pt x="0" y="0"/>
                  </a:moveTo>
                  <a:lnTo>
                    <a:pt x="0" y="360"/>
                  </a:lnTo>
                  <a:lnTo>
                    <a:pt x="24380" y="360"/>
                  </a:lnTo>
                  <a:lnTo>
                    <a:pt x="24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1592052" y="3073920"/>
              <a:ext cx="476079" cy="6947"/>
            </a:xfrm>
            <a:custGeom>
              <a:avLst/>
              <a:gdLst/>
              <a:ahLst/>
              <a:cxnLst/>
              <a:rect l="l" t="t" r="r" b="b"/>
              <a:pathLst>
                <a:path w="24741" h="361" extrusionOk="0">
                  <a:moveTo>
                    <a:pt x="1" y="0"/>
                  </a:moveTo>
                  <a:lnTo>
                    <a:pt x="1" y="360"/>
                  </a:lnTo>
                  <a:lnTo>
                    <a:pt x="24661" y="360"/>
                  </a:lnTo>
                  <a:lnTo>
                    <a:pt x="24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1484390" y="3195436"/>
              <a:ext cx="326872" cy="6947"/>
            </a:xfrm>
            <a:custGeom>
              <a:avLst/>
              <a:gdLst/>
              <a:ahLst/>
              <a:cxnLst/>
              <a:rect l="l" t="t" r="r" b="b"/>
              <a:pathLst>
                <a:path w="16987" h="361" extrusionOk="0">
                  <a:moveTo>
                    <a:pt x="200" y="0"/>
                  </a:moveTo>
                  <a:lnTo>
                    <a:pt x="0" y="360"/>
                  </a:lnTo>
                  <a:lnTo>
                    <a:pt x="16987" y="360"/>
                  </a:lnTo>
                  <a:lnTo>
                    <a:pt x="16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1528225" y="3114675"/>
              <a:ext cx="359950" cy="6947"/>
            </a:xfrm>
            <a:custGeom>
              <a:avLst/>
              <a:gdLst/>
              <a:ahLst/>
              <a:cxnLst/>
              <a:rect l="l" t="t" r="r" b="b"/>
              <a:pathLst>
                <a:path w="18706" h="361" extrusionOk="0">
                  <a:moveTo>
                    <a:pt x="160" y="1"/>
                  </a:moveTo>
                  <a:lnTo>
                    <a:pt x="1" y="360"/>
                  </a:lnTo>
                  <a:lnTo>
                    <a:pt x="18625" y="360"/>
                  </a:lnTo>
                  <a:lnTo>
                    <a:pt x="18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1505923" y="3154681"/>
              <a:ext cx="371476" cy="6927"/>
            </a:xfrm>
            <a:custGeom>
              <a:avLst/>
              <a:gdLst/>
              <a:ahLst/>
              <a:cxnLst/>
              <a:rect l="l" t="t" r="r" b="b"/>
              <a:pathLst>
                <a:path w="19305" h="360" extrusionOk="0">
                  <a:moveTo>
                    <a:pt x="200" y="0"/>
                  </a:moveTo>
                  <a:lnTo>
                    <a:pt x="1" y="360"/>
                  </a:lnTo>
                  <a:lnTo>
                    <a:pt x="19185" y="360"/>
                  </a:lnTo>
                  <a:lnTo>
                    <a:pt x="19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209267" y="3423075"/>
              <a:ext cx="100773" cy="1418961"/>
            </a:xfrm>
            <a:custGeom>
              <a:avLst/>
              <a:gdLst/>
              <a:ahLst/>
              <a:cxnLst/>
              <a:rect l="l" t="t" r="r" b="b"/>
              <a:pathLst>
                <a:path w="5237" h="73741" extrusionOk="0">
                  <a:moveTo>
                    <a:pt x="0" y="1"/>
                  </a:moveTo>
                  <a:lnTo>
                    <a:pt x="0" y="73741"/>
                  </a:lnTo>
                  <a:lnTo>
                    <a:pt x="5236" y="73741"/>
                  </a:lnTo>
                  <a:lnTo>
                    <a:pt x="5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205418" y="3419226"/>
              <a:ext cx="108451" cy="1426658"/>
            </a:xfrm>
            <a:custGeom>
              <a:avLst/>
              <a:gdLst/>
              <a:ahLst/>
              <a:cxnLst/>
              <a:rect l="l" t="t" r="r" b="b"/>
              <a:pathLst>
                <a:path w="5636" h="74141" extrusionOk="0">
                  <a:moveTo>
                    <a:pt x="5236" y="401"/>
                  </a:moveTo>
                  <a:lnTo>
                    <a:pt x="5236" y="73741"/>
                  </a:lnTo>
                  <a:lnTo>
                    <a:pt x="360" y="73741"/>
                  </a:lnTo>
                  <a:lnTo>
                    <a:pt x="360" y="401"/>
                  </a:lnTo>
                  <a:close/>
                  <a:moveTo>
                    <a:pt x="200" y="1"/>
                  </a:moveTo>
                  <a:cubicBezTo>
                    <a:pt x="80" y="1"/>
                    <a:pt x="0" y="81"/>
                    <a:pt x="0" y="201"/>
                  </a:cubicBezTo>
                  <a:lnTo>
                    <a:pt x="0" y="73941"/>
                  </a:lnTo>
                  <a:cubicBezTo>
                    <a:pt x="0" y="74021"/>
                    <a:pt x="80" y="74141"/>
                    <a:pt x="200" y="74141"/>
                  </a:cubicBezTo>
                  <a:lnTo>
                    <a:pt x="5436" y="74141"/>
                  </a:lnTo>
                  <a:cubicBezTo>
                    <a:pt x="5516" y="74141"/>
                    <a:pt x="5636" y="74021"/>
                    <a:pt x="5636" y="73941"/>
                  </a:cubicBezTo>
                  <a:lnTo>
                    <a:pt x="5636" y="201"/>
                  </a:lnTo>
                  <a:cubicBezTo>
                    <a:pt x="563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4300742" y="3423075"/>
              <a:ext cx="101543" cy="1418961"/>
            </a:xfrm>
            <a:custGeom>
              <a:avLst/>
              <a:gdLst/>
              <a:ahLst/>
              <a:cxnLst/>
              <a:rect l="l" t="t" r="r" b="b"/>
              <a:pathLst>
                <a:path w="5277" h="73741" extrusionOk="0">
                  <a:moveTo>
                    <a:pt x="0" y="1"/>
                  </a:moveTo>
                  <a:lnTo>
                    <a:pt x="0" y="73741"/>
                  </a:lnTo>
                  <a:lnTo>
                    <a:pt x="5276" y="73741"/>
                  </a:lnTo>
                  <a:lnTo>
                    <a:pt x="5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4297663" y="3419226"/>
              <a:ext cx="107700" cy="1426658"/>
            </a:xfrm>
            <a:custGeom>
              <a:avLst/>
              <a:gdLst/>
              <a:ahLst/>
              <a:cxnLst/>
              <a:rect l="l" t="t" r="r" b="b"/>
              <a:pathLst>
                <a:path w="5597" h="74141" extrusionOk="0">
                  <a:moveTo>
                    <a:pt x="5236" y="401"/>
                  </a:moveTo>
                  <a:lnTo>
                    <a:pt x="5236" y="73741"/>
                  </a:lnTo>
                  <a:lnTo>
                    <a:pt x="360" y="73741"/>
                  </a:lnTo>
                  <a:lnTo>
                    <a:pt x="360" y="401"/>
                  </a:lnTo>
                  <a:close/>
                  <a:moveTo>
                    <a:pt x="160" y="1"/>
                  </a:moveTo>
                  <a:cubicBezTo>
                    <a:pt x="81" y="1"/>
                    <a:pt x="1" y="81"/>
                    <a:pt x="1" y="201"/>
                  </a:cubicBezTo>
                  <a:lnTo>
                    <a:pt x="1" y="73941"/>
                  </a:lnTo>
                  <a:cubicBezTo>
                    <a:pt x="1" y="74021"/>
                    <a:pt x="81" y="74141"/>
                    <a:pt x="160" y="74141"/>
                  </a:cubicBezTo>
                  <a:lnTo>
                    <a:pt x="5436" y="74141"/>
                  </a:lnTo>
                  <a:cubicBezTo>
                    <a:pt x="5516" y="74141"/>
                    <a:pt x="5596" y="74021"/>
                    <a:pt x="5596" y="73941"/>
                  </a:cubicBezTo>
                  <a:lnTo>
                    <a:pt x="5596" y="201"/>
                  </a:lnTo>
                  <a:cubicBezTo>
                    <a:pt x="559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70067" y="3343873"/>
              <a:ext cx="4473727" cy="101523"/>
            </a:xfrm>
            <a:custGeom>
              <a:avLst/>
              <a:gdLst/>
              <a:ahLst/>
              <a:cxnLst/>
              <a:rect l="l" t="t" r="r" b="b"/>
              <a:pathLst>
                <a:path w="232492" h="5276" extrusionOk="0">
                  <a:moveTo>
                    <a:pt x="2278" y="0"/>
                  </a:moveTo>
                  <a:cubicBezTo>
                    <a:pt x="1039" y="0"/>
                    <a:pt x="0" y="1199"/>
                    <a:pt x="0" y="2638"/>
                  </a:cubicBezTo>
                  <a:cubicBezTo>
                    <a:pt x="0" y="4117"/>
                    <a:pt x="1039" y="5276"/>
                    <a:pt x="2278" y="5276"/>
                  </a:cubicBezTo>
                  <a:lnTo>
                    <a:pt x="230213" y="5276"/>
                  </a:lnTo>
                  <a:cubicBezTo>
                    <a:pt x="231492" y="5276"/>
                    <a:pt x="232491" y="4117"/>
                    <a:pt x="232491" y="2638"/>
                  </a:cubicBezTo>
                  <a:cubicBezTo>
                    <a:pt x="232491" y="1199"/>
                    <a:pt x="231492" y="0"/>
                    <a:pt x="230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66988" y="3340794"/>
              <a:ext cx="4479885" cy="108451"/>
            </a:xfrm>
            <a:custGeom>
              <a:avLst/>
              <a:gdLst/>
              <a:ahLst/>
              <a:cxnLst/>
              <a:rect l="l" t="t" r="r" b="b"/>
              <a:pathLst>
                <a:path w="232812" h="5636" extrusionOk="0">
                  <a:moveTo>
                    <a:pt x="230373" y="320"/>
                  </a:moveTo>
                  <a:cubicBezTo>
                    <a:pt x="231532" y="320"/>
                    <a:pt x="232491" y="1439"/>
                    <a:pt x="232491" y="2798"/>
                  </a:cubicBezTo>
                  <a:cubicBezTo>
                    <a:pt x="232491" y="4157"/>
                    <a:pt x="231532" y="5276"/>
                    <a:pt x="230373" y="5276"/>
                  </a:cubicBezTo>
                  <a:lnTo>
                    <a:pt x="2438" y="5276"/>
                  </a:lnTo>
                  <a:cubicBezTo>
                    <a:pt x="1279" y="5276"/>
                    <a:pt x="320" y="4157"/>
                    <a:pt x="320" y="2798"/>
                  </a:cubicBezTo>
                  <a:cubicBezTo>
                    <a:pt x="320" y="1439"/>
                    <a:pt x="1279" y="320"/>
                    <a:pt x="2438" y="320"/>
                  </a:cubicBezTo>
                  <a:close/>
                  <a:moveTo>
                    <a:pt x="2438" y="0"/>
                  </a:moveTo>
                  <a:cubicBezTo>
                    <a:pt x="1119" y="0"/>
                    <a:pt x="0" y="1239"/>
                    <a:pt x="0" y="2798"/>
                  </a:cubicBezTo>
                  <a:cubicBezTo>
                    <a:pt x="0" y="4357"/>
                    <a:pt x="1119" y="5636"/>
                    <a:pt x="2438" y="5636"/>
                  </a:cubicBezTo>
                  <a:lnTo>
                    <a:pt x="230373" y="5636"/>
                  </a:lnTo>
                  <a:cubicBezTo>
                    <a:pt x="231732" y="5636"/>
                    <a:pt x="232811" y="4357"/>
                    <a:pt x="232811" y="2798"/>
                  </a:cubicBezTo>
                  <a:cubicBezTo>
                    <a:pt x="232811" y="1239"/>
                    <a:pt x="231732" y="0"/>
                    <a:pt x="230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1622051" y="2516580"/>
              <a:ext cx="484545" cy="369706"/>
            </a:xfrm>
            <a:custGeom>
              <a:avLst/>
              <a:gdLst/>
              <a:ahLst/>
              <a:cxnLst/>
              <a:rect l="l" t="t" r="r" b="b"/>
              <a:pathLst>
                <a:path w="25181" h="19213" extrusionOk="0">
                  <a:moveTo>
                    <a:pt x="23485" y="0"/>
                  </a:moveTo>
                  <a:cubicBezTo>
                    <a:pt x="22580" y="0"/>
                    <a:pt x="21324" y="922"/>
                    <a:pt x="19585" y="2786"/>
                  </a:cubicBezTo>
                  <a:cubicBezTo>
                    <a:pt x="17147" y="5384"/>
                    <a:pt x="12111" y="7182"/>
                    <a:pt x="12111" y="7182"/>
                  </a:cubicBezTo>
                  <a:cubicBezTo>
                    <a:pt x="12750" y="5424"/>
                    <a:pt x="13590" y="587"/>
                    <a:pt x="12151" y="508"/>
                  </a:cubicBezTo>
                  <a:cubicBezTo>
                    <a:pt x="12125" y="506"/>
                    <a:pt x="12099" y="505"/>
                    <a:pt x="12073" y="505"/>
                  </a:cubicBezTo>
                  <a:cubicBezTo>
                    <a:pt x="9974" y="505"/>
                    <a:pt x="9216" y="5285"/>
                    <a:pt x="7834" y="6982"/>
                  </a:cubicBezTo>
                  <a:cubicBezTo>
                    <a:pt x="6435" y="8661"/>
                    <a:pt x="1" y="15735"/>
                    <a:pt x="1" y="15735"/>
                  </a:cubicBezTo>
                  <a:lnTo>
                    <a:pt x="9793" y="19212"/>
                  </a:lnTo>
                  <a:cubicBezTo>
                    <a:pt x="9793" y="19212"/>
                    <a:pt x="14269" y="13417"/>
                    <a:pt x="18825" y="11379"/>
                  </a:cubicBezTo>
                  <a:cubicBezTo>
                    <a:pt x="23382" y="9340"/>
                    <a:pt x="24940" y="5863"/>
                    <a:pt x="25060" y="4584"/>
                  </a:cubicBezTo>
                  <a:cubicBezTo>
                    <a:pt x="25180" y="3305"/>
                    <a:pt x="24701" y="2746"/>
                    <a:pt x="24701" y="2746"/>
                  </a:cubicBezTo>
                  <a:cubicBezTo>
                    <a:pt x="24940" y="1267"/>
                    <a:pt x="24541" y="1027"/>
                    <a:pt x="24541" y="1027"/>
                  </a:cubicBezTo>
                  <a:lnTo>
                    <a:pt x="24261" y="1387"/>
                  </a:lnTo>
                  <a:cubicBezTo>
                    <a:pt x="24421" y="827"/>
                    <a:pt x="24421" y="428"/>
                    <a:pt x="24181" y="228"/>
                  </a:cubicBezTo>
                  <a:cubicBezTo>
                    <a:pt x="23976" y="76"/>
                    <a:pt x="23745" y="0"/>
                    <a:pt x="23485"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2036592" y="2532955"/>
              <a:ext cx="70004" cy="143376"/>
            </a:xfrm>
            <a:custGeom>
              <a:avLst/>
              <a:gdLst/>
              <a:ahLst/>
              <a:cxnLst/>
              <a:rect l="l" t="t" r="r" b="b"/>
              <a:pathLst>
                <a:path w="3638" h="7451" extrusionOk="0">
                  <a:moveTo>
                    <a:pt x="3006" y="1"/>
                  </a:moveTo>
                  <a:cubicBezTo>
                    <a:pt x="2936" y="1"/>
                    <a:pt x="2856" y="38"/>
                    <a:pt x="2798" y="96"/>
                  </a:cubicBezTo>
                  <a:cubicBezTo>
                    <a:pt x="2758" y="176"/>
                    <a:pt x="2798" y="296"/>
                    <a:pt x="2878" y="336"/>
                  </a:cubicBezTo>
                  <a:cubicBezTo>
                    <a:pt x="2878" y="336"/>
                    <a:pt x="3237" y="656"/>
                    <a:pt x="2918" y="2175"/>
                  </a:cubicBezTo>
                  <a:cubicBezTo>
                    <a:pt x="2558" y="3893"/>
                    <a:pt x="80" y="7130"/>
                    <a:pt x="40" y="7170"/>
                  </a:cubicBezTo>
                  <a:cubicBezTo>
                    <a:pt x="0" y="7250"/>
                    <a:pt x="0" y="7370"/>
                    <a:pt x="80" y="7410"/>
                  </a:cubicBezTo>
                  <a:cubicBezTo>
                    <a:pt x="120" y="7450"/>
                    <a:pt x="160" y="7450"/>
                    <a:pt x="200" y="7450"/>
                  </a:cubicBezTo>
                  <a:cubicBezTo>
                    <a:pt x="280" y="7450"/>
                    <a:pt x="320" y="7450"/>
                    <a:pt x="360" y="7410"/>
                  </a:cubicBezTo>
                  <a:cubicBezTo>
                    <a:pt x="440" y="7250"/>
                    <a:pt x="2918" y="4053"/>
                    <a:pt x="3277" y="2254"/>
                  </a:cubicBezTo>
                  <a:cubicBezTo>
                    <a:pt x="3637" y="456"/>
                    <a:pt x="3158" y="96"/>
                    <a:pt x="3078" y="16"/>
                  </a:cubicBezTo>
                  <a:cubicBezTo>
                    <a:pt x="3056" y="6"/>
                    <a:pt x="3032" y="1"/>
                    <a:pt x="3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618203" y="2510942"/>
              <a:ext cx="491473" cy="378423"/>
            </a:xfrm>
            <a:custGeom>
              <a:avLst/>
              <a:gdLst/>
              <a:ahLst/>
              <a:cxnLst/>
              <a:rect l="l" t="t" r="r" b="b"/>
              <a:pathLst>
                <a:path w="25541" h="19666" extrusionOk="0">
                  <a:moveTo>
                    <a:pt x="23650" y="0"/>
                  </a:moveTo>
                  <a:cubicBezTo>
                    <a:pt x="22782" y="0"/>
                    <a:pt x="21754" y="987"/>
                    <a:pt x="20304" y="2319"/>
                  </a:cubicBezTo>
                  <a:cubicBezTo>
                    <a:pt x="19865" y="2759"/>
                    <a:pt x="19385" y="3199"/>
                    <a:pt x="18865" y="3678"/>
                  </a:cubicBezTo>
                  <a:cubicBezTo>
                    <a:pt x="16787" y="5517"/>
                    <a:pt x="13670" y="6756"/>
                    <a:pt x="12631" y="7155"/>
                  </a:cubicBezTo>
                  <a:cubicBezTo>
                    <a:pt x="13110" y="5557"/>
                    <a:pt x="13750" y="2119"/>
                    <a:pt x="12990" y="1000"/>
                  </a:cubicBezTo>
                  <a:cubicBezTo>
                    <a:pt x="12830" y="761"/>
                    <a:pt x="12631" y="601"/>
                    <a:pt x="12391" y="601"/>
                  </a:cubicBezTo>
                  <a:cubicBezTo>
                    <a:pt x="12361" y="599"/>
                    <a:pt x="12332" y="598"/>
                    <a:pt x="12303" y="598"/>
                  </a:cubicBezTo>
                  <a:cubicBezTo>
                    <a:pt x="10839" y="598"/>
                    <a:pt x="10017" y="2557"/>
                    <a:pt x="9233" y="4478"/>
                  </a:cubicBezTo>
                  <a:cubicBezTo>
                    <a:pt x="8794" y="5557"/>
                    <a:pt x="8394" y="6556"/>
                    <a:pt x="7874" y="7155"/>
                  </a:cubicBezTo>
                  <a:cubicBezTo>
                    <a:pt x="6515" y="8794"/>
                    <a:pt x="121" y="15868"/>
                    <a:pt x="81" y="15908"/>
                  </a:cubicBezTo>
                  <a:cubicBezTo>
                    <a:pt x="41" y="15948"/>
                    <a:pt x="1" y="16028"/>
                    <a:pt x="41" y="16108"/>
                  </a:cubicBezTo>
                  <a:cubicBezTo>
                    <a:pt x="41" y="16148"/>
                    <a:pt x="81" y="16188"/>
                    <a:pt x="161" y="16228"/>
                  </a:cubicBezTo>
                  <a:lnTo>
                    <a:pt x="9953" y="19665"/>
                  </a:lnTo>
                  <a:lnTo>
                    <a:pt x="9993" y="19665"/>
                  </a:lnTo>
                  <a:cubicBezTo>
                    <a:pt x="10073" y="19665"/>
                    <a:pt x="10113" y="19665"/>
                    <a:pt x="10153" y="19585"/>
                  </a:cubicBezTo>
                  <a:cubicBezTo>
                    <a:pt x="10193" y="19545"/>
                    <a:pt x="14629" y="13830"/>
                    <a:pt x="19065" y="11832"/>
                  </a:cubicBezTo>
                  <a:cubicBezTo>
                    <a:pt x="23941" y="9673"/>
                    <a:pt x="25340" y="5996"/>
                    <a:pt x="25420" y="4917"/>
                  </a:cubicBezTo>
                  <a:cubicBezTo>
                    <a:pt x="25540" y="3558"/>
                    <a:pt x="25060" y="2919"/>
                    <a:pt x="25060" y="2919"/>
                  </a:cubicBezTo>
                  <a:cubicBezTo>
                    <a:pt x="25011" y="2869"/>
                    <a:pt x="24946" y="2835"/>
                    <a:pt x="24885" y="2835"/>
                  </a:cubicBezTo>
                  <a:cubicBezTo>
                    <a:pt x="24848" y="2835"/>
                    <a:pt x="24811" y="2848"/>
                    <a:pt x="24781" y="2879"/>
                  </a:cubicBezTo>
                  <a:cubicBezTo>
                    <a:pt x="24701" y="2959"/>
                    <a:pt x="24701" y="3079"/>
                    <a:pt x="24741" y="3159"/>
                  </a:cubicBezTo>
                  <a:cubicBezTo>
                    <a:pt x="24741" y="3159"/>
                    <a:pt x="25180" y="3718"/>
                    <a:pt x="25060" y="4877"/>
                  </a:cubicBezTo>
                  <a:cubicBezTo>
                    <a:pt x="24941" y="6196"/>
                    <a:pt x="23262" y="9553"/>
                    <a:pt x="18945" y="11512"/>
                  </a:cubicBezTo>
                  <a:cubicBezTo>
                    <a:pt x="14709" y="13390"/>
                    <a:pt x="10592" y="18466"/>
                    <a:pt x="9953" y="19266"/>
                  </a:cubicBezTo>
                  <a:lnTo>
                    <a:pt x="520" y="15948"/>
                  </a:lnTo>
                  <a:cubicBezTo>
                    <a:pt x="1599" y="14789"/>
                    <a:pt x="6915" y="8874"/>
                    <a:pt x="8194" y="7395"/>
                  </a:cubicBezTo>
                  <a:cubicBezTo>
                    <a:pt x="8714" y="6756"/>
                    <a:pt x="9113" y="5717"/>
                    <a:pt x="9593" y="4637"/>
                  </a:cubicBezTo>
                  <a:cubicBezTo>
                    <a:pt x="10298" y="2837"/>
                    <a:pt x="11079" y="998"/>
                    <a:pt x="12275" y="998"/>
                  </a:cubicBezTo>
                  <a:cubicBezTo>
                    <a:pt x="12300" y="998"/>
                    <a:pt x="12325" y="999"/>
                    <a:pt x="12351" y="1000"/>
                  </a:cubicBezTo>
                  <a:cubicBezTo>
                    <a:pt x="12471" y="1000"/>
                    <a:pt x="12591" y="1040"/>
                    <a:pt x="12670" y="1200"/>
                  </a:cubicBezTo>
                  <a:cubicBezTo>
                    <a:pt x="13350" y="2159"/>
                    <a:pt x="12710" y="5876"/>
                    <a:pt x="12151" y="7395"/>
                  </a:cubicBezTo>
                  <a:cubicBezTo>
                    <a:pt x="12111" y="7475"/>
                    <a:pt x="12151" y="7555"/>
                    <a:pt x="12191" y="7595"/>
                  </a:cubicBezTo>
                  <a:cubicBezTo>
                    <a:pt x="12219" y="7623"/>
                    <a:pt x="12267" y="7652"/>
                    <a:pt x="12321" y="7652"/>
                  </a:cubicBezTo>
                  <a:cubicBezTo>
                    <a:pt x="12344" y="7652"/>
                    <a:pt x="12367" y="7647"/>
                    <a:pt x="12391" y="7635"/>
                  </a:cubicBezTo>
                  <a:cubicBezTo>
                    <a:pt x="12431" y="7635"/>
                    <a:pt x="16547" y="6236"/>
                    <a:pt x="19105" y="3958"/>
                  </a:cubicBezTo>
                  <a:cubicBezTo>
                    <a:pt x="19625" y="3478"/>
                    <a:pt x="20104" y="2999"/>
                    <a:pt x="20584" y="2599"/>
                  </a:cubicBezTo>
                  <a:cubicBezTo>
                    <a:pt x="21903" y="1320"/>
                    <a:pt x="22942" y="361"/>
                    <a:pt x="23702" y="361"/>
                  </a:cubicBezTo>
                  <a:cubicBezTo>
                    <a:pt x="23901" y="361"/>
                    <a:pt x="24061" y="481"/>
                    <a:pt x="24261" y="641"/>
                  </a:cubicBezTo>
                  <a:cubicBezTo>
                    <a:pt x="24301" y="721"/>
                    <a:pt x="24341" y="880"/>
                    <a:pt x="24341" y="1080"/>
                  </a:cubicBezTo>
                  <a:cubicBezTo>
                    <a:pt x="24221" y="2599"/>
                    <a:pt x="21783" y="6356"/>
                    <a:pt x="20904" y="7115"/>
                  </a:cubicBezTo>
                  <a:cubicBezTo>
                    <a:pt x="20824" y="7195"/>
                    <a:pt x="20784" y="7315"/>
                    <a:pt x="20864" y="7395"/>
                  </a:cubicBezTo>
                  <a:cubicBezTo>
                    <a:pt x="20904" y="7435"/>
                    <a:pt x="20954" y="7455"/>
                    <a:pt x="21004" y="7455"/>
                  </a:cubicBezTo>
                  <a:cubicBezTo>
                    <a:pt x="21054" y="7455"/>
                    <a:pt x="21104" y="7435"/>
                    <a:pt x="21144" y="7395"/>
                  </a:cubicBezTo>
                  <a:cubicBezTo>
                    <a:pt x="21983" y="6676"/>
                    <a:pt x="24581" y="2839"/>
                    <a:pt x="24701" y="1120"/>
                  </a:cubicBezTo>
                  <a:cubicBezTo>
                    <a:pt x="24741" y="801"/>
                    <a:pt x="24661" y="561"/>
                    <a:pt x="24541" y="401"/>
                  </a:cubicBezTo>
                  <a:cubicBezTo>
                    <a:pt x="24301" y="121"/>
                    <a:pt x="24021" y="1"/>
                    <a:pt x="23702" y="1"/>
                  </a:cubicBezTo>
                  <a:cubicBezTo>
                    <a:pt x="23685" y="0"/>
                    <a:pt x="23667" y="0"/>
                    <a:pt x="23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18337" y="2294079"/>
              <a:ext cx="59228" cy="87688"/>
            </a:xfrm>
            <a:custGeom>
              <a:avLst/>
              <a:gdLst/>
              <a:ahLst/>
              <a:cxnLst/>
              <a:rect l="l" t="t" r="r" b="b"/>
              <a:pathLst>
                <a:path w="3078" h="4557" extrusionOk="0">
                  <a:moveTo>
                    <a:pt x="0" y="0"/>
                  </a:moveTo>
                  <a:lnTo>
                    <a:pt x="1319" y="4557"/>
                  </a:lnTo>
                  <a:lnTo>
                    <a:pt x="3078" y="2878"/>
                  </a:lnTo>
                  <a:lnTo>
                    <a:pt x="0" y="0"/>
                  </a:ln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14489" y="2290115"/>
              <a:ext cx="66156" cy="95501"/>
            </a:xfrm>
            <a:custGeom>
              <a:avLst/>
              <a:gdLst/>
              <a:ahLst/>
              <a:cxnLst/>
              <a:rect l="l" t="t" r="r" b="b"/>
              <a:pathLst>
                <a:path w="3438" h="4963" extrusionOk="0">
                  <a:moveTo>
                    <a:pt x="600" y="806"/>
                  </a:moveTo>
                  <a:lnTo>
                    <a:pt x="2998" y="3084"/>
                  </a:lnTo>
                  <a:lnTo>
                    <a:pt x="1639" y="4403"/>
                  </a:lnTo>
                  <a:lnTo>
                    <a:pt x="600" y="806"/>
                  </a:lnTo>
                  <a:close/>
                  <a:moveTo>
                    <a:pt x="222" y="0"/>
                  </a:moveTo>
                  <a:cubicBezTo>
                    <a:pt x="188" y="0"/>
                    <a:pt x="154" y="13"/>
                    <a:pt x="120" y="46"/>
                  </a:cubicBezTo>
                  <a:cubicBezTo>
                    <a:pt x="40" y="86"/>
                    <a:pt x="0" y="166"/>
                    <a:pt x="40" y="246"/>
                  </a:cubicBezTo>
                  <a:lnTo>
                    <a:pt x="1359" y="4843"/>
                  </a:lnTo>
                  <a:cubicBezTo>
                    <a:pt x="1359" y="4883"/>
                    <a:pt x="1399" y="4923"/>
                    <a:pt x="1479" y="4962"/>
                  </a:cubicBezTo>
                  <a:lnTo>
                    <a:pt x="1519" y="4962"/>
                  </a:lnTo>
                  <a:cubicBezTo>
                    <a:pt x="1599" y="4962"/>
                    <a:pt x="1639" y="4923"/>
                    <a:pt x="1679" y="4923"/>
                  </a:cubicBezTo>
                  <a:lnTo>
                    <a:pt x="3398" y="3244"/>
                  </a:lnTo>
                  <a:cubicBezTo>
                    <a:pt x="3437" y="3204"/>
                    <a:pt x="3437" y="3164"/>
                    <a:pt x="3437" y="3084"/>
                  </a:cubicBezTo>
                  <a:cubicBezTo>
                    <a:pt x="3437" y="3044"/>
                    <a:pt x="3437" y="3004"/>
                    <a:pt x="3398" y="2964"/>
                  </a:cubicBezTo>
                  <a:lnTo>
                    <a:pt x="360" y="46"/>
                  </a:lnTo>
                  <a:cubicBezTo>
                    <a:pt x="314" y="23"/>
                    <a:pt x="268"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756081" y="2184320"/>
              <a:ext cx="311498" cy="339726"/>
            </a:xfrm>
            <a:custGeom>
              <a:avLst/>
              <a:gdLst/>
              <a:ahLst/>
              <a:cxnLst/>
              <a:rect l="l" t="t" r="r" b="b"/>
              <a:pathLst>
                <a:path w="16188" h="17655" extrusionOk="0">
                  <a:moveTo>
                    <a:pt x="1999" y="13618"/>
                  </a:moveTo>
                  <a:lnTo>
                    <a:pt x="2146" y="14414"/>
                  </a:lnTo>
                  <a:lnTo>
                    <a:pt x="2146" y="14414"/>
                  </a:lnTo>
                  <a:cubicBezTo>
                    <a:pt x="2130" y="14309"/>
                    <a:pt x="2118" y="14203"/>
                    <a:pt x="2118" y="14098"/>
                  </a:cubicBezTo>
                  <a:cubicBezTo>
                    <a:pt x="2079" y="13938"/>
                    <a:pt x="2039" y="13778"/>
                    <a:pt x="1999" y="13618"/>
                  </a:cubicBezTo>
                  <a:close/>
                  <a:moveTo>
                    <a:pt x="2146" y="14414"/>
                  </a:moveTo>
                  <a:cubicBezTo>
                    <a:pt x="2161" y="14509"/>
                    <a:pt x="2180" y="14603"/>
                    <a:pt x="2198" y="14697"/>
                  </a:cubicBezTo>
                  <a:lnTo>
                    <a:pt x="2146" y="14414"/>
                  </a:lnTo>
                  <a:close/>
                  <a:moveTo>
                    <a:pt x="9115" y="1"/>
                  </a:moveTo>
                  <a:cubicBezTo>
                    <a:pt x="8796" y="1"/>
                    <a:pt x="8474" y="36"/>
                    <a:pt x="8154" y="109"/>
                  </a:cubicBezTo>
                  <a:lnTo>
                    <a:pt x="4237" y="988"/>
                  </a:lnTo>
                  <a:cubicBezTo>
                    <a:pt x="1599" y="1548"/>
                    <a:pt x="0" y="4465"/>
                    <a:pt x="640" y="7463"/>
                  </a:cubicBezTo>
                  <a:lnTo>
                    <a:pt x="1999" y="13618"/>
                  </a:lnTo>
                  <a:lnTo>
                    <a:pt x="9672" y="17655"/>
                  </a:lnTo>
                  <a:lnTo>
                    <a:pt x="9672" y="17615"/>
                  </a:lnTo>
                  <a:lnTo>
                    <a:pt x="11950" y="17095"/>
                  </a:lnTo>
                  <a:cubicBezTo>
                    <a:pt x="14588" y="16536"/>
                    <a:pt x="16187" y="13618"/>
                    <a:pt x="15508" y="10620"/>
                  </a:cubicBezTo>
                  <a:lnTo>
                    <a:pt x="14149" y="4465"/>
                  </a:lnTo>
                  <a:cubicBezTo>
                    <a:pt x="13587" y="1832"/>
                    <a:pt x="11422" y="1"/>
                    <a:pt x="9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755311" y="2184320"/>
              <a:ext cx="312267" cy="445098"/>
            </a:xfrm>
            <a:custGeom>
              <a:avLst/>
              <a:gdLst/>
              <a:ahLst/>
              <a:cxnLst/>
              <a:rect l="l" t="t" r="r" b="b"/>
              <a:pathLst>
                <a:path w="16228" h="23131" extrusionOk="0">
                  <a:moveTo>
                    <a:pt x="9155" y="1"/>
                  </a:moveTo>
                  <a:cubicBezTo>
                    <a:pt x="8836" y="1"/>
                    <a:pt x="8514" y="36"/>
                    <a:pt x="8194" y="109"/>
                  </a:cubicBezTo>
                  <a:lnTo>
                    <a:pt x="4277" y="988"/>
                  </a:lnTo>
                  <a:cubicBezTo>
                    <a:pt x="1639" y="1548"/>
                    <a:pt x="0" y="4465"/>
                    <a:pt x="680" y="7463"/>
                  </a:cubicBezTo>
                  <a:lnTo>
                    <a:pt x="2039" y="13618"/>
                  </a:lnTo>
                  <a:cubicBezTo>
                    <a:pt x="2079" y="13778"/>
                    <a:pt x="2119" y="13938"/>
                    <a:pt x="2158" y="14098"/>
                  </a:cubicBezTo>
                  <a:cubicBezTo>
                    <a:pt x="2158" y="14297"/>
                    <a:pt x="2198" y="14497"/>
                    <a:pt x="2238" y="14697"/>
                  </a:cubicBezTo>
                  <a:lnTo>
                    <a:pt x="2638" y="14857"/>
                  </a:lnTo>
                  <a:lnTo>
                    <a:pt x="2878" y="23130"/>
                  </a:lnTo>
                  <a:lnTo>
                    <a:pt x="10991" y="23130"/>
                  </a:lnTo>
                  <a:lnTo>
                    <a:pt x="10592" y="17415"/>
                  </a:lnTo>
                  <a:lnTo>
                    <a:pt x="11990" y="17095"/>
                  </a:lnTo>
                  <a:cubicBezTo>
                    <a:pt x="14628" y="16536"/>
                    <a:pt x="16227" y="13618"/>
                    <a:pt x="15548" y="10620"/>
                  </a:cubicBezTo>
                  <a:lnTo>
                    <a:pt x="14189" y="4465"/>
                  </a:lnTo>
                  <a:cubicBezTo>
                    <a:pt x="13627" y="1832"/>
                    <a:pt x="11462" y="1"/>
                    <a:pt x="9155"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751463" y="2180664"/>
              <a:ext cx="313037" cy="452603"/>
            </a:xfrm>
            <a:custGeom>
              <a:avLst/>
              <a:gdLst/>
              <a:ahLst/>
              <a:cxnLst/>
              <a:rect l="l" t="t" r="r" b="b"/>
              <a:pathLst>
                <a:path w="16268" h="23521" extrusionOk="0">
                  <a:moveTo>
                    <a:pt x="9313" y="376"/>
                  </a:moveTo>
                  <a:cubicBezTo>
                    <a:pt x="10252" y="376"/>
                    <a:pt x="11201" y="683"/>
                    <a:pt x="12031" y="1298"/>
                  </a:cubicBezTo>
                  <a:cubicBezTo>
                    <a:pt x="13150" y="2097"/>
                    <a:pt x="13909" y="3296"/>
                    <a:pt x="14229" y="4695"/>
                  </a:cubicBezTo>
                  <a:lnTo>
                    <a:pt x="15588" y="10850"/>
                  </a:lnTo>
                  <a:cubicBezTo>
                    <a:pt x="15868" y="12249"/>
                    <a:pt x="15708" y="13688"/>
                    <a:pt x="15028" y="14847"/>
                  </a:cubicBezTo>
                  <a:cubicBezTo>
                    <a:pt x="14389" y="16046"/>
                    <a:pt x="13350" y="16845"/>
                    <a:pt x="12151" y="17125"/>
                  </a:cubicBezTo>
                  <a:lnTo>
                    <a:pt x="10752" y="17445"/>
                  </a:lnTo>
                  <a:cubicBezTo>
                    <a:pt x="10672" y="17445"/>
                    <a:pt x="10592" y="17525"/>
                    <a:pt x="10592" y="17605"/>
                  </a:cubicBezTo>
                  <a:lnTo>
                    <a:pt x="10991" y="23160"/>
                  </a:lnTo>
                  <a:lnTo>
                    <a:pt x="3278" y="23160"/>
                  </a:lnTo>
                  <a:lnTo>
                    <a:pt x="3038" y="15047"/>
                  </a:lnTo>
                  <a:cubicBezTo>
                    <a:pt x="2998" y="14967"/>
                    <a:pt x="2958" y="14927"/>
                    <a:pt x="2918" y="14887"/>
                  </a:cubicBezTo>
                  <a:lnTo>
                    <a:pt x="2598" y="14767"/>
                  </a:lnTo>
                  <a:cubicBezTo>
                    <a:pt x="2558" y="14607"/>
                    <a:pt x="2558" y="14447"/>
                    <a:pt x="2558" y="14288"/>
                  </a:cubicBezTo>
                  <a:cubicBezTo>
                    <a:pt x="2558" y="14288"/>
                    <a:pt x="2558" y="14248"/>
                    <a:pt x="2558" y="14248"/>
                  </a:cubicBezTo>
                  <a:cubicBezTo>
                    <a:pt x="2518" y="14088"/>
                    <a:pt x="2478" y="13928"/>
                    <a:pt x="2438" y="13768"/>
                  </a:cubicBezTo>
                  <a:lnTo>
                    <a:pt x="1080" y="7613"/>
                  </a:lnTo>
                  <a:cubicBezTo>
                    <a:pt x="440" y="4735"/>
                    <a:pt x="1959" y="1898"/>
                    <a:pt x="4517" y="1338"/>
                  </a:cubicBezTo>
                  <a:lnTo>
                    <a:pt x="8474" y="459"/>
                  </a:lnTo>
                  <a:cubicBezTo>
                    <a:pt x="8750" y="403"/>
                    <a:pt x="9031" y="376"/>
                    <a:pt x="9313" y="376"/>
                  </a:cubicBezTo>
                  <a:close/>
                  <a:moveTo>
                    <a:pt x="9318" y="0"/>
                  </a:moveTo>
                  <a:cubicBezTo>
                    <a:pt x="8998" y="0"/>
                    <a:pt x="8676" y="33"/>
                    <a:pt x="8354" y="99"/>
                  </a:cubicBezTo>
                  <a:lnTo>
                    <a:pt x="4437" y="978"/>
                  </a:lnTo>
                  <a:cubicBezTo>
                    <a:pt x="1679" y="1578"/>
                    <a:pt x="0" y="4615"/>
                    <a:pt x="680" y="7693"/>
                  </a:cubicBezTo>
                  <a:lnTo>
                    <a:pt x="2039" y="13848"/>
                  </a:lnTo>
                  <a:cubicBezTo>
                    <a:pt x="2079" y="14008"/>
                    <a:pt x="2159" y="14168"/>
                    <a:pt x="2199" y="14328"/>
                  </a:cubicBezTo>
                  <a:cubicBezTo>
                    <a:pt x="2199" y="14527"/>
                    <a:pt x="2199" y="14727"/>
                    <a:pt x="2239" y="14927"/>
                  </a:cubicBezTo>
                  <a:cubicBezTo>
                    <a:pt x="2279" y="14967"/>
                    <a:pt x="2319" y="15007"/>
                    <a:pt x="2358" y="15047"/>
                  </a:cubicBezTo>
                  <a:lnTo>
                    <a:pt x="2638" y="15167"/>
                  </a:lnTo>
                  <a:lnTo>
                    <a:pt x="2878" y="23320"/>
                  </a:lnTo>
                  <a:cubicBezTo>
                    <a:pt x="2878" y="23440"/>
                    <a:pt x="2998" y="23520"/>
                    <a:pt x="3078" y="23520"/>
                  </a:cubicBezTo>
                  <a:lnTo>
                    <a:pt x="11191" y="23520"/>
                  </a:lnTo>
                  <a:cubicBezTo>
                    <a:pt x="11231" y="23520"/>
                    <a:pt x="11271" y="23480"/>
                    <a:pt x="11311" y="23440"/>
                  </a:cubicBezTo>
                  <a:cubicBezTo>
                    <a:pt x="11351" y="23440"/>
                    <a:pt x="11351" y="23360"/>
                    <a:pt x="11351" y="23320"/>
                  </a:cubicBezTo>
                  <a:lnTo>
                    <a:pt x="10991" y="17765"/>
                  </a:lnTo>
                  <a:lnTo>
                    <a:pt x="12230" y="17485"/>
                  </a:lnTo>
                  <a:cubicBezTo>
                    <a:pt x="13549" y="17205"/>
                    <a:pt x="14668" y="16326"/>
                    <a:pt x="15348" y="15047"/>
                  </a:cubicBezTo>
                  <a:cubicBezTo>
                    <a:pt x="16067" y="13768"/>
                    <a:pt x="16267" y="12249"/>
                    <a:pt x="15947" y="10770"/>
                  </a:cubicBezTo>
                  <a:lnTo>
                    <a:pt x="14589" y="4615"/>
                  </a:lnTo>
                  <a:cubicBezTo>
                    <a:pt x="14269" y="3137"/>
                    <a:pt x="13429" y="1858"/>
                    <a:pt x="12270" y="978"/>
                  </a:cubicBezTo>
                  <a:cubicBezTo>
                    <a:pt x="11356" y="338"/>
                    <a:pt x="10348" y="0"/>
                    <a:pt x="9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584573" y="2062572"/>
              <a:ext cx="469151" cy="461474"/>
            </a:xfrm>
            <a:custGeom>
              <a:avLst/>
              <a:gdLst/>
              <a:ahLst/>
              <a:cxnLst/>
              <a:rect l="l" t="t" r="r" b="b"/>
              <a:pathLst>
                <a:path w="24381" h="23982" extrusionOk="0">
                  <a:moveTo>
                    <a:pt x="18600" y="1"/>
                  </a:moveTo>
                  <a:cubicBezTo>
                    <a:pt x="14167" y="1"/>
                    <a:pt x="10272" y="2479"/>
                    <a:pt x="10272" y="2479"/>
                  </a:cubicBezTo>
                  <a:cubicBezTo>
                    <a:pt x="10272" y="2479"/>
                    <a:pt x="0" y="7195"/>
                    <a:pt x="3318" y="17627"/>
                  </a:cubicBezTo>
                  <a:cubicBezTo>
                    <a:pt x="3318" y="17627"/>
                    <a:pt x="5076" y="23702"/>
                    <a:pt x="11791" y="23982"/>
                  </a:cubicBezTo>
                  <a:lnTo>
                    <a:pt x="11271" y="17547"/>
                  </a:lnTo>
                  <a:lnTo>
                    <a:pt x="11911" y="15429"/>
                  </a:lnTo>
                  <a:cubicBezTo>
                    <a:pt x="11911" y="15429"/>
                    <a:pt x="19664" y="14190"/>
                    <a:pt x="23102" y="5996"/>
                  </a:cubicBezTo>
                  <a:cubicBezTo>
                    <a:pt x="24381" y="2959"/>
                    <a:pt x="22222" y="41"/>
                    <a:pt x="18705" y="1"/>
                  </a:cubicBezTo>
                  <a:cubicBezTo>
                    <a:pt x="18670" y="1"/>
                    <a:pt x="18635" y="1"/>
                    <a:pt x="1860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717615" y="2367297"/>
              <a:ext cx="122305" cy="114281"/>
            </a:xfrm>
            <a:custGeom>
              <a:avLst/>
              <a:gdLst/>
              <a:ahLst/>
              <a:cxnLst/>
              <a:rect l="l" t="t" r="r" b="b"/>
              <a:pathLst>
                <a:path w="6356" h="5939" extrusionOk="0">
                  <a:moveTo>
                    <a:pt x="3229" y="1"/>
                  </a:moveTo>
                  <a:cubicBezTo>
                    <a:pt x="3087" y="1"/>
                    <a:pt x="2943" y="11"/>
                    <a:pt x="2799" y="32"/>
                  </a:cubicBezTo>
                  <a:cubicBezTo>
                    <a:pt x="1160" y="232"/>
                    <a:pt x="1" y="1711"/>
                    <a:pt x="201" y="3350"/>
                  </a:cubicBezTo>
                  <a:cubicBezTo>
                    <a:pt x="383" y="4844"/>
                    <a:pt x="1661" y="5939"/>
                    <a:pt x="3128" y="5939"/>
                  </a:cubicBezTo>
                  <a:cubicBezTo>
                    <a:pt x="3270" y="5939"/>
                    <a:pt x="3413" y="5929"/>
                    <a:pt x="3558" y="5907"/>
                  </a:cubicBezTo>
                  <a:cubicBezTo>
                    <a:pt x="5197" y="5708"/>
                    <a:pt x="6356" y="4229"/>
                    <a:pt x="6156" y="2590"/>
                  </a:cubicBezTo>
                  <a:cubicBezTo>
                    <a:pt x="5974" y="1096"/>
                    <a:pt x="4695" y="1"/>
                    <a:pt x="3229"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765298" y="2393293"/>
              <a:ext cx="49242" cy="38466"/>
            </a:xfrm>
            <a:custGeom>
              <a:avLst/>
              <a:gdLst/>
              <a:ahLst/>
              <a:cxnLst/>
              <a:rect l="l" t="t" r="r" b="b"/>
              <a:pathLst>
                <a:path w="2559" h="1999" extrusionOk="0">
                  <a:moveTo>
                    <a:pt x="790" y="0"/>
                  </a:moveTo>
                  <a:cubicBezTo>
                    <a:pt x="596" y="0"/>
                    <a:pt x="387" y="27"/>
                    <a:pt x="161" y="80"/>
                  </a:cubicBezTo>
                  <a:cubicBezTo>
                    <a:pt x="81" y="120"/>
                    <a:pt x="1" y="200"/>
                    <a:pt x="41" y="320"/>
                  </a:cubicBezTo>
                  <a:cubicBezTo>
                    <a:pt x="41" y="385"/>
                    <a:pt x="121" y="450"/>
                    <a:pt x="194" y="450"/>
                  </a:cubicBezTo>
                  <a:cubicBezTo>
                    <a:pt x="210" y="450"/>
                    <a:pt x="226" y="447"/>
                    <a:pt x="241" y="440"/>
                  </a:cubicBezTo>
                  <a:cubicBezTo>
                    <a:pt x="441" y="397"/>
                    <a:pt x="627" y="374"/>
                    <a:pt x="797" y="374"/>
                  </a:cubicBezTo>
                  <a:cubicBezTo>
                    <a:pt x="1100" y="374"/>
                    <a:pt x="1355" y="446"/>
                    <a:pt x="1560" y="600"/>
                  </a:cubicBezTo>
                  <a:cubicBezTo>
                    <a:pt x="2119" y="999"/>
                    <a:pt x="2159" y="1799"/>
                    <a:pt x="2159" y="1799"/>
                  </a:cubicBezTo>
                  <a:cubicBezTo>
                    <a:pt x="2199" y="1919"/>
                    <a:pt x="2279" y="1999"/>
                    <a:pt x="2359" y="1999"/>
                  </a:cubicBezTo>
                  <a:cubicBezTo>
                    <a:pt x="2479" y="1999"/>
                    <a:pt x="2559" y="1879"/>
                    <a:pt x="2559" y="1799"/>
                  </a:cubicBezTo>
                  <a:cubicBezTo>
                    <a:pt x="2559" y="1759"/>
                    <a:pt x="2479" y="839"/>
                    <a:pt x="1799" y="320"/>
                  </a:cubicBezTo>
                  <a:cubicBezTo>
                    <a:pt x="1506" y="107"/>
                    <a:pt x="1178"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733009" y="2577867"/>
              <a:ext cx="336090" cy="89227"/>
            </a:xfrm>
            <a:custGeom>
              <a:avLst/>
              <a:gdLst/>
              <a:ahLst/>
              <a:cxnLst/>
              <a:rect l="l" t="t" r="r" b="b"/>
              <a:pathLst>
                <a:path w="17466" h="4637" extrusionOk="0">
                  <a:moveTo>
                    <a:pt x="3917" y="0"/>
                  </a:moveTo>
                  <a:lnTo>
                    <a:pt x="0" y="4637"/>
                  </a:lnTo>
                  <a:cubicBezTo>
                    <a:pt x="10711" y="4637"/>
                    <a:pt x="17466" y="4397"/>
                    <a:pt x="17466" y="4397"/>
                  </a:cubicBezTo>
                  <a:lnTo>
                    <a:pt x="13869" y="320"/>
                  </a:lnTo>
                  <a:lnTo>
                    <a:pt x="39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472293" y="2650835"/>
              <a:ext cx="1412034" cy="692287"/>
            </a:xfrm>
            <a:custGeom>
              <a:avLst/>
              <a:gdLst/>
              <a:ahLst/>
              <a:cxnLst/>
              <a:rect l="l" t="t" r="r" b="b"/>
              <a:pathLst>
                <a:path w="73381" h="35977" extrusionOk="0">
                  <a:moveTo>
                    <a:pt x="22548" y="0"/>
                  </a:moveTo>
                  <a:cubicBezTo>
                    <a:pt x="18596" y="0"/>
                    <a:pt x="15028" y="125"/>
                    <a:pt x="15028" y="125"/>
                  </a:cubicBezTo>
                  <a:cubicBezTo>
                    <a:pt x="15028" y="125"/>
                    <a:pt x="13589" y="565"/>
                    <a:pt x="12870" y="845"/>
                  </a:cubicBezTo>
                  <a:cubicBezTo>
                    <a:pt x="4676" y="4482"/>
                    <a:pt x="2718" y="16712"/>
                    <a:pt x="40" y="33738"/>
                  </a:cubicBezTo>
                  <a:lnTo>
                    <a:pt x="0" y="35656"/>
                  </a:lnTo>
                  <a:lnTo>
                    <a:pt x="35611" y="35976"/>
                  </a:lnTo>
                  <a:lnTo>
                    <a:pt x="35611" y="35976"/>
                  </a:lnTo>
                  <a:lnTo>
                    <a:pt x="35451" y="28862"/>
                  </a:lnTo>
                  <a:lnTo>
                    <a:pt x="35451" y="28862"/>
                  </a:lnTo>
                  <a:cubicBezTo>
                    <a:pt x="42705" y="33003"/>
                    <a:pt x="49572" y="35640"/>
                    <a:pt x="53783" y="35640"/>
                  </a:cubicBezTo>
                  <a:cubicBezTo>
                    <a:pt x="54977" y="35640"/>
                    <a:pt x="55959" y="35427"/>
                    <a:pt x="56674" y="34977"/>
                  </a:cubicBezTo>
                  <a:cubicBezTo>
                    <a:pt x="63149" y="30820"/>
                    <a:pt x="73381" y="9358"/>
                    <a:pt x="73381" y="9358"/>
                  </a:cubicBezTo>
                  <a:lnTo>
                    <a:pt x="62909" y="2963"/>
                  </a:lnTo>
                  <a:lnTo>
                    <a:pt x="50999" y="14673"/>
                  </a:lnTo>
                  <a:cubicBezTo>
                    <a:pt x="50999" y="14673"/>
                    <a:pt x="38729" y="3203"/>
                    <a:pt x="32534" y="685"/>
                  </a:cubicBezTo>
                  <a:cubicBezTo>
                    <a:pt x="31170" y="135"/>
                    <a:pt x="26652" y="0"/>
                    <a:pt x="22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443635" y="2924329"/>
              <a:ext cx="60768" cy="60402"/>
            </a:xfrm>
            <a:custGeom>
              <a:avLst/>
              <a:gdLst/>
              <a:ahLst/>
              <a:cxnLst/>
              <a:rect l="l" t="t" r="r" b="b"/>
              <a:pathLst>
                <a:path w="3158" h="3139" extrusionOk="0">
                  <a:moveTo>
                    <a:pt x="220" y="1"/>
                  </a:moveTo>
                  <a:cubicBezTo>
                    <a:pt x="170" y="1"/>
                    <a:pt x="120" y="21"/>
                    <a:pt x="80" y="61"/>
                  </a:cubicBezTo>
                  <a:cubicBezTo>
                    <a:pt x="0" y="141"/>
                    <a:pt x="0" y="261"/>
                    <a:pt x="80" y="340"/>
                  </a:cubicBezTo>
                  <a:lnTo>
                    <a:pt x="2838" y="3098"/>
                  </a:lnTo>
                  <a:cubicBezTo>
                    <a:pt x="2838" y="3138"/>
                    <a:pt x="2918" y="3138"/>
                    <a:pt x="2958" y="3138"/>
                  </a:cubicBezTo>
                  <a:cubicBezTo>
                    <a:pt x="2998" y="3138"/>
                    <a:pt x="3038" y="3138"/>
                    <a:pt x="3078" y="3098"/>
                  </a:cubicBezTo>
                  <a:cubicBezTo>
                    <a:pt x="3158" y="3018"/>
                    <a:pt x="3158" y="2898"/>
                    <a:pt x="3078" y="2858"/>
                  </a:cubicBezTo>
                  <a:lnTo>
                    <a:pt x="360" y="61"/>
                  </a:lnTo>
                  <a:cubicBezTo>
                    <a:pt x="320" y="21"/>
                    <a:pt x="27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1635906" y="2745989"/>
              <a:ext cx="223810" cy="147224"/>
            </a:xfrm>
            <a:custGeom>
              <a:avLst/>
              <a:gdLst/>
              <a:ahLst/>
              <a:cxnLst/>
              <a:rect l="l" t="t" r="r" b="b"/>
              <a:pathLst>
                <a:path w="11631" h="7651" extrusionOk="0">
                  <a:moveTo>
                    <a:pt x="249" y="1"/>
                  </a:moveTo>
                  <a:cubicBezTo>
                    <a:pt x="181" y="1"/>
                    <a:pt x="109" y="38"/>
                    <a:pt x="80" y="96"/>
                  </a:cubicBezTo>
                  <a:cubicBezTo>
                    <a:pt x="0" y="176"/>
                    <a:pt x="40" y="296"/>
                    <a:pt x="120" y="336"/>
                  </a:cubicBezTo>
                  <a:lnTo>
                    <a:pt x="11311" y="7650"/>
                  </a:lnTo>
                  <a:lnTo>
                    <a:pt x="11391" y="7650"/>
                  </a:lnTo>
                  <a:cubicBezTo>
                    <a:pt x="11471" y="7650"/>
                    <a:pt x="11511" y="7650"/>
                    <a:pt x="11551" y="7570"/>
                  </a:cubicBezTo>
                  <a:cubicBezTo>
                    <a:pt x="11631" y="7490"/>
                    <a:pt x="11591" y="7370"/>
                    <a:pt x="11511" y="7330"/>
                  </a:cubicBezTo>
                  <a:lnTo>
                    <a:pt x="320" y="16"/>
                  </a:lnTo>
                  <a:cubicBezTo>
                    <a:pt x="298" y="6"/>
                    <a:pt x="274"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746845" y="2650835"/>
              <a:ext cx="326103" cy="14721"/>
            </a:xfrm>
            <a:custGeom>
              <a:avLst/>
              <a:gdLst/>
              <a:ahLst/>
              <a:cxnLst/>
              <a:rect l="l" t="t" r="r" b="b"/>
              <a:pathLst>
                <a:path w="16947" h="765" extrusionOk="0">
                  <a:moveTo>
                    <a:pt x="7934" y="1"/>
                  </a:moveTo>
                  <a:cubicBezTo>
                    <a:pt x="5519" y="1"/>
                    <a:pt x="237" y="205"/>
                    <a:pt x="200" y="205"/>
                  </a:cubicBezTo>
                  <a:cubicBezTo>
                    <a:pt x="81" y="205"/>
                    <a:pt x="1" y="285"/>
                    <a:pt x="1" y="405"/>
                  </a:cubicBezTo>
                  <a:cubicBezTo>
                    <a:pt x="1" y="485"/>
                    <a:pt x="120" y="565"/>
                    <a:pt x="200" y="565"/>
                  </a:cubicBezTo>
                  <a:cubicBezTo>
                    <a:pt x="280" y="565"/>
                    <a:pt x="6435" y="365"/>
                    <a:pt x="8474" y="365"/>
                  </a:cubicBezTo>
                  <a:cubicBezTo>
                    <a:pt x="10512" y="405"/>
                    <a:pt x="16667" y="765"/>
                    <a:pt x="16747" y="765"/>
                  </a:cubicBezTo>
                  <a:cubicBezTo>
                    <a:pt x="16827" y="765"/>
                    <a:pt x="16907" y="685"/>
                    <a:pt x="16947" y="605"/>
                  </a:cubicBezTo>
                  <a:cubicBezTo>
                    <a:pt x="16947" y="485"/>
                    <a:pt x="16867" y="405"/>
                    <a:pt x="16747" y="405"/>
                  </a:cubicBezTo>
                  <a:cubicBezTo>
                    <a:pt x="16707" y="405"/>
                    <a:pt x="10512" y="45"/>
                    <a:pt x="8474" y="5"/>
                  </a:cubicBezTo>
                  <a:cubicBezTo>
                    <a:pt x="8317" y="2"/>
                    <a:pt x="8136" y="1"/>
                    <a:pt x="7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952181" y="2328638"/>
              <a:ext cx="36176" cy="34733"/>
            </a:xfrm>
            <a:custGeom>
              <a:avLst/>
              <a:gdLst/>
              <a:ahLst/>
              <a:cxnLst/>
              <a:rect l="l" t="t" r="r" b="b"/>
              <a:pathLst>
                <a:path w="1880" h="1805" extrusionOk="0">
                  <a:moveTo>
                    <a:pt x="952" y="0"/>
                  </a:moveTo>
                  <a:cubicBezTo>
                    <a:pt x="928" y="0"/>
                    <a:pt x="904" y="1"/>
                    <a:pt x="880" y="3"/>
                  </a:cubicBezTo>
                  <a:cubicBezTo>
                    <a:pt x="401" y="43"/>
                    <a:pt x="1" y="443"/>
                    <a:pt x="41" y="962"/>
                  </a:cubicBezTo>
                  <a:cubicBezTo>
                    <a:pt x="79" y="1419"/>
                    <a:pt x="444" y="1804"/>
                    <a:pt x="929" y="1804"/>
                  </a:cubicBezTo>
                  <a:cubicBezTo>
                    <a:pt x="952" y="1804"/>
                    <a:pt x="976" y="1803"/>
                    <a:pt x="1000" y="1801"/>
                  </a:cubicBezTo>
                  <a:cubicBezTo>
                    <a:pt x="1480" y="1761"/>
                    <a:pt x="1879" y="1362"/>
                    <a:pt x="1839" y="842"/>
                  </a:cubicBezTo>
                  <a:cubicBezTo>
                    <a:pt x="1801" y="385"/>
                    <a:pt x="1436" y="0"/>
                    <a:pt x="9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002173" y="2434819"/>
              <a:ext cx="53090" cy="20782"/>
            </a:xfrm>
            <a:custGeom>
              <a:avLst/>
              <a:gdLst/>
              <a:ahLst/>
              <a:cxnLst/>
              <a:rect l="l" t="t" r="r" b="b"/>
              <a:pathLst>
                <a:path w="2759" h="1080" extrusionOk="0">
                  <a:moveTo>
                    <a:pt x="241" y="0"/>
                  </a:moveTo>
                  <a:lnTo>
                    <a:pt x="1" y="280"/>
                  </a:lnTo>
                  <a:cubicBezTo>
                    <a:pt x="640" y="880"/>
                    <a:pt x="1280" y="1080"/>
                    <a:pt x="1759" y="1080"/>
                  </a:cubicBezTo>
                  <a:cubicBezTo>
                    <a:pt x="2359" y="1080"/>
                    <a:pt x="2759" y="800"/>
                    <a:pt x="2759" y="800"/>
                  </a:cubicBezTo>
                  <a:lnTo>
                    <a:pt x="2559" y="480"/>
                  </a:lnTo>
                  <a:cubicBezTo>
                    <a:pt x="2559" y="502"/>
                    <a:pt x="2247" y="708"/>
                    <a:pt x="1766" y="708"/>
                  </a:cubicBezTo>
                  <a:cubicBezTo>
                    <a:pt x="1353" y="708"/>
                    <a:pt x="814" y="555"/>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929110" y="2298697"/>
              <a:ext cx="30018" cy="29229"/>
            </a:xfrm>
            <a:custGeom>
              <a:avLst/>
              <a:gdLst/>
              <a:ahLst/>
              <a:cxnLst/>
              <a:rect l="l" t="t" r="r" b="b"/>
              <a:pathLst>
                <a:path w="1560" h="1519" extrusionOk="0">
                  <a:moveTo>
                    <a:pt x="1320" y="0"/>
                  </a:moveTo>
                  <a:cubicBezTo>
                    <a:pt x="840" y="400"/>
                    <a:pt x="401" y="800"/>
                    <a:pt x="1" y="1279"/>
                  </a:cubicBezTo>
                  <a:lnTo>
                    <a:pt x="281" y="1519"/>
                  </a:lnTo>
                  <a:cubicBezTo>
                    <a:pt x="680" y="1079"/>
                    <a:pt x="1080" y="680"/>
                    <a:pt x="1560" y="320"/>
                  </a:cubicBezTo>
                  <a:lnTo>
                    <a:pt x="13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1305204" y="4421337"/>
              <a:ext cx="525282" cy="420699"/>
            </a:xfrm>
            <a:custGeom>
              <a:avLst/>
              <a:gdLst/>
              <a:ahLst/>
              <a:cxnLst/>
              <a:rect l="l" t="t" r="r" b="b"/>
              <a:pathLst>
                <a:path w="27298" h="21863" extrusionOk="0">
                  <a:moveTo>
                    <a:pt x="14109" y="1"/>
                  </a:moveTo>
                  <a:lnTo>
                    <a:pt x="0" y="720"/>
                  </a:lnTo>
                  <a:lnTo>
                    <a:pt x="3477" y="21823"/>
                  </a:lnTo>
                  <a:lnTo>
                    <a:pt x="11391" y="21863"/>
                  </a:lnTo>
                  <a:lnTo>
                    <a:pt x="11551" y="17067"/>
                  </a:lnTo>
                  <a:lnTo>
                    <a:pt x="20343" y="21703"/>
                  </a:lnTo>
                  <a:cubicBezTo>
                    <a:pt x="20343" y="21703"/>
                    <a:pt x="21338" y="21721"/>
                    <a:pt x="22558" y="21721"/>
                  </a:cubicBezTo>
                  <a:cubicBezTo>
                    <a:pt x="23168" y="21721"/>
                    <a:pt x="23834" y="21716"/>
                    <a:pt x="24460" y="21703"/>
                  </a:cubicBezTo>
                  <a:cubicBezTo>
                    <a:pt x="24612" y="21699"/>
                    <a:pt x="24762" y="21697"/>
                    <a:pt x="24910" y="21697"/>
                  </a:cubicBezTo>
                  <a:cubicBezTo>
                    <a:pt x="25401" y="21697"/>
                    <a:pt x="25862" y="21715"/>
                    <a:pt x="26246" y="21715"/>
                  </a:cubicBezTo>
                  <a:cubicBezTo>
                    <a:pt x="26876" y="21715"/>
                    <a:pt x="27298" y="21668"/>
                    <a:pt x="27298" y="21423"/>
                  </a:cubicBezTo>
                  <a:cubicBezTo>
                    <a:pt x="27218" y="18226"/>
                    <a:pt x="24180" y="15348"/>
                    <a:pt x="15188" y="7714"/>
                  </a:cubicBezTo>
                  <a:lnTo>
                    <a:pt x="14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1299047" y="4415949"/>
              <a:ext cx="536827" cy="430705"/>
            </a:xfrm>
            <a:custGeom>
              <a:avLst/>
              <a:gdLst/>
              <a:ahLst/>
              <a:cxnLst/>
              <a:rect l="l" t="t" r="r" b="b"/>
              <a:pathLst>
                <a:path w="27898" h="22383" extrusionOk="0">
                  <a:moveTo>
                    <a:pt x="14229" y="560"/>
                  </a:moveTo>
                  <a:lnTo>
                    <a:pt x="15268" y="8114"/>
                  </a:lnTo>
                  <a:lnTo>
                    <a:pt x="15348" y="8154"/>
                  </a:lnTo>
                  <a:cubicBezTo>
                    <a:pt x="24141" y="15668"/>
                    <a:pt x="27258" y="18586"/>
                    <a:pt x="27378" y="21663"/>
                  </a:cubicBezTo>
                  <a:cubicBezTo>
                    <a:pt x="27178" y="21743"/>
                    <a:pt x="26539" y="21743"/>
                    <a:pt x="26019" y="21743"/>
                  </a:cubicBezTo>
                  <a:cubicBezTo>
                    <a:pt x="25619" y="21703"/>
                    <a:pt x="25220" y="21703"/>
                    <a:pt x="24780" y="21703"/>
                  </a:cubicBezTo>
                  <a:cubicBezTo>
                    <a:pt x="23941" y="21743"/>
                    <a:pt x="23022" y="21753"/>
                    <a:pt x="22267" y="21753"/>
                  </a:cubicBezTo>
                  <a:cubicBezTo>
                    <a:pt x="21513" y="21753"/>
                    <a:pt x="20923" y="21743"/>
                    <a:pt x="20743" y="21743"/>
                  </a:cubicBezTo>
                  <a:lnTo>
                    <a:pt x="11631" y="16947"/>
                  </a:lnTo>
                  <a:lnTo>
                    <a:pt x="11471" y="21903"/>
                  </a:lnTo>
                  <a:lnTo>
                    <a:pt x="4037" y="21863"/>
                  </a:lnTo>
                  <a:lnTo>
                    <a:pt x="600" y="1240"/>
                  </a:lnTo>
                  <a:lnTo>
                    <a:pt x="14229" y="560"/>
                  </a:lnTo>
                  <a:close/>
                  <a:moveTo>
                    <a:pt x="14668" y="1"/>
                  </a:moveTo>
                  <a:lnTo>
                    <a:pt x="0" y="800"/>
                  </a:lnTo>
                  <a:lnTo>
                    <a:pt x="3597" y="22343"/>
                  </a:lnTo>
                  <a:lnTo>
                    <a:pt x="11951" y="22383"/>
                  </a:lnTo>
                  <a:lnTo>
                    <a:pt x="12110" y="17746"/>
                  </a:lnTo>
                  <a:lnTo>
                    <a:pt x="20624" y="22223"/>
                  </a:lnTo>
                  <a:lnTo>
                    <a:pt x="20663" y="22223"/>
                  </a:lnTo>
                  <a:cubicBezTo>
                    <a:pt x="20690" y="22223"/>
                    <a:pt x="21676" y="22241"/>
                    <a:pt x="22899" y="22241"/>
                  </a:cubicBezTo>
                  <a:cubicBezTo>
                    <a:pt x="23510" y="22241"/>
                    <a:pt x="24181" y="22236"/>
                    <a:pt x="24820" y="22223"/>
                  </a:cubicBezTo>
                  <a:lnTo>
                    <a:pt x="25979" y="22223"/>
                  </a:lnTo>
                  <a:cubicBezTo>
                    <a:pt x="26269" y="22234"/>
                    <a:pt x="26518" y="22243"/>
                    <a:pt x="26732" y="22243"/>
                  </a:cubicBezTo>
                  <a:cubicBezTo>
                    <a:pt x="27256" y="22243"/>
                    <a:pt x="27567" y="22193"/>
                    <a:pt x="27738" y="22023"/>
                  </a:cubicBezTo>
                  <a:cubicBezTo>
                    <a:pt x="27818" y="21943"/>
                    <a:pt x="27898" y="21823"/>
                    <a:pt x="27858" y="21703"/>
                  </a:cubicBezTo>
                  <a:cubicBezTo>
                    <a:pt x="27818" y="18386"/>
                    <a:pt x="24860" y="15588"/>
                    <a:pt x="15747" y="7835"/>
                  </a:cubicBezTo>
                  <a:lnTo>
                    <a:pt x="14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843750" y="3423075"/>
              <a:ext cx="1087490" cy="1159014"/>
            </a:xfrm>
            <a:custGeom>
              <a:avLst/>
              <a:gdLst/>
              <a:ahLst/>
              <a:cxnLst/>
              <a:rect l="l" t="t" r="r" b="b"/>
              <a:pathLst>
                <a:path w="56515" h="60232" extrusionOk="0">
                  <a:moveTo>
                    <a:pt x="1" y="1"/>
                  </a:moveTo>
                  <a:lnTo>
                    <a:pt x="8074" y="19185"/>
                  </a:lnTo>
                  <a:lnTo>
                    <a:pt x="20864" y="60232"/>
                  </a:lnTo>
                  <a:lnTo>
                    <a:pt x="56515" y="60232"/>
                  </a:lnTo>
                  <a:lnTo>
                    <a:pt x="34572" y="467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875288" y="3469218"/>
              <a:ext cx="9236" cy="50781"/>
            </a:xfrm>
            <a:custGeom>
              <a:avLst/>
              <a:gdLst/>
              <a:ahLst/>
              <a:cxnLst/>
              <a:rect l="l" t="t" r="r" b="b"/>
              <a:pathLst>
                <a:path w="480" h="2639" extrusionOk="0">
                  <a:moveTo>
                    <a:pt x="0" y="1"/>
                  </a:moveTo>
                  <a:lnTo>
                    <a:pt x="0" y="1440"/>
                  </a:lnTo>
                  <a:lnTo>
                    <a:pt x="480" y="2639"/>
                  </a:lnTo>
                  <a:lnTo>
                    <a:pt x="480" y="1"/>
                  </a:lnTo>
                  <a:close/>
                </a:path>
              </a:pathLst>
            </a:custGeom>
            <a:solidFill>
              <a:srgbClr val="F08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967575" y="3469218"/>
              <a:ext cx="853694" cy="1112871"/>
            </a:xfrm>
            <a:custGeom>
              <a:avLst/>
              <a:gdLst/>
              <a:ahLst/>
              <a:cxnLst/>
              <a:rect l="l" t="t" r="r" b="b"/>
              <a:pathLst>
                <a:path w="44365" h="57834" extrusionOk="0">
                  <a:moveTo>
                    <a:pt x="11551" y="13470"/>
                  </a:moveTo>
                  <a:lnTo>
                    <a:pt x="11551" y="20944"/>
                  </a:lnTo>
                  <a:lnTo>
                    <a:pt x="3877" y="20944"/>
                  </a:lnTo>
                  <a:lnTo>
                    <a:pt x="3877" y="13470"/>
                  </a:lnTo>
                  <a:close/>
                  <a:moveTo>
                    <a:pt x="19744" y="13470"/>
                  </a:moveTo>
                  <a:lnTo>
                    <a:pt x="19744" y="20944"/>
                  </a:lnTo>
                  <a:lnTo>
                    <a:pt x="12070" y="20944"/>
                  </a:lnTo>
                  <a:lnTo>
                    <a:pt x="12070" y="13470"/>
                  </a:lnTo>
                  <a:close/>
                  <a:moveTo>
                    <a:pt x="27938" y="13470"/>
                  </a:moveTo>
                  <a:lnTo>
                    <a:pt x="27938" y="20944"/>
                  </a:lnTo>
                  <a:lnTo>
                    <a:pt x="20224" y="20944"/>
                  </a:lnTo>
                  <a:lnTo>
                    <a:pt x="20224" y="13470"/>
                  </a:lnTo>
                  <a:close/>
                  <a:moveTo>
                    <a:pt x="19744" y="21463"/>
                  </a:moveTo>
                  <a:lnTo>
                    <a:pt x="19744" y="28937"/>
                  </a:lnTo>
                  <a:lnTo>
                    <a:pt x="12070" y="28937"/>
                  </a:lnTo>
                  <a:lnTo>
                    <a:pt x="12070" y="21463"/>
                  </a:lnTo>
                  <a:close/>
                  <a:moveTo>
                    <a:pt x="27938" y="21463"/>
                  </a:moveTo>
                  <a:lnTo>
                    <a:pt x="27938" y="28937"/>
                  </a:lnTo>
                  <a:lnTo>
                    <a:pt x="20224" y="28937"/>
                  </a:lnTo>
                  <a:lnTo>
                    <a:pt x="20224" y="21463"/>
                  </a:lnTo>
                  <a:close/>
                  <a:moveTo>
                    <a:pt x="19744" y="29417"/>
                  </a:moveTo>
                  <a:lnTo>
                    <a:pt x="19744" y="36931"/>
                  </a:lnTo>
                  <a:lnTo>
                    <a:pt x="12070" y="36931"/>
                  </a:lnTo>
                  <a:lnTo>
                    <a:pt x="12070" y="29417"/>
                  </a:lnTo>
                  <a:close/>
                  <a:moveTo>
                    <a:pt x="27938" y="29417"/>
                  </a:moveTo>
                  <a:lnTo>
                    <a:pt x="27938" y="36931"/>
                  </a:lnTo>
                  <a:lnTo>
                    <a:pt x="20224" y="36931"/>
                  </a:lnTo>
                  <a:lnTo>
                    <a:pt x="20224" y="29417"/>
                  </a:lnTo>
                  <a:close/>
                  <a:moveTo>
                    <a:pt x="19744" y="37410"/>
                  </a:moveTo>
                  <a:lnTo>
                    <a:pt x="19744" y="44924"/>
                  </a:lnTo>
                  <a:lnTo>
                    <a:pt x="12070" y="44924"/>
                  </a:lnTo>
                  <a:lnTo>
                    <a:pt x="12070" y="37410"/>
                  </a:lnTo>
                  <a:close/>
                  <a:moveTo>
                    <a:pt x="27938" y="37410"/>
                  </a:moveTo>
                  <a:lnTo>
                    <a:pt x="27938" y="44924"/>
                  </a:lnTo>
                  <a:lnTo>
                    <a:pt x="20224" y="44924"/>
                  </a:lnTo>
                  <a:lnTo>
                    <a:pt x="20224" y="37410"/>
                  </a:lnTo>
                  <a:close/>
                  <a:moveTo>
                    <a:pt x="27938" y="45404"/>
                  </a:moveTo>
                  <a:lnTo>
                    <a:pt x="27938" y="52878"/>
                  </a:lnTo>
                  <a:lnTo>
                    <a:pt x="20224" y="52878"/>
                  </a:lnTo>
                  <a:lnTo>
                    <a:pt x="20224" y="45404"/>
                  </a:lnTo>
                  <a:close/>
                  <a:moveTo>
                    <a:pt x="3358" y="1"/>
                  </a:moveTo>
                  <a:lnTo>
                    <a:pt x="3358" y="12950"/>
                  </a:lnTo>
                  <a:lnTo>
                    <a:pt x="0" y="12950"/>
                  </a:lnTo>
                  <a:lnTo>
                    <a:pt x="240" y="13470"/>
                  </a:lnTo>
                  <a:lnTo>
                    <a:pt x="3358" y="13470"/>
                  </a:lnTo>
                  <a:lnTo>
                    <a:pt x="3358" y="20944"/>
                  </a:lnTo>
                  <a:lnTo>
                    <a:pt x="2918" y="20944"/>
                  </a:lnTo>
                  <a:lnTo>
                    <a:pt x="3078" y="21463"/>
                  </a:lnTo>
                  <a:lnTo>
                    <a:pt x="3358" y="21463"/>
                  </a:lnTo>
                  <a:lnTo>
                    <a:pt x="3358" y="22383"/>
                  </a:lnTo>
                  <a:lnTo>
                    <a:pt x="3877" y="23981"/>
                  </a:lnTo>
                  <a:lnTo>
                    <a:pt x="3877" y="21463"/>
                  </a:lnTo>
                  <a:lnTo>
                    <a:pt x="11551" y="21463"/>
                  </a:lnTo>
                  <a:lnTo>
                    <a:pt x="11551" y="28937"/>
                  </a:lnTo>
                  <a:lnTo>
                    <a:pt x="5436" y="28937"/>
                  </a:lnTo>
                  <a:lnTo>
                    <a:pt x="5556" y="29417"/>
                  </a:lnTo>
                  <a:lnTo>
                    <a:pt x="11551" y="29417"/>
                  </a:lnTo>
                  <a:lnTo>
                    <a:pt x="11551" y="36931"/>
                  </a:lnTo>
                  <a:lnTo>
                    <a:pt x="7914" y="36931"/>
                  </a:lnTo>
                  <a:lnTo>
                    <a:pt x="8074" y="37410"/>
                  </a:lnTo>
                  <a:lnTo>
                    <a:pt x="11551" y="37410"/>
                  </a:lnTo>
                  <a:lnTo>
                    <a:pt x="11551" y="44924"/>
                  </a:lnTo>
                  <a:lnTo>
                    <a:pt x="10392" y="44924"/>
                  </a:lnTo>
                  <a:lnTo>
                    <a:pt x="10552" y="45404"/>
                  </a:lnTo>
                  <a:lnTo>
                    <a:pt x="11551" y="45404"/>
                  </a:lnTo>
                  <a:lnTo>
                    <a:pt x="11551" y="48601"/>
                  </a:lnTo>
                  <a:lnTo>
                    <a:pt x="12070" y="50200"/>
                  </a:lnTo>
                  <a:lnTo>
                    <a:pt x="12070" y="45404"/>
                  </a:lnTo>
                  <a:lnTo>
                    <a:pt x="19744" y="45404"/>
                  </a:lnTo>
                  <a:lnTo>
                    <a:pt x="19744" y="52878"/>
                  </a:lnTo>
                  <a:lnTo>
                    <a:pt x="12910" y="52878"/>
                  </a:lnTo>
                  <a:lnTo>
                    <a:pt x="13070" y="53397"/>
                  </a:lnTo>
                  <a:lnTo>
                    <a:pt x="19744" y="53397"/>
                  </a:lnTo>
                  <a:lnTo>
                    <a:pt x="19744" y="57834"/>
                  </a:lnTo>
                  <a:lnTo>
                    <a:pt x="20224" y="57834"/>
                  </a:lnTo>
                  <a:lnTo>
                    <a:pt x="20224" y="53397"/>
                  </a:lnTo>
                  <a:lnTo>
                    <a:pt x="27938" y="53397"/>
                  </a:lnTo>
                  <a:lnTo>
                    <a:pt x="27938" y="57834"/>
                  </a:lnTo>
                  <a:lnTo>
                    <a:pt x="28417" y="57834"/>
                  </a:lnTo>
                  <a:lnTo>
                    <a:pt x="28417" y="53397"/>
                  </a:lnTo>
                  <a:lnTo>
                    <a:pt x="44364" y="53397"/>
                  </a:lnTo>
                  <a:lnTo>
                    <a:pt x="44364" y="52878"/>
                  </a:lnTo>
                  <a:lnTo>
                    <a:pt x="28417" y="52878"/>
                  </a:lnTo>
                  <a:lnTo>
                    <a:pt x="28417" y="45404"/>
                  </a:lnTo>
                  <a:lnTo>
                    <a:pt x="44364" y="45404"/>
                  </a:lnTo>
                  <a:lnTo>
                    <a:pt x="44364" y="44924"/>
                  </a:lnTo>
                  <a:lnTo>
                    <a:pt x="28417" y="44924"/>
                  </a:lnTo>
                  <a:lnTo>
                    <a:pt x="28417" y="37410"/>
                  </a:lnTo>
                  <a:lnTo>
                    <a:pt x="42006" y="37410"/>
                  </a:lnTo>
                  <a:lnTo>
                    <a:pt x="41806" y="36931"/>
                  </a:lnTo>
                  <a:lnTo>
                    <a:pt x="28417" y="36931"/>
                  </a:lnTo>
                  <a:lnTo>
                    <a:pt x="28417" y="29417"/>
                  </a:lnTo>
                  <a:lnTo>
                    <a:pt x="38849" y="29417"/>
                  </a:lnTo>
                  <a:lnTo>
                    <a:pt x="38649" y="28937"/>
                  </a:lnTo>
                  <a:lnTo>
                    <a:pt x="28417" y="28937"/>
                  </a:lnTo>
                  <a:lnTo>
                    <a:pt x="28417" y="21463"/>
                  </a:lnTo>
                  <a:lnTo>
                    <a:pt x="35691" y="21463"/>
                  </a:lnTo>
                  <a:lnTo>
                    <a:pt x="35491" y="20944"/>
                  </a:lnTo>
                  <a:lnTo>
                    <a:pt x="28417" y="20944"/>
                  </a:lnTo>
                  <a:lnTo>
                    <a:pt x="28417" y="13470"/>
                  </a:lnTo>
                  <a:lnTo>
                    <a:pt x="32534" y="13470"/>
                  </a:lnTo>
                  <a:lnTo>
                    <a:pt x="32334" y="12950"/>
                  </a:lnTo>
                  <a:lnTo>
                    <a:pt x="28417" y="12950"/>
                  </a:lnTo>
                  <a:lnTo>
                    <a:pt x="28417" y="3038"/>
                  </a:lnTo>
                  <a:lnTo>
                    <a:pt x="28137" y="2279"/>
                  </a:lnTo>
                  <a:lnTo>
                    <a:pt x="27938" y="2239"/>
                  </a:lnTo>
                  <a:lnTo>
                    <a:pt x="27938" y="12950"/>
                  </a:lnTo>
                  <a:lnTo>
                    <a:pt x="20224" y="12950"/>
                  </a:lnTo>
                  <a:lnTo>
                    <a:pt x="20224" y="1200"/>
                  </a:lnTo>
                  <a:lnTo>
                    <a:pt x="19744" y="1120"/>
                  </a:lnTo>
                  <a:lnTo>
                    <a:pt x="19744" y="12950"/>
                  </a:lnTo>
                  <a:lnTo>
                    <a:pt x="12070" y="12950"/>
                  </a:lnTo>
                  <a:lnTo>
                    <a:pt x="12070" y="81"/>
                  </a:lnTo>
                  <a:lnTo>
                    <a:pt x="11551" y="41"/>
                  </a:lnTo>
                  <a:lnTo>
                    <a:pt x="11551" y="12950"/>
                  </a:lnTo>
                  <a:lnTo>
                    <a:pt x="3877" y="12950"/>
                  </a:lnTo>
                  <a:lnTo>
                    <a:pt x="38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842980" y="3418457"/>
              <a:ext cx="1095187" cy="1168251"/>
            </a:xfrm>
            <a:custGeom>
              <a:avLst/>
              <a:gdLst/>
              <a:ahLst/>
              <a:cxnLst/>
              <a:rect l="l" t="t" r="r" b="b"/>
              <a:pathLst>
                <a:path w="56915" h="60712" extrusionOk="0">
                  <a:moveTo>
                    <a:pt x="80" y="1"/>
                  </a:moveTo>
                  <a:lnTo>
                    <a:pt x="1" y="481"/>
                  </a:lnTo>
                  <a:lnTo>
                    <a:pt x="34413" y="5117"/>
                  </a:lnTo>
                  <a:lnTo>
                    <a:pt x="56155" y="60232"/>
                  </a:lnTo>
                  <a:lnTo>
                    <a:pt x="21103" y="60232"/>
                  </a:lnTo>
                  <a:lnTo>
                    <a:pt x="8354" y="19345"/>
                  </a:lnTo>
                  <a:lnTo>
                    <a:pt x="7874" y="19505"/>
                  </a:lnTo>
                  <a:lnTo>
                    <a:pt x="20744" y="60712"/>
                  </a:lnTo>
                  <a:lnTo>
                    <a:pt x="56914" y="60712"/>
                  </a:lnTo>
                  <a:lnTo>
                    <a:pt x="34812" y="4797"/>
                  </a:lnTo>
                  <a:lnTo>
                    <a:pt x="34772" y="4677"/>
                  </a:ln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1643584" y="4421337"/>
              <a:ext cx="531882" cy="420833"/>
            </a:xfrm>
            <a:custGeom>
              <a:avLst/>
              <a:gdLst/>
              <a:ahLst/>
              <a:cxnLst/>
              <a:rect l="l" t="t" r="r" b="b"/>
              <a:pathLst>
                <a:path w="27641" h="21870" extrusionOk="0">
                  <a:moveTo>
                    <a:pt x="14469" y="1"/>
                  </a:moveTo>
                  <a:lnTo>
                    <a:pt x="1" y="1160"/>
                  </a:lnTo>
                  <a:lnTo>
                    <a:pt x="4317" y="21823"/>
                  </a:lnTo>
                  <a:lnTo>
                    <a:pt x="11711" y="21863"/>
                  </a:lnTo>
                  <a:lnTo>
                    <a:pt x="11871" y="17067"/>
                  </a:lnTo>
                  <a:lnTo>
                    <a:pt x="18783" y="21861"/>
                  </a:lnTo>
                  <a:lnTo>
                    <a:pt x="18783" y="21861"/>
                  </a:lnTo>
                  <a:cubicBezTo>
                    <a:pt x="19771" y="21833"/>
                    <a:pt x="23365" y="21733"/>
                    <a:pt x="24821" y="21703"/>
                  </a:cubicBezTo>
                  <a:cubicBezTo>
                    <a:pt x="24968" y="21699"/>
                    <a:pt x="25116" y="21697"/>
                    <a:pt x="25261" y="21697"/>
                  </a:cubicBezTo>
                  <a:cubicBezTo>
                    <a:pt x="25742" y="21697"/>
                    <a:pt x="26203" y="21715"/>
                    <a:pt x="26587" y="21715"/>
                  </a:cubicBezTo>
                  <a:cubicBezTo>
                    <a:pt x="27216" y="21715"/>
                    <a:pt x="27641" y="21668"/>
                    <a:pt x="27618" y="21423"/>
                  </a:cubicBezTo>
                  <a:cubicBezTo>
                    <a:pt x="27538" y="18226"/>
                    <a:pt x="24541" y="15348"/>
                    <a:pt x="15508" y="7714"/>
                  </a:cubicBezTo>
                  <a:lnTo>
                    <a:pt x="14469" y="1"/>
                  </a:lnTo>
                  <a:close/>
                  <a:moveTo>
                    <a:pt x="18783" y="21861"/>
                  </a:moveTo>
                  <a:lnTo>
                    <a:pt x="18783" y="21861"/>
                  </a:lnTo>
                  <a:cubicBezTo>
                    <a:pt x="18612" y="21866"/>
                    <a:pt x="18519" y="21869"/>
                    <a:pt x="18530" y="21869"/>
                  </a:cubicBezTo>
                  <a:cubicBezTo>
                    <a:pt x="18538" y="21869"/>
                    <a:pt x="18619" y="21867"/>
                    <a:pt x="18785" y="21863"/>
                  </a:cubicBezTo>
                  <a:lnTo>
                    <a:pt x="18783" y="2186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1637426" y="4415949"/>
              <a:ext cx="543004" cy="430705"/>
            </a:xfrm>
            <a:custGeom>
              <a:avLst/>
              <a:gdLst/>
              <a:ahLst/>
              <a:cxnLst/>
              <a:rect l="l" t="t" r="r" b="b"/>
              <a:pathLst>
                <a:path w="28219" h="22383" extrusionOk="0">
                  <a:moveTo>
                    <a:pt x="14549" y="560"/>
                  </a:moveTo>
                  <a:lnTo>
                    <a:pt x="15588" y="8114"/>
                  </a:lnTo>
                  <a:lnTo>
                    <a:pt x="15668" y="8154"/>
                  </a:lnTo>
                  <a:cubicBezTo>
                    <a:pt x="24501" y="15668"/>
                    <a:pt x="27619" y="18586"/>
                    <a:pt x="27698" y="21663"/>
                  </a:cubicBezTo>
                  <a:cubicBezTo>
                    <a:pt x="27539" y="21743"/>
                    <a:pt x="26859" y="21743"/>
                    <a:pt x="26340" y="21743"/>
                  </a:cubicBezTo>
                  <a:cubicBezTo>
                    <a:pt x="25940" y="21703"/>
                    <a:pt x="25540" y="21703"/>
                    <a:pt x="25101" y="21703"/>
                  </a:cubicBezTo>
                  <a:cubicBezTo>
                    <a:pt x="21464" y="21823"/>
                    <a:pt x="19865" y="21863"/>
                    <a:pt x="19185" y="21903"/>
                  </a:cubicBezTo>
                  <a:lnTo>
                    <a:pt x="11991" y="16867"/>
                  </a:lnTo>
                  <a:lnTo>
                    <a:pt x="11791" y="21903"/>
                  </a:lnTo>
                  <a:lnTo>
                    <a:pt x="4837" y="21863"/>
                  </a:lnTo>
                  <a:lnTo>
                    <a:pt x="640" y="1640"/>
                  </a:lnTo>
                  <a:lnTo>
                    <a:pt x="14549" y="560"/>
                  </a:lnTo>
                  <a:close/>
                  <a:moveTo>
                    <a:pt x="14989" y="1"/>
                  </a:moveTo>
                  <a:lnTo>
                    <a:pt x="1" y="1200"/>
                  </a:lnTo>
                  <a:lnTo>
                    <a:pt x="4437" y="22343"/>
                  </a:lnTo>
                  <a:lnTo>
                    <a:pt x="12271" y="22383"/>
                  </a:lnTo>
                  <a:lnTo>
                    <a:pt x="12431" y="17826"/>
                  </a:lnTo>
                  <a:lnTo>
                    <a:pt x="18586" y="22103"/>
                  </a:lnTo>
                  <a:lnTo>
                    <a:pt x="18546" y="22143"/>
                  </a:lnTo>
                  <a:lnTo>
                    <a:pt x="18626" y="22263"/>
                  </a:lnTo>
                  <a:cubicBezTo>
                    <a:pt x="18666" y="22343"/>
                    <a:pt x="18706" y="22383"/>
                    <a:pt x="18866" y="22383"/>
                  </a:cubicBezTo>
                  <a:lnTo>
                    <a:pt x="19865" y="22383"/>
                  </a:lnTo>
                  <a:cubicBezTo>
                    <a:pt x="21304" y="22343"/>
                    <a:pt x="23981" y="22263"/>
                    <a:pt x="25141" y="22223"/>
                  </a:cubicBezTo>
                  <a:lnTo>
                    <a:pt x="26300" y="22223"/>
                  </a:lnTo>
                  <a:cubicBezTo>
                    <a:pt x="26589" y="22234"/>
                    <a:pt x="26839" y="22243"/>
                    <a:pt x="27053" y="22243"/>
                  </a:cubicBezTo>
                  <a:cubicBezTo>
                    <a:pt x="27577" y="22243"/>
                    <a:pt x="27888" y="22193"/>
                    <a:pt x="28058" y="22023"/>
                  </a:cubicBezTo>
                  <a:cubicBezTo>
                    <a:pt x="28178" y="21943"/>
                    <a:pt x="28218" y="21823"/>
                    <a:pt x="28218" y="21703"/>
                  </a:cubicBezTo>
                  <a:cubicBezTo>
                    <a:pt x="28138" y="18386"/>
                    <a:pt x="25181" y="15588"/>
                    <a:pt x="16068" y="7835"/>
                  </a:cubicBezTo>
                  <a:lnTo>
                    <a:pt x="14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1222134" y="3394558"/>
              <a:ext cx="856772" cy="1187532"/>
            </a:xfrm>
            <a:custGeom>
              <a:avLst/>
              <a:gdLst/>
              <a:ahLst/>
              <a:cxnLst/>
              <a:rect l="l" t="t" r="r" b="b"/>
              <a:pathLst>
                <a:path w="44525" h="61714" extrusionOk="0">
                  <a:moveTo>
                    <a:pt x="541" y="0"/>
                  </a:moveTo>
                  <a:cubicBezTo>
                    <a:pt x="191" y="0"/>
                    <a:pt x="1" y="4"/>
                    <a:pt x="1" y="4"/>
                  </a:cubicBezTo>
                  <a:lnTo>
                    <a:pt x="8434" y="21467"/>
                  </a:lnTo>
                  <a:lnTo>
                    <a:pt x="18985" y="61714"/>
                  </a:lnTo>
                  <a:lnTo>
                    <a:pt x="44524" y="61714"/>
                  </a:lnTo>
                  <a:cubicBezTo>
                    <a:pt x="44524" y="61714"/>
                    <a:pt x="31215" y="12634"/>
                    <a:pt x="25260" y="6159"/>
                  </a:cubicBezTo>
                  <a:cubicBezTo>
                    <a:pt x="19897" y="292"/>
                    <a:pt x="3708" y="0"/>
                    <a:pt x="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1275975" y="3396924"/>
              <a:ext cx="770624" cy="1185165"/>
            </a:xfrm>
            <a:custGeom>
              <a:avLst/>
              <a:gdLst/>
              <a:ahLst/>
              <a:cxnLst/>
              <a:rect l="l" t="t" r="r" b="b"/>
              <a:pathLst>
                <a:path w="40048" h="61591" extrusionOk="0">
                  <a:moveTo>
                    <a:pt x="17986" y="7555"/>
                  </a:moveTo>
                  <a:lnTo>
                    <a:pt x="17986" y="15029"/>
                  </a:lnTo>
                  <a:lnTo>
                    <a:pt x="10312" y="15029"/>
                  </a:lnTo>
                  <a:lnTo>
                    <a:pt x="10312" y="7555"/>
                  </a:lnTo>
                  <a:close/>
                  <a:moveTo>
                    <a:pt x="17986" y="15548"/>
                  </a:moveTo>
                  <a:lnTo>
                    <a:pt x="17986" y="23022"/>
                  </a:lnTo>
                  <a:lnTo>
                    <a:pt x="10312" y="23022"/>
                  </a:lnTo>
                  <a:lnTo>
                    <a:pt x="10312" y="15548"/>
                  </a:lnTo>
                  <a:close/>
                  <a:moveTo>
                    <a:pt x="26179" y="15548"/>
                  </a:moveTo>
                  <a:lnTo>
                    <a:pt x="26179" y="23022"/>
                  </a:lnTo>
                  <a:lnTo>
                    <a:pt x="18505" y="23022"/>
                  </a:lnTo>
                  <a:lnTo>
                    <a:pt x="18505" y="15548"/>
                  </a:lnTo>
                  <a:close/>
                  <a:moveTo>
                    <a:pt x="17986" y="23542"/>
                  </a:moveTo>
                  <a:lnTo>
                    <a:pt x="17986" y="31016"/>
                  </a:lnTo>
                  <a:lnTo>
                    <a:pt x="10312" y="31016"/>
                  </a:lnTo>
                  <a:lnTo>
                    <a:pt x="10312" y="23542"/>
                  </a:lnTo>
                  <a:close/>
                  <a:moveTo>
                    <a:pt x="26179" y="23542"/>
                  </a:moveTo>
                  <a:lnTo>
                    <a:pt x="26179" y="31016"/>
                  </a:lnTo>
                  <a:lnTo>
                    <a:pt x="18505" y="31016"/>
                  </a:lnTo>
                  <a:lnTo>
                    <a:pt x="18505" y="23542"/>
                  </a:lnTo>
                  <a:close/>
                  <a:moveTo>
                    <a:pt x="17986" y="31495"/>
                  </a:moveTo>
                  <a:lnTo>
                    <a:pt x="17986" y="39009"/>
                  </a:lnTo>
                  <a:lnTo>
                    <a:pt x="10312" y="39009"/>
                  </a:lnTo>
                  <a:lnTo>
                    <a:pt x="10312" y="31495"/>
                  </a:lnTo>
                  <a:close/>
                  <a:moveTo>
                    <a:pt x="26179" y="31495"/>
                  </a:moveTo>
                  <a:lnTo>
                    <a:pt x="26179" y="39009"/>
                  </a:lnTo>
                  <a:lnTo>
                    <a:pt x="18505" y="39009"/>
                  </a:lnTo>
                  <a:lnTo>
                    <a:pt x="18505" y="31495"/>
                  </a:lnTo>
                  <a:close/>
                  <a:moveTo>
                    <a:pt x="26179" y="39489"/>
                  </a:moveTo>
                  <a:lnTo>
                    <a:pt x="26179" y="47003"/>
                  </a:lnTo>
                  <a:lnTo>
                    <a:pt x="18505" y="47003"/>
                  </a:lnTo>
                  <a:lnTo>
                    <a:pt x="18505" y="39489"/>
                  </a:lnTo>
                  <a:close/>
                  <a:moveTo>
                    <a:pt x="34372" y="39489"/>
                  </a:moveTo>
                  <a:lnTo>
                    <a:pt x="34372" y="47003"/>
                  </a:lnTo>
                  <a:lnTo>
                    <a:pt x="26659" y="47003"/>
                  </a:lnTo>
                  <a:lnTo>
                    <a:pt x="26659" y="39489"/>
                  </a:lnTo>
                  <a:close/>
                  <a:moveTo>
                    <a:pt x="26179" y="47482"/>
                  </a:moveTo>
                  <a:lnTo>
                    <a:pt x="26179" y="54956"/>
                  </a:lnTo>
                  <a:lnTo>
                    <a:pt x="18505" y="54956"/>
                  </a:lnTo>
                  <a:lnTo>
                    <a:pt x="18505" y="47482"/>
                  </a:lnTo>
                  <a:close/>
                  <a:moveTo>
                    <a:pt x="34372" y="47482"/>
                  </a:moveTo>
                  <a:lnTo>
                    <a:pt x="34372" y="54956"/>
                  </a:lnTo>
                  <a:lnTo>
                    <a:pt x="26659" y="54956"/>
                  </a:lnTo>
                  <a:lnTo>
                    <a:pt x="26659" y="47482"/>
                  </a:lnTo>
                  <a:close/>
                  <a:moveTo>
                    <a:pt x="1639" y="1"/>
                  </a:moveTo>
                  <a:lnTo>
                    <a:pt x="1639" y="7035"/>
                  </a:lnTo>
                  <a:lnTo>
                    <a:pt x="0" y="7035"/>
                  </a:lnTo>
                  <a:lnTo>
                    <a:pt x="200" y="7555"/>
                  </a:lnTo>
                  <a:lnTo>
                    <a:pt x="1599" y="7555"/>
                  </a:lnTo>
                  <a:lnTo>
                    <a:pt x="1599" y="11152"/>
                  </a:lnTo>
                  <a:lnTo>
                    <a:pt x="2119" y="12391"/>
                  </a:lnTo>
                  <a:lnTo>
                    <a:pt x="2119" y="7555"/>
                  </a:lnTo>
                  <a:lnTo>
                    <a:pt x="9792" y="7555"/>
                  </a:lnTo>
                  <a:lnTo>
                    <a:pt x="9792" y="15029"/>
                  </a:lnTo>
                  <a:lnTo>
                    <a:pt x="3158" y="15029"/>
                  </a:lnTo>
                  <a:lnTo>
                    <a:pt x="3358" y="15548"/>
                  </a:lnTo>
                  <a:lnTo>
                    <a:pt x="9792" y="15548"/>
                  </a:lnTo>
                  <a:lnTo>
                    <a:pt x="9792" y="23022"/>
                  </a:lnTo>
                  <a:lnTo>
                    <a:pt x="6075" y="23022"/>
                  </a:lnTo>
                  <a:lnTo>
                    <a:pt x="6195" y="23542"/>
                  </a:lnTo>
                  <a:lnTo>
                    <a:pt x="9792" y="23542"/>
                  </a:lnTo>
                  <a:lnTo>
                    <a:pt x="9792" y="31016"/>
                  </a:lnTo>
                  <a:lnTo>
                    <a:pt x="8154" y="31016"/>
                  </a:lnTo>
                  <a:lnTo>
                    <a:pt x="8313" y="31495"/>
                  </a:lnTo>
                  <a:lnTo>
                    <a:pt x="9792" y="31495"/>
                  </a:lnTo>
                  <a:lnTo>
                    <a:pt x="9792" y="37211"/>
                  </a:lnTo>
                  <a:lnTo>
                    <a:pt x="10392" y="39489"/>
                  </a:lnTo>
                  <a:lnTo>
                    <a:pt x="17986" y="39489"/>
                  </a:lnTo>
                  <a:lnTo>
                    <a:pt x="17986" y="47003"/>
                  </a:lnTo>
                  <a:lnTo>
                    <a:pt x="12350" y="47003"/>
                  </a:lnTo>
                  <a:lnTo>
                    <a:pt x="12510" y="47482"/>
                  </a:lnTo>
                  <a:lnTo>
                    <a:pt x="17986" y="47482"/>
                  </a:lnTo>
                  <a:lnTo>
                    <a:pt x="17986" y="54956"/>
                  </a:lnTo>
                  <a:lnTo>
                    <a:pt x="14468" y="54956"/>
                  </a:lnTo>
                  <a:lnTo>
                    <a:pt x="14588" y="55476"/>
                  </a:lnTo>
                  <a:lnTo>
                    <a:pt x="17986" y="55476"/>
                  </a:lnTo>
                  <a:lnTo>
                    <a:pt x="17986" y="61591"/>
                  </a:lnTo>
                  <a:lnTo>
                    <a:pt x="18505" y="61591"/>
                  </a:lnTo>
                  <a:lnTo>
                    <a:pt x="18505" y="55476"/>
                  </a:lnTo>
                  <a:lnTo>
                    <a:pt x="26179" y="55476"/>
                  </a:lnTo>
                  <a:lnTo>
                    <a:pt x="26179" y="61591"/>
                  </a:lnTo>
                  <a:lnTo>
                    <a:pt x="26659" y="61591"/>
                  </a:lnTo>
                  <a:lnTo>
                    <a:pt x="26659" y="55476"/>
                  </a:lnTo>
                  <a:lnTo>
                    <a:pt x="34372" y="55476"/>
                  </a:lnTo>
                  <a:lnTo>
                    <a:pt x="34372" y="61591"/>
                  </a:lnTo>
                  <a:lnTo>
                    <a:pt x="34852" y="61591"/>
                  </a:lnTo>
                  <a:lnTo>
                    <a:pt x="34852" y="55476"/>
                  </a:lnTo>
                  <a:lnTo>
                    <a:pt x="40048" y="55476"/>
                  </a:lnTo>
                  <a:cubicBezTo>
                    <a:pt x="39968" y="55316"/>
                    <a:pt x="39928" y="55156"/>
                    <a:pt x="39888" y="54956"/>
                  </a:cubicBezTo>
                  <a:lnTo>
                    <a:pt x="34852" y="54956"/>
                  </a:lnTo>
                  <a:lnTo>
                    <a:pt x="34852" y="47482"/>
                  </a:lnTo>
                  <a:lnTo>
                    <a:pt x="37730" y="47482"/>
                  </a:lnTo>
                  <a:cubicBezTo>
                    <a:pt x="37690" y="47322"/>
                    <a:pt x="37650" y="47163"/>
                    <a:pt x="37570" y="47003"/>
                  </a:cubicBezTo>
                  <a:lnTo>
                    <a:pt x="34852" y="47003"/>
                  </a:lnTo>
                  <a:lnTo>
                    <a:pt x="34852" y="39489"/>
                  </a:lnTo>
                  <a:lnTo>
                    <a:pt x="35332" y="39489"/>
                  </a:lnTo>
                  <a:cubicBezTo>
                    <a:pt x="35292" y="39329"/>
                    <a:pt x="35252" y="39169"/>
                    <a:pt x="35172" y="39009"/>
                  </a:cubicBezTo>
                  <a:lnTo>
                    <a:pt x="34852" y="39009"/>
                  </a:lnTo>
                  <a:lnTo>
                    <a:pt x="34852" y="37970"/>
                  </a:lnTo>
                  <a:cubicBezTo>
                    <a:pt x="34692" y="37411"/>
                    <a:pt x="34532" y="36891"/>
                    <a:pt x="34372" y="36331"/>
                  </a:cubicBezTo>
                  <a:lnTo>
                    <a:pt x="34372" y="39009"/>
                  </a:lnTo>
                  <a:lnTo>
                    <a:pt x="26659" y="39009"/>
                  </a:lnTo>
                  <a:lnTo>
                    <a:pt x="26659" y="31495"/>
                  </a:lnTo>
                  <a:lnTo>
                    <a:pt x="32814" y="31495"/>
                  </a:lnTo>
                  <a:cubicBezTo>
                    <a:pt x="32774" y="31335"/>
                    <a:pt x="32734" y="31176"/>
                    <a:pt x="32654" y="31016"/>
                  </a:cubicBezTo>
                  <a:lnTo>
                    <a:pt x="26659" y="31016"/>
                  </a:lnTo>
                  <a:lnTo>
                    <a:pt x="26659" y="23542"/>
                  </a:lnTo>
                  <a:lnTo>
                    <a:pt x="30176" y="23542"/>
                  </a:lnTo>
                  <a:cubicBezTo>
                    <a:pt x="30096" y="23342"/>
                    <a:pt x="30056" y="23182"/>
                    <a:pt x="30016" y="23022"/>
                  </a:cubicBezTo>
                  <a:lnTo>
                    <a:pt x="26659" y="23022"/>
                  </a:lnTo>
                  <a:lnTo>
                    <a:pt x="26659" y="15548"/>
                  </a:lnTo>
                  <a:lnTo>
                    <a:pt x="27258" y="15548"/>
                  </a:lnTo>
                  <a:cubicBezTo>
                    <a:pt x="27178" y="15388"/>
                    <a:pt x="27098" y="15189"/>
                    <a:pt x="27058" y="15029"/>
                  </a:cubicBezTo>
                  <a:lnTo>
                    <a:pt x="26659" y="15029"/>
                  </a:lnTo>
                  <a:lnTo>
                    <a:pt x="26659" y="14109"/>
                  </a:lnTo>
                  <a:cubicBezTo>
                    <a:pt x="26499" y="13710"/>
                    <a:pt x="26339" y="13310"/>
                    <a:pt x="26179" y="12910"/>
                  </a:cubicBezTo>
                  <a:lnTo>
                    <a:pt x="26179" y="15029"/>
                  </a:lnTo>
                  <a:lnTo>
                    <a:pt x="18505" y="15029"/>
                  </a:lnTo>
                  <a:lnTo>
                    <a:pt x="18505" y="7555"/>
                  </a:lnTo>
                  <a:lnTo>
                    <a:pt x="23541" y="7555"/>
                  </a:lnTo>
                  <a:cubicBezTo>
                    <a:pt x="23461" y="7395"/>
                    <a:pt x="23341" y="7195"/>
                    <a:pt x="23221" y="7035"/>
                  </a:cubicBezTo>
                  <a:lnTo>
                    <a:pt x="18505" y="7035"/>
                  </a:lnTo>
                  <a:lnTo>
                    <a:pt x="18505" y="3318"/>
                  </a:lnTo>
                  <a:cubicBezTo>
                    <a:pt x="18305" y="3238"/>
                    <a:pt x="18145" y="3158"/>
                    <a:pt x="17986" y="3078"/>
                  </a:cubicBezTo>
                  <a:lnTo>
                    <a:pt x="17986" y="7035"/>
                  </a:lnTo>
                  <a:lnTo>
                    <a:pt x="10312" y="7035"/>
                  </a:lnTo>
                  <a:lnTo>
                    <a:pt x="10312" y="920"/>
                  </a:lnTo>
                  <a:cubicBezTo>
                    <a:pt x="10152" y="880"/>
                    <a:pt x="9952" y="880"/>
                    <a:pt x="9792" y="840"/>
                  </a:cubicBezTo>
                  <a:lnTo>
                    <a:pt x="9792" y="7035"/>
                  </a:lnTo>
                  <a:lnTo>
                    <a:pt x="2119" y="7035"/>
                  </a:lnTo>
                  <a:lnTo>
                    <a:pt x="2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1222134" y="3389959"/>
              <a:ext cx="862930" cy="1196749"/>
            </a:xfrm>
            <a:custGeom>
              <a:avLst/>
              <a:gdLst/>
              <a:ahLst/>
              <a:cxnLst/>
              <a:rect l="l" t="t" r="r" b="b"/>
              <a:pathLst>
                <a:path w="44845" h="62193" extrusionOk="0">
                  <a:moveTo>
                    <a:pt x="473" y="1"/>
                  </a:moveTo>
                  <a:cubicBezTo>
                    <a:pt x="174" y="1"/>
                    <a:pt x="8" y="3"/>
                    <a:pt x="1" y="3"/>
                  </a:cubicBezTo>
                  <a:lnTo>
                    <a:pt x="1" y="483"/>
                  </a:lnTo>
                  <a:cubicBezTo>
                    <a:pt x="17" y="483"/>
                    <a:pt x="156" y="481"/>
                    <a:pt x="403" y="481"/>
                  </a:cubicBezTo>
                  <a:cubicBezTo>
                    <a:pt x="3199" y="481"/>
                    <a:pt x="19734" y="717"/>
                    <a:pt x="25060" y="6558"/>
                  </a:cubicBezTo>
                  <a:cubicBezTo>
                    <a:pt x="30656" y="12673"/>
                    <a:pt x="43046" y="57477"/>
                    <a:pt x="44205" y="61713"/>
                  </a:cubicBezTo>
                  <a:lnTo>
                    <a:pt x="19185" y="61713"/>
                  </a:lnTo>
                  <a:lnTo>
                    <a:pt x="8673" y="21666"/>
                  </a:lnTo>
                  <a:lnTo>
                    <a:pt x="8194" y="21785"/>
                  </a:lnTo>
                  <a:lnTo>
                    <a:pt x="18785" y="62193"/>
                  </a:lnTo>
                  <a:lnTo>
                    <a:pt x="44844" y="62193"/>
                  </a:lnTo>
                  <a:lnTo>
                    <a:pt x="44764" y="61873"/>
                  </a:lnTo>
                  <a:cubicBezTo>
                    <a:pt x="44245" y="59875"/>
                    <a:pt x="31375" y="12713"/>
                    <a:pt x="25420" y="6198"/>
                  </a:cubicBezTo>
                  <a:cubicBezTo>
                    <a:pt x="22942" y="3480"/>
                    <a:pt x="17866" y="1602"/>
                    <a:pt x="10432" y="643"/>
                  </a:cubicBezTo>
                  <a:cubicBezTo>
                    <a:pt x="5887" y="54"/>
                    <a:pt x="1823" y="1"/>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2571861" y="2843972"/>
              <a:ext cx="801392" cy="494532"/>
            </a:xfrm>
            <a:custGeom>
              <a:avLst/>
              <a:gdLst/>
              <a:ahLst/>
              <a:cxnLst/>
              <a:rect l="l" t="t" r="r" b="b"/>
              <a:pathLst>
                <a:path w="41647" h="25700" extrusionOk="0">
                  <a:moveTo>
                    <a:pt x="3797" y="0"/>
                  </a:moveTo>
                  <a:cubicBezTo>
                    <a:pt x="1279" y="0"/>
                    <a:pt x="1" y="1959"/>
                    <a:pt x="920" y="4397"/>
                  </a:cubicBezTo>
                  <a:lnTo>
                    <a:pt x="7275" y="21263"/>
                  </a:lnTo>
                  <a:cubicBezTo>
                    <a:pt x="8194" y="23701"/>
                    <a:pt x="10992" y="25659"/>
                    <a:pt x="13510" y="25659"/>
                  </a:cubicBezTo>
                  <a:lnTo>
                    <a:pt x="37810" y="25699"/>
                  </a:lnTo>
                  <a:cubicBezTo>
                    <a:pt x="40328" y="25699"/>
                    <a:pt x="41647" y="23741"/>
                    <a:pt x="40727" y="21343"/>
                  </a:cubicBezTo>
                  <a:lnTo>
                    <a:pt x="34373" y="4437"/>
                  </a:lnTo>
                  <a:cubicBezTo>
                    <a:pt x="33453" y="2039"/>
                    <a:pt x="30656" y="80"/>
                    <a:pt x="28138" y="40"/>
                  </a:cubicBezTo>
                  <a:lnTo>
                    <a:pt x="3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2897175" y="3028546"/>
              <a:ext cx="85398" cy="74622"/>
            </a:xfrm>
            <a:custGeom>
              <a:avLst/>
              <a:gdLst/>
              <a:ahLst/>
              <a:cxnLst/>
              <a:rect l="l" t="t" r="r" b="b"/>
              <a:pathLst>
                <a:path w="4438" h="3878" extrusionOk="0">
                  <a:moveTo>
                    <a:pt x="1679" y="0"/>
                  </a:moveTo>
                  <a:cubicBezTo>
                    <a:pt x="600" y="0"/>
                    <a:pt x="1" y="840"/>
                    <a:pt x="281" y="1919"/>
                  </a:cubicBezTo>
                  <a:cubicBezTo>
                    <a:pt x="560" y="2998"/>
                    <a:pt x="1639" y="3877"/>
                    <a:pt x="2719" y="3877"/>
                  </a:cubicBezTo>
                  <a:cubicBezTo>
                    <a:pt x="3798" y="3877"/>
                    <a:pt x="4437" y="2998"/>
                    <a:pt x="4157" y="1919"/>
                  </a:cubicBezTo>
                  <a:cubicBezTo>
                    <a:pt x="3878" y="880"/>
                    <a:pt x="2759" y="0"/>
                    <a:pt x="1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3231725" y="3267730"/>
              <a:ext cx="493763" cy="70774"/>
            </a:xfrm>
            <a:custGeom>
              <a:avLst/>
              <a:gdLst/>
              <a:ahLst/>
              <a:cxnLst/>
              <a:rect l="l" t="t" r="r" b="b"/>
              <a:pathLst>
                <a:path w="25660" h="3678" extrusionOk="0">
                  <a:moveTo>
                    <a:pt x="560" y="0"/>
                  </a:moveTo>
                  <a:cubicBezTo>
                    <a:pt x="240" y="0"/>
                    <a:pt x="1" y="280"/>
                    <a:pt x="1" y="600"/>
                  </a:cubicBezTo>
                  <a:lnTo>
                    <a:pt x="1" y="3038"/>
                  </a:lnTo>
                  <a:cubicBezTo>
                    <a:pt x="1" y="3358"/>
                    <a:pt x="240" y="3637"/>
                    <a:pt x="560" y="3637"/>
                  </a:cubicBezTo>
                  <a:lnTo>
                    <a:pt x="25060" y="3677"/>
                  </a:lnTo>
                  <a:cubicBezTo>
                    <a:pt x="25380" y="3677"/>
                    <a:pt x="25660" y="3438"/>
                    <a:pt x="25660" y="3118"/>
                  </a:cubicBezTo>
                  <a:lnTo>
                    <a:pt x="25660" y="640"/>
                  </a:lnTo>
                  <a:cubicBezTo>
                    <a:pt x="25660" y="320"/>
                    <a:pt x="25380" y="40"/>
                    <a:pt x="25060" y="40"/>
                  </a:cubicBezTo>
                  <a:lnTo>
                    <a:pt x="5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2758744" y="1704970"/>
              <a:ext cx="495302" cy="416081"/>
            </a:xfrm>
            <a:custGeom>
              <a:avLst/>
              <a:gdLst/>
              <a:ahLst/>
              <a:cxnLst/>
              <a:rect l="l" t="t" r="r" b="b"/>
              <a:pathLst>
                <a:path w="25740" h="21623" extrusionOk="0">
                  <a:moveTo>
                    <a:pt x="4077" y="0"/>
                  </a:moveTo>
                  <a:cubicBezTo>
                    <a:pt x="1839" y="0"/>
                    <a:pt x="1" y="1839"/>
                    <a:pt x="1" y="4077"/>
                  </a:cubicBezTo>
                  <a:lnTo>
                    <a:pt x="1" y="13789"/>
                  </a:lnTo>
                  <a:cubicBezTo>
                    <a:pt x="1" y="16027"/>
                    <a:pt x="1839" y="17826"/>
                    <a:pt x="4077" y="17826"/>
                  </a:cubicBezTo>
                  <a:lnTo>
                    <a:pt x="21623" y="17826"/>
                  </a:lnTo>
                  <a:lnTo>
                    <a:pt x="25740" y="21623"/>
                  </a:lnTo>
                  <a:lnTo>
                    <a:pt x="25740" y="13789"/>
                  </a:lnTo>
                  <a:lnTo>
                    <a:pt x="25740" y="11271"/>
                  </a:lnTo>
                  <a:lnTo>
                    <a:pt x="25740" y="4077"/>
                  </a:lnTo>
                  <a:cubicBezTo>
                    <a:pt x="25740" y="1839"/>
                    <a:pt x="23941" y="0"/>
                    <a:pt x="21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2754896" y="1701121"/>
              <a:ext cx="502999" cy="423778"/>
            </a:xfrm>
            <a:custGeom>
              <a:avLst/>
              <a:gdLst/>
              <a:ahLst/>
              <a:cxnLst/>
              <a:rect l="l" t="t" r="r" b="b"/>
              <a:pathLst>
                <a:path w="26140" h="22023" extrusionOk="0">
                  <a:moveTo>
                    <a:pt x="21863" y="400"/>
                  </a:moveTo>
                  <a:cubicBezTo>
                    <a:pt x="24021" y="400"/>
                    <a:pt x="25740" y="2119"/>
                    <a:pt x="25740" y="4277"/>
                  </a:cubicBezTo>
                  <a:lnTo>
                    <a:pt x="25740" y="21423"/>
                  </a:lnTo>
                  <a:lnTo>
                    <a:pt x="21943" y="17906"/>
                  </a:lnTo>
                  <a:cubicBezTo>
                    <a:pt x="21903" y="17866"/>
                    <a:pt x="21863" y="17866"/>
                    <a:pt x="21823" y="17866"/>
                  </a:cubicBezTo>
                  <a:lnTo>
                    <a:pt x="4277" y="17866"/>
                  </a:lnTo>
                  <a:cubicBezTo>
                    <a:pt x="2119" y="17866"/>
                    <a:pt x="400" y="16107"/>
                    <a:pt x="400" y="13989"/>
                  </a:cubicBezTo>
                  <a:lnTo>
                    <a:pt x="400" y="4277"/>
                  </a:lnTo>
                  <a:cubicBezTo>
                    <a:pt x="400" y="2119"/>
                    <a:pt x="2119" y="400"/>
                    <a:pt x="4277" y="400"/>
                  </a:cubicBezTo>
                  <a:close/>
                  <a:moveTo>
                    <a:pt x="4277" y="0"/>
                  </a:moveTo>
                  <a:cubicBezTo>
                    <a:pt x="1919" y="0"/>
                    <a:pt x="1" y="1919"/>
                    <a:pt x="1" y="4277"/>
                  </a:cubicBezTo>
                  <a:lnTo>
                    <a:pt x="1" y="13989"/>
                  </a:lnTo>
                  <a:cubicBezTo>
                    <a:pt x="1" y="16307"/>
                    <a:pt x="1919" y="18226"/>
                    <a:pt x="4277" y="18226"/>
                  </a:cubicBezTo>
                  <a:lnTo>
                    <a:pt x="21743" y="18226"/>
                  </a:lnTo>
                  <a:lnTo>
                    <a:pt x="25820" y="21983"/>
                  </a:lnTo>
                  <a:cubicBezTo>
                    <a:pt x="25860" y="22022"/>
                    <a:pt x="25900" y="22022"/>
                    <a:pt x="25940" y="22022"/>
                  </a:cubicBezTo>
                  <a:lnTo>
                    <a:pt x="26020" y="22022"/>
                  </a:lnTo>
                  <a:cubicBezTo>
                    <a:pt x="26100" y="21983"/>
                    <a:pt x="26140" y="21903"/>
                    <a:pt x="26140" y="21823"/>
                  </a:cubicBezTo>
                  <a:lnTo>
                    <a:pt x="26140" y="4277"/>
                  </a:lnTo>
                  <a:cubicBezTo>
                    <a:pt x="26140" y="1919"/>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2613386" y="1570369"/>
              <a:ext cx="495302" cy="416100"/>
            </a:xfrm>
            <a:custGeom>
              <a:avLst/>
              <a:gdLst/>
              <a:ahLst/>
              <a:cxnLst/>
              <a:rect l="l" t="t" r="r" b="b"/>
              <a:pathLst>
                <a:path w="25740" h="21624" extrusionOk="0">
                  <a:moveTo>
                    <a:pt x="4077" y="1"/>
                  </a:moveTo>
                  <a:cubicBezTo>
                    <a:pt x="1839" y="1"/>
                    <a:pt x="1" y="1839"/>
                    <a:pt x="1" y="4078"/>
                  </a:cubicBezTo>
                  <a:lnTo>
                    <a:pt x="1" y="13790"/>
                  </a:lnTo>
                  <a:cubicBezTo>
                    <a:pt x="1" y="16028"/>
                    <a:pt x="1839" y="17826"/>
                    <a:pt x="4077" y="17826"/>
                  </a:cubicBezTo>
                  <a:lnTo>
                    <a:pt x="21583" y="17826"/>
                  </a:lnTo>
                  <a:lnTo>
                    <a:pt x="25740" y="21623"/>
                  </a:lnTo>
                  <a:lnTo>
                    <a:pt x="25740" y="13790"/>
                  </a:lnTo>
                  <a:lnTo>
                    <a:pt x="25740" y="11272"/>
                  </a:lnTo>
                  <a:lnTo>
                    <a:pt x="25740" y="4078"/>
                  </a:lnTo>
                  <a:cubicBezTo>
                    <a:pt x="25740" y="1839"/>
                    <a:pt x="23901" y="1"/>
                    <a:pt x="21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2609538" y="1566539"/>
              <a:ext cx="502999" cy="423778"/>
            </a:xfrm>
            <a:custGeom>
              <a:avLst/>
              <a:gdLst/>
              <a:ahLst/>
              <a:cxnLst/>
              <a:rect l="l" t="t" r="r" b="b"/>
              <a:pathLst>
                <a:path w="26140" h="22023" extrusionOk="0">
                  <a:moveTo>
                    <a:pt x="21863" y="400"/>
                  </a:moveTo>
                  <a:cubicBezTo>
                    <a:pt x="24021" y="400"/>
                    <a:pt x="25740" y="2118"/>
                    <a:pt x="25740" y="4277"/>
                  </a:cubicBezTo>
                  <a:lnTo>
                    <a:pt x="25740" y="21423"/>
                  </a:lnTo>
                  <a:lnTo>
                    <a:pt x="21943" y="17905"/>
                  </a:lnTo>
                  <a:cubicBezTo>
                    <a:pt x="21903" y="17866"/>
                    <a:pt x="21863" y="17866"/>
                    <a:pt x="21783" y="17866"/>
                  </a:cubicBezTo>
                  <a:lnTo>
                    <a:pt x="4277" y="17866"/>
                  </a:lnTo>
                  <a:cubicBezTo>
                    <a:pt x="2119" y="17866"/>
                    <a:pt x="401" y="16107"/>
                    <a:pt x="401" y="13989"/>
                  </a:cubicBezTo>
                  <a:lnTo>
                    <a:pt x="401" y="4277"/>
                  </a:lnTo>
                  <a:cubicBezTo>
                    <a:pt x="401" y="2118"/>
                    <a:pt x="2119" y="400"/>
                    <a:pt x="4277" y="400"/>
                  </a:cubicBezTo>
                  <a:close/>
                  <a:moveTo>
                    <a:pt x="4277" y="0"/>
                  </a:moveTo>
                  <a:cubicBezTo>
                    <a:pt x="1919" y="0"/>
                    <a:pt x="1" y="1918"/>
                    <a:pt x="1" y="4277"/>
                  </a:cubicBezTo>
                  <a:lnTo>
                    <a:pt x="1" y="13989"/>
                  </a:lnTo>
                  <a:cubicBezTo>
                    <a:pt x="1" y="16307"/>
                    <a:pt x="1919" y="18225"/>
                    <a:pt x="4277" y="18225"/>
                  </a:cubicBezTo>
                  <a:lnTo>
                    <a:pt x="21743" y="18225"/>
                  </a:lnTo>
                  <a:lnTo>
                    <a:pt x="25820" y="21982"/>
                  </a:lnTo>
                  <a:cubicBezTo>
                    <a:pt x="25860" y="22022"/>
                    <a:pt x="25900" y="22022"/>
                    <a:pt x="25940" y="22022"/>
                  </a:cubicBezTo>
                  <a:lnTo>
                    <a:pt x="26020" y="22022"/>
                  </a:lnTo>
                  <a:cubicBezTo>
                    <a:pt x="26100" y="21982"/>
                    <a:pt x="26140" y="21902"/>
                    <a:pt x="26140" y="21822"/>
                  </a:cubicBezTo>
                  <a:lnTo>
                    <a:pt x="26140" y="4277"/>
                  </a:lnTo>
                  <a:cubicBezTo>
                    <a:pt x="26140" y="1918"/>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2938719"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2820282"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2701844" y="1714187"/>
              <a:ext cx="67695" cy="68465"/>
            </a:xfrm>
            <a:custGeom>
              <a:avLst/>
              <a:gdLst/>
              <a:ahLst/>
              <a:cxnLst/>
              <a:rect l="l" t="t" r="r" b="b"/>
              <a:pathLst>
                <a:path w="3518" h="3558" extrusionOk="0">
                  <a:moveTo>
                    <a:pt x="1759" y="1"/>
                  </a:moveTo>
                  <a:cubicBezTo>
                    <a:pt x="759" y="1"/>
                    <a:pt x="0" y="800"/>
                    <a:pt x="0" y="1759"/>
                  </a:cubicBezTo>
                  <a:cubicBezTo>
                    <a:pt x="0" y="2759"/>
                    <a:pt x="75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1132926" y="3865306"/>
              <a:ext cx="89227" cy="578353"/>
            </a:xfrm>
            <a:custGeom>
              <a:avLst/>
              <a:gdLst/>
              <a:ahLst/>
              <a:cxnLst/>
              <a:rect l="l" t="t" r="r" b="b"/>
              <a:pathLst>
                <a:path w="4637" h="30056" extrusionOk="0">
                  <a:moveTo>
                    <a:pt x="0" y="0"/>
                  </a:moveTo>
                  <a:lnTo>
                    <a:pt x="0" y="30056"/>
                  </a:lnTo>
                  <a:lnTo>
                    <a:pt x="4637" y="30056"/>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1129078" y="3861458"/>
              <a:ext cx="96155" cy="585280"/>
            </a:xfrm>
            <a:custGeom>
              <a:avLst/>
              <a:gdLst/>
              <a:ahLst/>
              <a:cxnLst/>
              <a:rect l="l" t="t" r="r" b="b"/>
              <a:pathLst>
                <a:path w="4997" h="30416" extrusionOk="0">
                  <a:moveTo>
                    <a:pt x="4637" y="360"/>
                  </a:moveTo>
                  <a:lnTo>
                    <a:pt x="4637" y="30056"/>
                  </a:lnTo>
                  <a:lnTo>
                    <a:pt x="400" y="30056"/>
                  </a:lnTo>
                  <a:lnTo>
                    <a:pt x="400" y="360"/>
                  </a:lnTo>
                  <a:close/>
                  <a:moveTo>
                    <a:pt x="0" y="0"/>
                  </a:moveTo>
                  <a:lnTo>
                    <a:pt x="0" y="30416"/>
                  </a:lnTo>
                  <a:lnTo>
                    <a:pt x="4996" y="30416"/>
                  </a:lnTo>
                  <a:lnTo>
                    <a:pt x="49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1109085" y="4133700"/>
              <a:ext cx="136910" cy="494532"/>
            </a:xfrm>
            <a:custGeom>
              <a:avLst/>
              <a:gdLst/>
              <a:ahLst/>
              <a:cxnLst/>
              <a:rect l="l" t="t" r="r" b="b"/>
              <a:pathLst>
                <a:path w="7115" h="25700" extrusionOk="0">
                  <a:moveTo>
                    <a:pt x="2119" y="1"/>
                  </a:moveTo>
                  <a:cubicBezTo>
                    <a:pt x="960" y="1"/>
                    <a:pt x="0" y="960"/>
                    <a:pt x="0" y="2159"/>
                  </a:cubicBezTo>
                  <a:lnTo>
                    <a:pt x="0" y="23542"/>
                  </a:lnTo>
                  <a:cubicBezTo>
                    <a:pt x="0" y="24741"/>
                    <a:pt x="960" y="25700"/>
                    <a:pt x="2119" y="25700"/>
                  </a:cubicBezTo>
                  <a:lnTo>
                    <a:pt x="4956" y="25700"/>
                  </a:lnTo>
                  <a:cubicBezTo>
                    <a:pt x="6155" y="25700"/>
                    <a:pt x="7115" y="24741"/>
                    <a:pt x="7115" y="23542"/>
                  </a:cubicBezTo>
                  <a:lnTo>
                    <a:pt x="7115" y="2159"/>
                  </a:lnTo>
                  <a:cubicBezTo>
                    <a:pt x="7115" y="960"/>
                    <a:pt x="6155" y="1"/>
                    <a:pt x="4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796067" y="4586688"/>
              <a:ext cx="762946" cy="126154"/>
            </a:xfrm>
            <a:custGeom>
              <a:avLst/>
              <a:gdLst/>
              <a:ahLst/>
              <a:cxnLst/>
              <a:rect l="l" t="t" r="r" b="b"/>
              <a:pathLst>
                <a:path w="39649" h="6556" extrusionOk="0">
                  <a:moveTo>
                    <a:pt x="1" y="1"/>
                  </a:moveTo>
                  <a:lnTo>
                    <a:pt x="1" y="3078"/>
                  </a:lnTo>
                  <a:lnTo>
                    <a:pt x="1" y="6555"/>
                  </a:lnTo>
                  <a:lnTo>
                    <a:pt x="2678" y="6555"/>
                  </a:lnTo>
                  <a:lnTo>
                    <a:pt x="2678" y="3078"/>
                  </a:lnTo>
                  <a:lnTo>
                    <a:pt x="36930" y="3078"/>
                  </a:lnTo>
                  <a:lnTo>
                    <a:pt x="36930" y="6555"/>
                  </a:lnTo>
                  <a:lnTo>
                    <a:pt x="39648" y="6555"/>
                  </a:lnTo>
                  <a:lnTo>
                    <a:pt x="39648" y="3078"/>
                  </a:lnTo>
                  <a:lnTo>
                    <a:pt x="396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742226" y="4677436"/>
              <a:ext cx="158462" cy="158462"/>
            </a:xfrm>
            <a:custGeom>
              <a:avLst/>
              <a:gdLst/>
              <a:ahLst/>
              <a:cxnLst/>
              <a:rect l="l" t="t" r="r" b="b"/>
              <a:pathLst>
                <a:path w="8235" h="8235" extrusionOk="0">
                  <a:moveTo>
                    <a:pt x="4117" y="1"/>
                  </a:moveTo>
                  <a:cubicBezTo>
                    <a:pt x="1839" y="1"/>
                    <a:pt x="1" y="1839"/>
                    <a:pt x="1" y="4118"/>
                  </a:cubicBezTo>
                  <a:cubicBezTo>
                    <a:pt x="1" y="6396"/>
                    <a:pt x="1839" y="8234"/>
                    <a:pt x="4117" y="8234"/>
                  </a:cubicBezTo>
                  <a:cubicBezTo>
                    <a:pt x="6396" y="8234"/>
                    <a:pt x="8234" y="6396"/>
                    <a:pt x="8234" y="4118"/>
                  </a:cubicBezTo>
                  <a:cubicBezTo>
                    <a:pt x="8234" y="1839"/>
                    <a:pt x="6396"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738378" y="4673607"/>
              <a:ext cx="166140" cy="166140"/>
            </a:xfrm>
            <a:custGeom>
              <a:avLst/>
              <a:gdLst/>
              <a:ahLst/>
              <a:cxnLst/>
              <a:rect l="l" t="t" r="r" b="b"/>
              <a:pathLst>
                <a:path w="8634" h="8634" extrusionOk="0">
                  <a:moveTo>
                    <a:pt x="4317" y="360"/>
                  </a:moveTo>
                  <a:cubicBezTo>
                    <a:pt x="6476" y="360"/>
                    <a:pt x="8274" y="2158"/>
                    <a:pt x="8274" y="4317"/>
                  </a:cubicBezTo>
                  <a:cubicBezTo>
                    <a:pt x="8274" y="6475"/>
                    <a:pt x="6476" y="8273"/>
                    <a:pt x="4317" y="8273"/>
                  </a:cubicBezTo>
                  <a:cubicBezTo>
                    <a:pt x="2159" y="8273"/>
                    <a:pt x="361" y="6475"/>
                    <a:pt x="361" y="4317"/>
                  </a:cubicBezTo>
                  <a:cubicBezTo>
                    <a:pt x="361" y="2158"/>
                    <a:pt x="2159" y="360"/>
                    <a:pt x="4317" y="360"/>
                  </a:cubicBezTo>
                  <a:close/>
                  <a:moveTo>
                    <a:pt x="4317" y="0"/>
                  </a:moveTo>
                  <a:cubicBezTo>
                    <a:pt x="1919" y="0"/>
                    <a:pt x="1" y="1918"/>
                    <a:pt x="1" y="4317"/>
                  </a:cubicBezTo>
                  <a:cubicBezTo>
                    <a:pt x="1" y="6715"/>
                    <a:pt x="1919" y="8633"/>
                    <a:pt x="4317" y="8633"/>
                  </a:cubicBezTo>
                  <a:cubicBezTo>
                    <a:pt x="6715" y="8633"/>
                    <a:pt x="8634" y="6715"/>
                    <a:pt x="8634" y="4317"/>
                  </a:cubicBezTo>
                  <a:cubicBezTo>
                    <a:pt x="8634" y="1918"/>
                    <a:pt x="671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790679" y="4725888"/>
              <a:ext cx="61557" cy="61557"/>
            </a:xfrm>
            <a:custGeom>
              <a:avLst/>
              <a:gdLst/>
              <a:ahLst/>
              <a:cxnLst/>
              <a:rect l="l" t="t" r="r" b="b"/>
              <a:pathLst>
                <a:path w="3199" h="3199" extrusionOk="0">
                  <a:moveTo>
                    <a:pt x="1599" y="1"/>
                  </a:moveTo>
                  <a:cubicBezTo>
                    <a:pt x="720" y="1"/>
                    <a:pt x="1" y="720"/>
                    <a:pt x="1" y="1600"/>
                  </a:cubicBezTo>
                  <a:cubicBezTo>
                    <a:pt x="1" y="2479"/>
                    <a:pt x="720" y="3198"/>
                    <a:pt x="1599" y="3198"/>
                  </a:cubicBezTo>
                  <a:cubicBezTo>
                    <a:pt x="2479" y="3198"/>
                    <a:pt x="3198" y="2479"/>
                    <a:pt x="3198" y="1600"/>
                  </a:cubicBezTo>
                  <a:cubicBezTo>
                    <a:pt x="319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1455931" y="4677436"/>
              <a:ext cx="159212" cy="158462"/>
            </a:xfrm>
            <a:custGeom>
              <a:avLst/>
              <a:gdLst/>
              <a:ahLst/>
              <a:cxnLst/>
              <a:rect l="l" t="t" r="r" b="b"/>
              <a:pathLst>
                <a:path w="8274" h="8235" extrusionOk="0">
                  <a:moveTo>
                    <a:pt x="4157" y="1"/>
                  </a:moveTo>
                  <a:cubicBezTo>
                    <a:pt x="1879" y="1"/>
                    <a:pt x="1" y="1839"/>
                    <a:pt x="1" y="4118"/>
                  </a:cubicBezTo>
                  <a:cubicBezTo>
                    <a:pt x="1" y="6396"/>
                    <a:pt x="1879" y="8234"/>
                    <a:pt x="4157" y="8234"/>
                  </a:cubicBezTo>
                  <a:cubicBezTo>
                    <a:pt x="6435" y="8234"/>
                    <a:pt x="8274" y="6396"/>
                    <a:pt x="8274" y="4118"/>
                  </a:cubicBezTo>
                  <a:cubicBezTo>
                    <a:pt x="8274" y="1839"/>
                    <a:pt x="6435"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1452852" y="4673607"/>
              <a:ext cx="166140" cy="166140"/>
            </a:xfrm>
            <a:custGeom>
              <a:avLst/>
              <a:gdLst/>
              <a:ahLst/>
              <a:cxnLst/>
              <a:rect l="l" t="t" r="r" b="b"/>
              <a:pathLst>
                <a:path w="8634" h="8634" extrusionOk="0">
                  <a:moveTo>
                    <a:pt x="4317" y="360"/>
                  </a:moveTo>
                  <a:cubicBezTo>
                    <a:pt x="6476" y="360"/>
                    <a:pt x="8234" y="2158"/>
                    <a:pt x="8234" y="4317"/>
                  </a:cubicBezTo>
                  <a:cubicBezTo>
                    <a:pt x="8234" y="6475"/>
                    <a:pt x="6476" y="8273"/>
                    <a:pt x="4317" y="8273"/>
                  </a:cubicBezTo>
                  <a:cubicBezTo>
                    <a:pt x="2119" y="8273"/>
                    <a:pt x="360" y="6475"/>
                    <a:pt x="360" y="4317"/>
                  </a:cubicBezTo>
                  <a:cubicBezTo>
                    <a:pt x="360" y="2158"/>
                    <a:pt x="2119" y="360"/>
                    <a:pt x="4317" y="360"/>
                  </a:cubicBezTo>
                  <a:close/>
                  <a:moveTo>
                    <a:pt x="4317" y="0"/>
                  </a:moveTo>
                  <a:cubicBezTo>
                    <a:pt x="1919" y="0"/>
                    <a:pt x="1" y="1918"/>
                    <a:pt x="1" y="4317"/>
                  </a:cubicBezTo>
                  <a:cubicBezTo>
                    <a:pt x="1" y="6715"/>
                    <a:pt x="1919" y="8633"/>
                    <a:pt x="4317" y="8633"/>
                  </a:cubicBezTo>
                  <a:cubicBezTo>
                    <a:pt x="6675" y="8633"/>
                    <a:pt x="8634" y="6715"/>
                    <a:pt x="8634" y="4317"/>
                  </a:cubicBezTo>
                  <a:cubicBezTo>
                    <a:pt x="8634" y="1918"/>
                    <a:pt x="667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1505153" y="4725888"/>
              <a:ext cx="60768" cy="61557"/>
            </a:xfrm>
            <a:custGeom>
              <a:avLst/>
              <a:gdLst/>
              <a:ahLst/>
              <a:cxnLst/>
              <a:rect l="l" t="t" r="r" b="b"/>
              <a:pathLst>
                <a:path w="3158" h="3199" extrusionOk="0">
                  <a:moveTo>
                    <a:pt x="1599" y="1"/>
                  </a:moveTo>
                  <a:cubicBezTo>
                    <a:pt x="720" y="1"/>
                    <a:pt x="1" y="720"/>
                    <a:pt x="1" y="1600"/>
                  </a:cubicBezTo>
                  <a:cubicBezTo>
                    <a:pt x="1" y="2479"/>
                    <a:pt x="720" y="3198"/>
                    <a:pt x="1599" y="3198"/>
                  </a:cubicBezTo>
                  <a:cubicBezTo>
                    <a:pt x="2479" y="3198"/>
                    <a:pt x="3158" y="2479"/>
                    <a:pt x="3158" y="1600"/>
                  </a:cubicBezTo>
                  <a:cubicBezTo>
                    <a:pt x="315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40000" y="2845511"/>
              <a:ext cx="1730440" cy="1089799"/>
            </a:xfrm>
            <a:custGeom>
              <a:avLst/>
              <a:gdLst/>
              <a:ahLst/>
              <a:cxnLst/>
              <a:rect l="l" t="t" r="r" b="b"/>
              <a:pathLst>
                <a:path w="89928" h="56635" extrusionOk="0">
                  <a:moveTo>
                    <a:pt x="3238" y="0"/>
                  </a:moveTo>
                  <a:cubicBezTo>
                    <a:pt x="1440" y="0"/>
                    <a:pt x="1" y="1519"/>
                    <a:pt x="121" y="3317"/>
                  </a:cubicBezTo>
                  <a:lnTo>
                    <a:pt x="3638" y="53717"/>
                  </a:lnTo>
                  <a:cubicBezTo>
                    <a:pt x="3718" y="55355"/>
                    <a:pt x="5077" y="56634"/>
                    <a:pt x="6715" y="56634"/>
                  </a:cubicBezTo>
                  <a:lnTo>
                    <a:pt x="86331" y="56634"/>
                  </a:lnTo>
                  <a:cubicBezTo>
                    <a:pt x="88449" y="56634"/>
                    <a:pt x="89928" y="54556"/>
                    <a:pt x="89288" y="52517"/>
                  </a:cubicBezTo>
                  <a:cubicBezTo>
                    <a:pt x="88849" y="51239"/>
                    <a:pt x="87650" y="50399"/>
                    <a:pt x="86331" y="50399"/>
                  </a:cubicBezTo>
                  <a:lnTo>
                    <a:pt x="58673" y="50399"/>
                  </a:lnTo>
                  <a:cubicBezTo>
                    <a:pt x="57154" y="50399"/>
                    <a:pt x="55835" y="49280"/>
                    <a:pt x="55596" y="47761"/>
                  </a:cubicBezTo>
                  <a:lnTo>
                    <a:pt x="48282" y="2598"/>
                  </a:lnTo>
                  <a:cubicBezTo>
                    <a:pt x="48042" y="1079"/>
                    <a:pt x="46723" y="0"/>
                    <a:pt x="45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337691" y="2841663"/>
              <a:ext cx="1730440" cy="1097477"/>
            </a:xfrm>
            <a:custGeom>
              <a:avLst/>
              <a:gdLst/>
              <a:ahLst/>
              <a:cxnLst/>
              <a:rect l="l" t="t" r="r" b="b"/>
              <a:pathLst>
                <a:path w="89928" h="57034" extrusionOk="0">
                  <a:moveTo>
                    <a:pt x="45324" y="360"/>
                  </a:moveTo>
                  <a:cubicBezTo>
                    <a:pt x="46763" y="360"/>
                    <a:pt x="47962" y="1399"/>
                    <a:pt x="48202" y="2838"/>
                  </a:cubicBezTo>
                  <a:lnTo>
                    <a:pt x="55556" y="48001"/>
                  </a:lnTo>
                  <a:cubicBezTo>
                    <a:pt x="55796" y="49600"/>
                    <a:pt x="57154" y="50759"/>
                    <a:pt x="58793" y="50759"/>
                  </a:cubicBezTo>
                  <a:lnTo>
                    <a:pt x="86451" y="50759"/>
                  </a:lnTo>
                  <a:cubicBezTo>
                    <a:pt x="87690" y="50759"/>
                    <a:pt x="88809" y="51598"/>
                    <a:pt x="89208" y="52797"/>
                  </a:cubicBezTo>
                  <a:cubicBezTo>
                    <a:pt x="89528" y="53717"/>
                    <a:pt x="89368" y="54676"/>
                    <a:pt x="88809" y="55435"/>
                  </a:cubicBezTo>
                  <a:cubicBezTo>
                    <a:pt x="88249" y="56195"/>
                    <a:pt x="87370" y="56634"/>
                    <a:pt x="86451" y="56634"/>
                  </a:cubicBezTo>
                  <a:lnTo>
                    <a:pt x="6835" y="56634"/>
                  </a:lnTo>
                  <a:cubicBezTo>
                    <a:pt x="5317" y="56634"/>
                    <a:pt x="4038" y="55435"/>
                    <a:pt x="3918" y="53917"/>
                  </a:cubicBezTo>
                  <a:lnTo>
                    <a:pt x="441" y="3517"/>
                  </a:lnTo>
                  <a:cubicBezTo>
                    <a:pt x="401" y="2678"/>
                    <a:pt x="640" y="1919"/>
                    <a:pt x="1240" y="1319"/>
                  </a:cubicBezTo>
                  <a:cubicBezTo>
                    <a:pt x="1799" y="720"/>
                    <a:pt x="2559" y="360"/>
                    <a:pt x="3358" y="360"/>
                  </a:cubicBezTo>
                  <a:close/>
                  <a:moveTo>
                    <a:pt x="3358" y="0"/>
                  </a:moveTo>
                  <a:cubicBezTo>
                    <a:pt x="2439" y="0"/>
                    <a:pt x="1600" y="360"/>
                    <a:pt x="960" y="1039"/>
                  </a:cubicBezTo>
                  <a:cubicBezTo>
                    <a:pt x="321" y="1719"/>
                    <a:pt x="1" y="2598"/>
                    <a:pt x="81" y="3517"/>
                  </a:cubicBezTo>
                  <a:lnTo>
                    <a:pt x="3558" y="53956"/>
                  </a:lnTo>
                  <a:cubicBezTo>
                    <a:pt x="3678" y="55675"/>
                    <a:pt x="5117" y="57034"/>
                    <a:pt x="6835" y="57034"/>
                  </a:cubicBezTo>
                  <a:lnTo>
                    <a:pt x="86451" y="57034"/>
                  </a:lnTo>
                  <a:cubicBezTo>
                    <a:pt x="87490" y="57034"/>
                    <a:pt x="88489" y="56514"/>
                    <a:pt x="89128" y="55635"/>
                  </a:cubicBezTo>
                  <a:cubicBezTo>
                    <a:pt x="89728" y="54796"/>
                    <a:pt x="89928" y="53677"/>
                    <a:pt x="89568" y="52678"/>
                  </a:cubicBezTo>
                  <a:cubicBezTo>
                    <a:pt x="89128" y="51319"/>
                    <a:pt x="87849" y="50399"/>
                    <a:pt x="86451" y="50399"/>
                  </a:cubicBezTo>
                  <a:lnTo>
                    <a:pt x="58793" y="50399"/>
                  </a:lnTo>
                  <a:cubicBezTo>
                    <a:pt x="57354" y="50399"/>
                    <a:pt x="56155" y="49360"/>
                    <a:pt x="55915" y="47921"/>
                  </a:cubicBezTo>
                  <a:lnTo>
                    <a:pt x="48561" y="2758"/>
                  </a:lnTo>
                  <a:cubicBezTo>
                    <a:pt x="48322" y="1159"/>
                    <a:pt x="46923" y="0"/>
                    <a:pt x="4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409985" y="3066223"/>
              <a:ext cx="701428" cy="7716"/>
            </a:xfrm>
            <a:custGeom>
              <a:avLst/>
              <a:gdLst/>
              <a:ahLst/>
              <a:cxnLst/>
              <a:rect l="l" t="t" r="r" b="b"/>
              <a:pathLst>
                <a:path w="36452" h="401" extrusionOk="0">
                  <a:moveTo>
                    <a:pt x="201" y="1"/>
                  </a:moveTo>
                  <a:cubicBezTo>
                    <a:pt x="81" y="1"/>
                    <a:pt x="1" y="81"/>
                    <a:pt x="1" y="201"/>
                  </a:cubicBezTo>
                  <a:cubicBezTo>
                    <a:pt x="1" y="321"/>
                    <a:pt x="81" y="400"/>
                    <a:pt x="201" y="400"/>
                  </a:cubicBezTo>
                  <a:lnTo>
                    <a:pt x="36251" y="400"/>
                  </a:lnTo>
                  <a:cubicBezTo>
                    <a:pt x="36371" y="400"/>
                    <a:pt x="36451" y="321"/>
                    <a:pt x="36451" y="201"/>
                  </a:cubicBezTo>
                  <a:cubicBezTo>
                    <a:pt x="36451" y="81"/>
                    <a:pt x="36371" y="1"/>
                    <a:pt x="36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409985" y="3287723"/>
              <a:ext cx="741414" cy="7716"/>
            </a:xfrm>
            <a:custGeom>
              <a:avLst/>
              <a:gdLst/>
              <a:ahLst/>
              <a:cxnLst/>
              <a:rect l="l" t="t" r="r" b="b"/>
              <a:pathLst>
                <a:path w="38530" h="401" extrusionOk="0">
                  <a:moveTo>
                    <a:pt x="201" y="0"/>
                  </a:moveTo>
                  <a:cubicBezTo>
                    <a:pt x="81" y="0"/>
                    <a:pt x="1" y="80"/>
                    <a:pt x="1" y="200"/>
                  </a:cubicBezTo>
                  <a:cubicBezTo>
                    <a:pt x="1" y="280"/>
                    <a:pt x="81" y="400"/>
                    <a:pt x="201" y="400"/>
                  </a:cubicBezTo>
                  <a:lnTo>
                    <a:pt x="38330" y="400"/>
                  </a:lnTo>
                  <a:cubicBezTo>
                    <a:pt x="38410" y="400"/>
                    <a:pt x="38530" y="280"/>
                    <a:pt x="38530" y="200"/>
                  </a:cubicBezTo>
                  <a:cubicBezTo>
                    <a:pt x="38530" y="80"/>
                    <a:pt x="3841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454590" y="3509224"/>
              <a:ext cx="741414" cy="6927"/>
            </a:xfrm>
            <a:custGeom>
              <a:avLst/>
              <a:gdLst/>
              <a:ahLst/>
              <a:cxnLst/>
              <a:rect l="l" t="t" r="r" b="b"/>
              <a:pathLst>
                <a:path w="38530" h="360" extrusionOk="0">
                  <a:moveTo>
                    <a:pt x="201" y="0"/>
                  </a:moveTo>
                  <a:cubicBezTo>
                    <a:pt x="81" y="0"/>
                    <a:pt x="1" y="80"/>
                    <a:pt x="1" y="200"/>
                  </a:cubicBezTo>
                  <a:cubicBezTo>
                    <a:pt x="1" y="280"/>
                    <a:pt x="81" y="360"/>
                    <a:pt x="201" y="360"/>
                  </a:cubicBezTo>
                  <a:lnTo>
                    <a:pt x="38330" y="360"/>
                  </a:lnTo>
                  <a:cubicBezTo>
                    <a:pt x="38450" y="360"/>
                    <a:pt x="38530" y="280"/>
                    <a:pt x="38530" y="200"/>
                  </a:cubicBezTo>
                  <a:cubicBezTo>
                    <a:pt x="38530" y="80"/>
                    <a:pt x="3845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454590" y="3730705"/>
              <a:ext cx="741414" cy="6947"/>
            </a:xfrm>
            <a:custGeom>
              <a:avLst/>
              <a:gdLst/>
              <a:ahLst/>
              <a:cxnLst/>
              <a:rect l="l" t="t" r="r" b="b"/>
              <a:pathLst>
                <a:path w="38530" h="361" extrusionOk="0">
                  <a:moveTo>
                    <a:pt x="201" y="1"/>
                  </a:moveTo>
                  <a:cubicBezTo>
                    <a:pt x="81" y="1"/>
                    <a:pt x="1" y="81"/>
                    <a:pt x="1" y="161"/>
                  </a:cubicBezTo>
                  <a:cubicBezTo>
                    <a:pt x="1" y="281"/>
                    <a:pt x="81" y="360"/>
                    <a:pt x="201" y="360"/>
                  </a:cubicBezTo>
                  <a:lnTo>
                    <a:pt x="38330" y="360"/>
                  </a:lnTo>
                  <a:cubicBezTo>
                    <a:pt x="38450" y="360"/>
                    <a:pt x="38530" y="281"/>
                    <a:pt x="38530" y="161"/>
                  </a:cubicBezTo>
                  <a:cubicBezTo>
                    <a:pt x="38530" y="81"/>
                    <a:pt x="38450" y="1"/>
                    <a:pt x="38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1156768" y="2887806"/>
              <a:ext cx="149206" cy="944441"/>
            </a:xfrm>
            <a:custGeom>
              <a:avLst/>
              <a:gdLst/>
              <a:ahLst/>
              <a:cxnLst/>
              <a:rect l="l" t="t" r="r" b="b"/>
              <a:pathLst>
                <a:path w="7754" h="49081" extrusionOk="0">
                  <a:moveTo>
                    <a:pt x="160" y="0"/>
                  </a:moveTo>
                  <a:cubicBezTo>
                    <a:pt x="80" y="40"/>
                    <a:pt x="0" y="120"/>
                    <a:pt x="0" y="240"/>
                  </a:cubicBezTo>
                  <a:lnTo>
                    <a:pt x="7354" y="48921"/>
                  </a:lnTo>
                  <a:cubicBezTo>
                    <a:pt x="7354" y="49001"/>
                    <a:pt x="7434" y="49081"/>
                    <a:pt x="7554" y="49081"/>
                  </a:cubicBezTo>
                  <a:cubicBezTo>
                    <a:pt x="7674" y="49041"/>
                    <a:pt x="7754" y="48961"/>
                    <a:pt x="7714" y="48841"/>
                  </a:cubicBezTo>
                  <a:lnTo>
                    <a:pt x="400" y="160"/>
                  </a:lnTo>
                  <a:cubicBezTo>
                    <a:pt x="360" y="80"/>
                    <a:pt x="280"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57097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4" name="TextBox 3">
            <a:extLst>
              <a:ext uri="{FF2B5EF4-FFF2-40B4-BE49-F238E27FC236}">
                <a16:creationId xmlns:a16="http://schemas.microsoft.com/office/drawing/2014/main" id="{17421B7E-BEDE-EB7E-FDDA-5DA89BA47DD8}"/>
              </a:ext>
            </a:extLst>
          </p:cNvPr>
          <p:cNvSpPr txBox="1"/>
          <p:nvPr/>
        </p:nvSpPr>
        <p:spPr>
          <a:xfrm>
            <a:off x="252441" y="1271224"/>
            <a:ext cx="8758824" cy="3269228"/>
          </a:xfrm>
          <a:prstGeom prst="rect">
            <a:avLst/>
          </a:prstGeom>
          <a:noFill/>
        </p:spPr>
        <p:txBody>
          <a:bodyPr wrap="square">
            <a:spAutoFit/>
          </a:bodyPr>
          <a:lstStyle/>
          <a:p>
            <a:pPr marL="0" marR="0" lvl="0" indent="0" algn="just" defTabSz="457200" rtl="0" eaLnBrk="1" fontAlgn="auto" latinLnBrk="0" hangingPunct="1">
              <a:lnSpc>
                <a:spcPct val="107000"/>
              </a:lnSpc>
              <a:spcBef>
                <a:spcPts val="1500"/>
              </a:spcBef>
              <a:spcAft>
                <a:spcPts val="1500"/>
              </a:spcAft>
              <a:buClrTx/>
              <a:buSzTx/>
              <a:buFontTx/>
              <a:buNone/>
              <a:tabLst/>
              <a:defRPr/>
            </a:pPr>
            <a:r>
              <a:rPr kumimoji="0" lang="en-US" i="0" u="none" strike="noStrike" kern="0" cap="none" spc="0" normalizeH="0" baseline="0" noProof="0" dirty="0">
                <a:ln>
                  <a:noFill/>
                </a:ln>
                <a:solidFill>
                  <a:srgbClr val="0D0D0D"/>
                </a:solidFill>
                <a:effectLst/>
                <a:uLnTx/>
                <a:uFillTx/>
                <a:latin typeface="Rubik" panose="020B0604020202020204" charset="-79"/>
                <a:ea typeface="Times New Roman" panose="02020603050405020304" pitchFamily="18" charset="0"/>
                <a:cs typeface="Rubik" panose="020B0604020202020204" charset="-79"/>
              </a:rPr>
              <a:t>Hypothesis 1: Customers who spend more on wines are more likely to respond positively to marketing campaigns promoting wine-related products.</a:t>
            </a:r>
            <a:endParaRPr kumimoji="0" lang="en-US" i="0" u="none" strike="noStrike" kern="100" cap="none" spc="0" normalizeH="0" baseline="0" noProof="0" dirty="0">
              <a:ln>
                <a:noFill/>
              </a:ln>
              <a:solidFill>
                <a:prstClr val="black"/>
              </a:solidFill>
              <a:effectLst/>
              <a:uLnTx/>
              <a:uFillTx/>
              <a:latin typeface="Rubik" panose="020B0604020202020204" charset="-79"/>
              <a:ea typeface="Calibri" panose="020F0502020204030204" pitchFamily="34" charset="0"/>
              <a:cs typeface="Rubik" panose="020B0604020202020204" charset="-79"/>
            </a:endParaRPr>
          </a:p>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i="0" u="none" strike="noStrike" kern="100" cap="none" spc="0" normalizeH="0" baseline="0" noProof="0" dirty="0">
                <a:ln>
                  <a:noFill/>
                </a:ln>
                <a:solidFill>
                  <a:srgbClr val="0D0D0D"/>
                </a:solidFill>
                <a:effectLst/>
                <a:highlight>
                  <a:srgbClr val="FFFFFF"/>
                </a:highlight>
                <a:uLnTx/>
                <a:uFillTx/>
                <a:latin typeface="Rubik" panose="020B0604020202020204" charset="-79"/>
                <a:ea typeface="Calibri" panose="020F0502020204030204" pitchFamily="34" charset="0"/>
                <a:cs typeface="Rubik" panose="020B0604020202020204" charset="-79"/>
              </a:rPr>
              <a:t>Hypothesis 2: Customers who spend more on fruits are more likely to respond positively to health-focused marketing campaigns.</a:t>
            </a:r>
            <a:endParaRPr kumimoji="0" lang="en-US" i="0" u="none" strike="noStrike" kern="100" cap="none" spc="0" normalizeH="0" baseline="0" noProof="0" dirty="0">
              <a:ln>
                <a:noFill/>
              </a:ln>
              <a:solidFill>
                <a:prstClr val="black"/>
              </a:solidFill>
              <a:effectLst/>
              <a:highlight>
                <a:srgbClr val="FFFFFF"/>
              </a:highlight>
              <a:uLnTx/>
              <a:uFillTx/>
              <a:latin typeface="Rubik" panose="020B0604020202020204" charset="-79"/>
              <a:ea typeface="Calibri" panose="020F0502020204030204" pitchFamily="34" charset="0"/>
              <a:cs typeface="Rubik" panose="020B0604020202020204" charset="-79"/>
            </a:endParaRPr>
          </a:p>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i="0" u="none" strike="noStrike" kern="100" cap="none" spc="0" normalizeH="0" baseline="0" noProof="0" dirty="0">
                <a:ln>
                  <a:noFill/>
                </a:ln>
                <a:solidFill>
                  <a:srgbClr val="0D0D0D"/>
                </a:solidFill>
                <a:effectLst/>
                <a:highlight>
                  <a:srgbClr val="FFFFFF"/>
                </a:highlight>
                <a:uLnTx/>
                <a:uFillTx/>
                <a:latin typeface="Rubik" panose="020B0604020202020204" charset="-79"/>
                <a:ea typeface="Calibri" panose="020F0502020204030204" pitchFamily="34" charset="0"/>
                <a:cs typeface="Rubik" panose="020B0604020202020204" charset="-79"/>
              </a:rPr>
              <a:t> </a:t>
            </a:r>
            <a:endParaRPr kumimoji="0" lang="en-US" i="0" u="none" strike="noStrike" kern="100" cap="none" spc="0" normalizeH="0" baseline="0" noProof="0" dirty="0">
              <a:ln>
                <a:noFill/>
              </a:ln>
              <a:solidFill>
                <a:prstClr val="black"/>
              </a:solidFill>
              <a:effectLst/>
              <a:highlight>
                <a:srgbClr val="FFFFFF"/>
              </a:highlight>
              <a:uLnTx/>
              <a:uFillTx/>
              <a:latin typeface="Rubik" panose="020B0604020202020204" charset="-79"/>
              <a:ea typeface="Calibri" panose="020F0502020204030204" pitchFamily="34" charset="0"/>
              <a:cs typeface="Rubik" panose="020B0604020202020204" charset="-79"/>
            </a:endParaRPr>
          </a:p>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i="0" u="none" strike="noStrike" kern="100" cap="none" spc="0" normalizeH="0" baseline="0" noProof="0" dirty="0">
                <a:ln>
                  <a:noFill/>
                </a:ln>
                <a:solidFill>
                  <a:srgbClr val="0D0D0D"/>
                </a:solidFill>
                <a:effectLst/>
                <a:highlight>
                  <a:srgbClr val="FFFFFF"/>
                </a:highlight>
                <a:uLnTx/>
                <a:uFillTx/>
                <a:latin typeface="Rubik" panose="020B0604020202020204" charset="-79"/>
                <a:ea typeface="Calibri" panose="020F0502020204030204" pitchFamily="34" charset="0"/>
                <a:cs typeface="Rubik" panose="020B0604020202020204" charset="-79"/>
              </a:rPr>
              <a:t>Hypothesis 3: There is no significant relationship between the amount spent on meat products and the response rates in marketing campaigns.</a:t>
            </a:r>
            <a:endParaRPr kumimoji="0" lang="en-US" i="0" u="none" strike="noStrike" kern="100" cap="none" spc="0" normalizeH="0" baseline="0" noProof="0" dirty="0">
              <a:ln>
                <a:noFill/>
              </a:ln>
              <a:solidFill>
                <a:prstClr val="black"/>
              </a:solidFill>
              <a:effectLst/>
              <a:highlight>
                <a:srgbClr val="FFFFFF"/>
              </a:highlight>
              <a:uLnTx/>
              <a:uFillTx/>
              <a:latin typeface="Rubik" panose="020B0604020202020204" charset="-79"/>
              <a:ea typeface="Calibri" panose="020F0502020204030204" pitchFamily="34" charset="0"/>
              <a:cs typeface="Rubik" panose="020B0604020202020204" charset="-79"/>
            </a:endParaRPr>
          </a:p>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i="0" u="none" strike="noStrike" kern="100" cap="none" spc="0" normalizeH="0" baseline="0" noProof="0" dirty="0">
                <a:ln>
                  <a:noFill/>
                </a:ln>
                <a:solidFill>
                  <a:srgbClr val="0D0D0D"/>
                </a:solidFill>
                <a:effectLst/>
                <a:highlight>
                  <a:srgbClr val="FFFFFF"/>
                </a:highlight>
                <a:uLnTx/>
                <a:uFillTx/>
                <a:latin typeface="Rubik" panose="020B0604020202020204" charset="-79"/>
                <a:ea typeface="Calibri" panose="020F0502020204030204" pitchFamily="34" charset="0"/>
                <a:cs typeface="Rubik" panose="020B0604020202020204" charset="-79"/>
              </a:rPr>
              <a:t> </a:t>
            </a:r>
            <a:endParaRPr kumimoji="0" lang="en-US" i="0" u="none" strike="noStrike" kern="100" cap="none" spc="0" normalizeH="0" baseline="0" noProof="0" dirty="0">
              <a:ln>
                <a:noFill/>
              </a:ln>
              <a:solidFill>
                <a:prstClr val="black"/>
              </a:solidFill>
              <a:effectLst/>
              <a:highlight>
                <a:srgbClr val="FFFFFF"/>
              </a:highlight>
              <a:uLnTx/>
              <a:uFillTx/>
              <a:latin typeface="Rubik" panose="020B0604020202020204" charset="-79"/>
              <a:ea typeface="Calibri" panose="020F0502020204030204" pitchFamily="34" charset="0"/>
              <a:cs typeface="Rubik" panose="020B0604020202020204" charset="-79"/>
            </a:endParaRPr>
          </a:p>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i="0" u="none" strike="noStrike" kern="100" cap="none" spc="0" normalizeH="0" baseline="0" noProof="0" dirty="0">
                <a:ln>
                  <a:noFill/>
                </a:ln>
                <a:solidFill>
                  <a:srgbClr val="0D0D0D"/>
                </a:solidFill>
                <a:effectLst/>
                <a:highlight>
                  <a:srgbClr val="FFFFFF"/>
                </a:highlight>
                <a:uLnTx/>
                <a:uFillTx/>
                <a:latin typeface="Rubik" panose="020B0604020202020204" charset="-79"/>
                <a:ea typeface="Calibri" panose="020F0502020204030204" pitchFamily="34" charset="0"/>
                <a:cs typeface="Rubik" panose="020B0604020202020204" charset="-79"/>
              </a:rPr>
              <a:t>Hypothesis 4: Customers who spend more on fish products are more likely to respond positively to marketing campaigns promoting seafood specials or cooking classes.</a:t>
            </a:r>
            <a:endParaRPr kumimoji="0" lang="en-US" i="0" u="none" strike="noStrike" kern="100" cap="none" spc="0" normalizeH="0" baseline="0" noProof="0" dirty="0">
              <a:ln>
                <a:noFill/>
              </a:ln>
              <a:solidFill>
                <a:prstClr val="black"/>
              </a:solidFill>
              <a:effectLst/>
              <a:highlight>
                <a:srgbClr val="FFFFFF"/>
              </a:highlight>
              <a:uLnTx/>
              <a:uFillTx/>
              <a:latin typeface="Rubik" panose="020B0604020202020204" charset="-79"/>
              <a:ea typeface="Calibri" panose="020F0502020204030204" pitchFamily="34" charset="0"/>
              <a:cs typeface="Rubik" panose="020B0604020202020204" charset="-79"/>
            </a:endParaRPr>
          </a:p>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i="0" u="none" strike="noStrike" kern="100" cap="none" spc="0" normalizeH="0" baseline="0" noProof="0" dirty="0">
                <a:ln>
                  <a:noFill/>
                </a:ln>
                <a:solidFill>
                  <a:srgbClr val="0D0D0D"/>
                </a:solidFill>
                <a:effectLst/>
                <a:highlight>
                  <a:srgbClr val="FFFFFF"/>
                </a:highlight>
                <a:uLnTx/>
                <a:uFillTx/>
                <a:latin typeface="Rubik" panose="020B0604020202020204" charset="-79"/>
                <a:ea typeface="Calibri" panose="020F0502020204030204" pitchFamily="34" charset="0"/>
                <a:cs typeface="Rubik" panose="020B0604020202020204" charset="-79"/>
              </a:rPr>
              <a:t> </a:t>
            </a:r>
            <a:endParaRPr kumimoji="0" lang="en-US" i="0" u="none" strike="noStrike" kern="100" cap="none" spc="0" normalizeH="0" baseline="0" noProof="0" dirty="0">
              <a:ln>
                <a:noFill/>
              </a:ln>
              <a:solidFill>
                <a:prstClr val="black"/>
              </a:solidFill>
              <a:effectLst/>
              <a:highlight>
                <a:srgbClr val="FFFFFF"/>
              </a:highlight>
              <a:uLnTx/>
              <a:uFillTx/>
              <a:latin typeface="Rubik" panose="020B0604020202020204" charset="-79"/>
              <a:ea typeface="Calibri" panose="020F0502020204030204" pitchFamily="34" charset="0"/>
              <a:cs typeface="Rubik" panose="020B0604020202020204" charset="-79"/>
            </a:endParaRPr>
          </a:p>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i="0" u="none" strike="noStrike" kern="100" cap="none" spc="0" normalizeH="0" baseline="0" noProof="0" dirty="0">
                <a:ln>
                  <a:noFill/>
                </a:ln>
                <a:solidFill>
                  <a:srgbClr val="0D0D0D"/>
                </a:solidFill>
                <a:effectLst/>
                <a:highlight>
                  <a:srgbClr val="FFFFFF"/>
                </a:highlight>
                <a:uLnTx/>
                <a:uFillTx/>
                <a:latin typeface="Rubik" panose="020B0604020202020204" charset="-79"/>
                <a:ea typeface="Calibri" panose="020F0502020204030204" pitchFamily="34" charset="0"/>
                <a:cs typeface="Rubik" panose="020B0604020202020204" charset="-79"/>
              </a:rPr>
              <a:t>Hypothesis 5: There is a positive correlation between the amount spent on sweets and the response rates in marketing campaigns targeting family-oriented or holiday-themed promotions.</a:t>
            </a:r>
            <a:endParaRPr kumimoji="0" lang="en-US" i="0" u="none" strike="noStrike" kern="100" cap="none" spc="0" normalizeH="0" baseline="0" noProof="0" dirty="0">
              <a:ln>
                <a:noFill/>
              </a:ln>
              <a:solidFill>
                <a:prstClr val="black"/>
              </a:solidFill>
              <a:effectLst/>
              <a:highlight>
                <a:srgbClr val="FFFFFF"/>
              </a:highlight>
              <a:uLnTx/>
              <a:uFillTx/>
              <a:latin typeface="Rubik" panose="020B0604020202020204" charset="-79"/>
              <a:ea typeface="Calibri" panose="020F0502020204030204" pitchFamily="34" charset="0"/>
              <a:cs typeface="Rubik" panose="020B0604020202020204" charset="-79"/>
            </a:endParaRPr>
          </a:p>
        </p:txBody>
      </p:sp>
      <p:sp>
        <p:nvSpPr>
          <p:cNvPr id="34" name="TextBox 33">
            <a:extLst>
              <a:ext uri="{FF2B5EF4-FFF2-40B4-BE49-F238E27FC236}">
                <a16:creationId xmlns:a16="http://schemas.microsoft.com/office/drawing/2014/main" id="{3734DC9B-68AA-F0C1-1D26-A50CDC6982CE}"/>
              </a:ext>
            </a:extLst>
          </p:cNvPr>
          <p:cNvSpPr txBox="1"/>
          <p:nvPr/>
        </p:nvSpPr>
        <p:spPr>
          <a:xfrm>
            <a:off x="1839896" y="5973025"/>
            <a:ext cx="4806201"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The amount spent on wines significantly differs between customers who responded and those who did not respond to marketing campaigns.</a:t>
            </a:r>
          </a:p>
        </p:txBody>
      </p:sp>
      <p:sp>
        <p:nvSpPr>
          <p:cNvPr id="35" name="Google Shape;691;p42">
            <a:extLst>
              <a:ext uri="{FF2B5EF4-FFF2-40B4-BE49-F238E27FC236}">
                <a16:creationId xmlns:a16="http://schemas.microsoft.com/office/drawing/2014/main" id="{6DA5D63A-1C4B-282E-DC0E-DEE1772A60B2}"/>
              </a:ext>
            </a:extLst>
          </p:cNvPr>
          <p:cNvSpPr txBox="1">
            <a:spLocks noGrp="1"/>
          </p:cNvSpPr>
          <p:nvPr>
            <p:ph type="title"/>
          </p:nvPr>
        </p:nvSpPr>
        <p:spPr>
          <a:xfrm>
            <a:off x="2508725" y="77859"/>
            <a:ext cx="3852000" cy="95415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sz="2800" dirty="0"/>
              <a:t>Hypothesis Testing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4" name="TextBox 3">
            <a:extLst>
              <a:ext uri="{FF2B5EF4-FFF2-40B4-BE49-F238E27FC236}">
                <a16:creationId xmlns:a16="http://schemas.microsoft.com/office/drawing/2014/main" id="{17421B7E-BEDE-EB7E-FDDA-5DA89BA47DD8}"/>
              </a:ext>
            </a:extLst>
          </p:cNvPr>
          <p:cNvSpPr txBox="1"/>
          <p:nvPr/>
        </p:nvSpPr>
        <p:spPr>
          <a:xfrm>
            <a:off x="214711" y="109150"/>
            <a:ext cx="8714578" cy="541238"/>
          </a:xfrm>
          <a:prstGeom prst="rect">
            <a:avLst/>
          </a:prstGeom>
          <a:solidFill>
            <a:srgbClr val="F9F9FF"/>
          </a:solidFill>
        </p:spPr>
        <p:txBody>
          <a:bodyPr wrap="square">
            <a:spAutoFit/>
          </a:bodyPr>
          <a:lstStyle/>
          <a:p>
            <a:pPr marL="0" marR="0" lvl="0" indent="0" algn="just" defTabSz="457200" rtl="0" eaLnBrk="1" fontAlgn="auto" latinLnBrk="0" hangingPunct="1">
              <a:lnSpc>
                <a:spcPct val="107000"/>
              </a:lnSpc>
              <a:spcBef>
                <a:spcPts val="1500"/>
              </a:spcBef>
              <a:spcAft>
                <a:spcPts val="1500"/>
              </a:spcAft>
              <a:buClrTx/>
              <a:buSzTx/>
              <a:buFontTx/>
              <a:buNone/>
              <a:tabLst/>
              <a:defRPr/>
            </a:pPr>
            <a:r>
              <a:rPr kumimoji="0" lang="en-US" i="0" u="none" strike="noStrike" kern="0" cap="none" spc="0" normalizeH="0" baseline="0" noProof="0" dirty="0">
                <a:ln>
                  <a:noFill/>
                </a:ln>
                <a:solidFill>
                  <a:srgbClr val="0D0D0D"/>
                </a:solidFill>
                <a:effectLst/>
                <a:uLnTx/>
                <a:uFillTx/>
                <a:latin typeface="Rubik" panose="020B0604020202020204" charset="-79"/>
                <a:ea typeface="Times New Roman" panose="02020603050405020304" pitchFamily="18" charset="0"/>
                <a:cs typeface="Rubik" panose="020B0604020202020204" charset="-79"/>
              </a:rPr>
              <a:t>Hypothesis 1: Customers who spend more on wines are more likely to respond positively to marketing campaigns promoting wine-related products.</a:t>
            </a:r>
            <a:endParaRPr kumimoji="0" lang="en-US" i="0" u="none" strike="noStrike" kern="100" cap="none" spc="0" normalizeH="0" baseline="0" noProof="0" dirty="0">
              <a:ln>
                <a:noFill/>
              </a:ln>
              <a:solidFill>
                <a:prstClr val="black"/>
              </a:solidFill>
              <a:effectLst/>
              <a:uLnTx/>
              <a:uFillTx/>
              <a:latin typeface="Rubik" panose="020B0604020202020204" charset="-79"/>
              <a:ea typeface="Calibri" panose="020F0502020204030204" pitchFamily="34" charset="0"/>
              <a:cs typeface="Rubik" panose="020B0604020202020204" charset="-79"/>
            </a:endParaRPr>
          </a:p>
        </p:txBody>
      </p:sp>
      <p:pic>
        <p:nvPicPr>
          <p:cNvPr id="30" name="Picture 29">
            <a:extLst>
              <a:ext uri="{FF2B5EF4-FFF2-40B4-BE49-F238E27FC236}">
                <a16:creationId xmlns:a16="http://schemas.microsoft.com/office/drawing/2014/main" id="{4B152631-B1BC-25F7-699E-22E8A9081553}"/>
              </a:ext>
            </a:extLst>
          </p:cNvPr>
          <p:cNvPicPr>
            <a:picLocks noChangeAspect="1"/>
          </p:cNvPicPr>
          <p:nvPr/>
        </p:nvPicPr>
        <p:blipFill>
          <a:blip r:embed="rId3"/>
          <a:stretch>
            <a:fillRect/>
          </a:stretch>
        </p:blipFill>
        <p:spPr>
          <a:xfrm>
            <a:off x="97970" y="1379224"/>
            <a:ext cx="3879555" cy="2713776"/>
          </a:xfrm>
          <a:prstGeom prst="rect">
            <a:avLst/>
          </a:prstGeom>
        </p:spPr>
      </p:pic>
      <p:sp>
        <p:nvSpPr>
          <p:cNvPr id="32" name="TextBox 31">
            <a:extLst>
              <a:ext uri="{FF2B5EF4-FFF2-40B4-BE49-F238E27FC236}">
                <a16:creationId xmlns:a16="http://schemas.microsoft.com/office/drawing/2014/main" id="{B4DD217B-8E15-F4D1-6F02-2BEDD35B7682}"/>
              </a:ext>
            </a:extLst>
          </p:cNvPr>
          <p:cNvSpPr txBox="1"/>
          <p:nvPr/>
        </p:nvSpPr>
        <p:spPr>
          <a:xfrm>
            <a:off x="214711" y="753196"/>
            <a:ext cx="6498792" cy="430887"/>
          </a:xfrm>
          <a:prstGeom prst="rect">
            <a:avLst/>
          </a:prstGeom>
          <a:noFill/>
        </p:spPr>
        <p:txBody>
          <a:bodyPr wrap="square">
            <a:spAutoFit/>
          </a:bodyPr>
          <a:lstStyle/>
          <a:p>
            <a:pPr marL="285750" indent="-285750" defTabSz="457200">
              <a:buClrTx/>
              <a:buFont typeface="Arial" panose="020B0604020202020204" pitchFamily="34" charset="0"/>
              <a:buChar char="•"/>
              <a:defRPr/>
            </a:pPr>
            <a:r>
              <a:rPr kumimoji="0" lang="en-US" sz="1100" i="0" u="none"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rPr>
              <a:t>p value = 2.9561909421349646e-121 &lt; significance value (0.05)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i="0" u="none"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rPr>
              <a:t>Reject the Null Hypothesis</a:t>
            </a:r>
          </a:p>
        </p:txBody>
      </p:sp>
      <p:pic>
        <p:nvPicPr>
          <p:cNvPr id="33" name="Picture 32">
            <a:extLst>
              <a:ext uri="{FF2B5EF4-FFF2-40B4-BE49-F238E27FC236}">
                <a16:creationId xmlns:a16="http://schemas.microsoft.com/office/drawing/2014/main" id="{69AA040A-0E24-B6D2-D12B-D51214845E95}"/>
              </a:ext>
            </a:extLst>
          </p:cNvPr>
          <p:cNvPicPr>
            <a:picLocks noChangeAspect="1"/>
          </p:cNvPicPr>
          <p:nvPr/>
        </p:nvPicPr>
        <p:blipFill>
          <a:blip r:embed="rId4"/>
          <a:stretch>
            <a:fillRect/>
          </a:stretch>
        </p:blipFill>
        <p:spPr>
          <a:xfrm>
            <a:off x="4402905" y="1439525"/>
            <a:ext cx="4120933" cy="2593173"/>
          </a:xfrm>
          <a:prstGeom prst="rect">
            <a:avLst/>
          </a:prstGeom>
        </p:spPr>
      </p:pic>
      <p:sp>
        <p:nvSpPr>
          <p:cNvPr id="34" name="TextBox 33">
            <a:extLst>
              <a:ext uri="{FF2B5EF4-FFF2-40B4-BE49-F238E27FC236}">
                <a16:creationId xmlns:a16="http://schemas.microsoft.com/office/drawing/2014/main" id="{3734DC9B-68AA-F0C1-1D26-A50CDC6982CE}"/>
              </a:ext>
            </a:extLst>
          </p:cNvPr>
          <p:cNvSpPr txBox="1"/>
          <p:nvPr/>
        </p:nvSpPr>
        <p:spPr>
          <a:xfrm>
            <a:off x="334674" y="4175505"/>
            <a:ext cx="8808467"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rPr>
              <a:t>The amount spent on wines significantly differs between customers who responded and those who did not respond to marketing campaigns.</a:t>
            </a:r>
          </a:p>
        </p:txBody>
      </p:sp>
    </p:spTree>
    <p:extLst>
      <p:ext uri="{BB962C8B-B14F-4D97-AF65-F5344CB8AC3E}">
        <p14:creationId xmlns:p14="http://schemas.microsoft.com/office/powerpoint/2010/main" val="4271334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4" name="TextBox 3">
            <a:extLst>
              <a:ext uri="{FF2B5EF4-FFF2-40B4-BE49-F238E27FC236}">
                <a16:creationId xmlns:a16="http://schemas.microsoft.com/office/drawing/2014/main" id="{17421B7E-BEDE-EB7E-FDDA-5DA89BA47DD8}"/>
              </a:ext>
            </a:extLst>
          </p:cNvPr>
          <p:cNvSpPr txBox="1"/>
          <p:nvPr/>
        </p:nvSpPr>
        <p:spPr>
          <a:xfrm>
            <a:off x="192588" y="69231"/>
            <a:ext cx="8758824" cy="541238"/>
          </a:xfrm>
          <a:prstGeom prst="rect">
            <a:avLst/>
          </a:prstGeom>
          <a:noFill/>
        </p:spPr>
        <p:txBody>
          <a:bodyPr wrap="square">
            <a:spAutoFit/>
          </a:bodyPr>
          <a:lstStyle/>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i="0" u="none" strike="noStrike" kern="100" cap="none" spc="0" normalizeH="0" baseline="0" noProof="0" dirty="0">
                <a:ln>
                  <a:noFill/>
                </a:ln>
                <a:solidFill>
                  <a:srgbClr val="0D0D0D"/>
                </a:solidFill>
                <a:effectLst/>
                <a:highlight>
                  <a:srgbClr val="FFFFFF"/>
                </a:highlight>
                <a:uLnTx/>
                <a:uFillTx/>
                <a:latin typeface="Rubik" panose="020B0604020202020204" charset="-79"/>
                <a:ea typeface="Calibri" panose="020F0502020204030204" pitchFamily="34" charset="0"/>
                <a:cs typeface="Rubik" panose="020B0604020202020204" charset="-79"/>
              </a:rPr>
              <a:t>Hypothesis 2: Customers who spend more on fruits are more likely to respond positively to health-focused marketing campaigns.</a:t>
            </a:r>
            <a:endParaRPr kumimoji="0" lang="en-US" i="0" u="none" strike="noStrike" kern="100" cap="none" spc="0" normalizeH="0" baseline="0" noProof="0" dirty="0">
              <a:ln>
                <a:noFill/>
              </a:ln>
              <a:solidFill>
                <a:prstClr val="black"/>
              </a:solidFill>
              <a:effectLst/>
              <a:highlight>
                <a:srgbClr val="FFFFFF"/>
              </a:highlight>
              <a:uLnTx/>
              <a:uFillTx/>
              <a:latin typeface="Rubik" panose="020B0604020202020204" charset="-79"/>
              <a:ea typeface="Calibri" panose="020F0502020204030204" pitchFamily="34" charset="0"/>
              <a:cs typeface="Rubik" panose="020B0604020202020204" charset="-79"/>
            </a:endParaRPr>
          </a:p>
        </p:txBody>
      </p:sp>
      <p:sp>
        <p:nvSpPr>
          <p:cNvPr id="5" name="TextBox 4">
            <a:extLst>
              <a:ext uri="{FF2B5EF4-FFF2-40B4-BE49-F238E27FC236}">
                <a16:creationId xmlns:a16="http://schemas.microsoft.com/office/drawing/2014/main" id="{CCD4DC68-8602-23E9-6FDD-BF0693CF9CBF}"/>
              </a:ext>
            </a:extLst>
          </p:cNvPr>
          <p:cNvSpPr txBox="1"/>
          <p:nvPr/>
        </p:nvSpPr>
        <p:spPr>
          <a:xfrm>
            <a:off x="357685" y="820943"/>
            <a:ext cx="6249592" cy="27699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p value = 3.0950001315024603e-10 &lt; 0.05</a:t>
            </a:r>
          </a:p>
        </p:txBody>
      </p:sp>
      <p:sp>
        <p:nvSpPr>
          <p:cNvPr id="6" name="TextBox 5">
            <a:extLst>
              <a:ext uri="{FF2B5EF4-FFF2-40B4-BE49-F238E27FC236}">
                <a16:creationId xmlns:a16="http://schemas.microsoft.com/office/drawing/2014/main" id="{586BFC75-71EF-D1B8-4A60-0D111D5190D8}"/>
              </a:ext>
            </a:extLst>
          </p:cNvPr>
          <p:cNvSpPr txBox="1"/>
          <p:nvPr/>
        </p:nvSpPr>
        <p:spPr>
          <a:xfrm>
            <a:off x="357685" y="1083245"/>
            <a:ext cx="3872237" cy="27699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Reject the Null Hypothesis</a:t>
            </a:r>
          </a:p>
        </p:txBody>
      </p:sp>
      <p:sp>
        <p:nvSpPr>
          <p:cNvPr id="7" name="TextBox 6">
            <a:extLst>
              <a:ext uri="{FF2B5EF4-FFF2-40B4-BE49-F238E27FC236}">
                <a16:creationId xmlns:a16="http://schemas.microsoft.com/office/drawing/2014/main" id="{1E010DEF-5021-B8C4-C7C4-8EAADF0D0B55}"/>
              </a:ext>
            </a:extLst>
          </p:cNvPr>
          <p:cNvSpPr txBox="1"/>
          <p:nvPr/>
        </p:nvSpPr>
        <p:spPr>
          <a:xfrm>
            <a:off x="0" y="4378512"/>
            <a:ext cx="9092381"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The amount spent on fruits significantly differs between customers who responded and those who did not respond to marketing campaigns.</a:t>
            </a:r>
          </a:p>
        </p:txBody>
      </p:sp>
      <p:pic>
        <p:nvPicPr>
          <p:cNvPr id="8" name="Picture 7">
            <a:extLst>
              <a:ext uri="{FF2B5EF4-FFF2-40B4-BE49-F238E27FC236}">
                <a16:creationId xmlns:a16="http://schemas.microsoft.com/office/drawing/2014/main" id="{E122EA29-2B57-EDF9-00D5-5F6689AA23A5}"/>
              </a:ext>
            </a:extLst>
          </p:cNvPr>
          <p:cNvPicPr>
            <a:picLocks noChangeAspect="1"/>
          </p:cNvPicPr>
          <p:nvPr/>
        </p:nvPicPr>
        <p:blipFill>
          <a:blip r:embed="rId3"/>
          <a:stretch>
            <a:fillRect/>
          </a:stretch>
        </p:blipFill>
        <p:spPr>
          <a:xfrm>
            <a:off x="150581" y="1452577"/>
            <a:ext cx="3593817" cy="2551610"/>
          </a:xfrm>
          <a:prstGeom prst="rect">
            <a:avLst/>
          </a:prstGeom>
        </p:spPr>
      </p:pic>
      <p:pic>
        <p:nvPicPr>
          <p:cNvPr id="9" name="Picture 8">
            <a:extLst>
              <a:ext uri="{FF2B5EF4-FFF2-40B4-BE49-F238E27FC236}">
                <a16:creationId xmlns:a16="http://schemas.microsoft.com/office/drawing/2014/main" id="{9BDF672C-B599-258E-7FE9-0D2300686727}"/>
              </a:ext>
            </a:extLst>
          </p:cNvPr>
          <p:cNvPicPr>
            <a:picLocks noChangeAspect="1"/>
          </p:cNvPicPr>
          <p:nvPr/>
        </p:nvPicPr>
        <p:blipFill>
          <a:blip r:embed="rId4"/>
          <a:stretch>
            <a:fillRect/>
          </a:stretch>
        </p:blipFill>
        <p:spPr>
          <a:xfrm>
            <a:off x="3744398" y="1452577"/>
            <a:ext cx="4492575" cy="2827035"/>
          </a:xfrm>
          <a:prstGeom prst="rect">
            <a:avLst/>
          </a:prstGeom>
        </p:spPr>
      </p:pic>
    </p:spTree>
    <p:extLst>
      <p:ext uri="{BB962C8B-B14F-4D97-AF65-F5344CB8AC3E}">
        <p14:creationId xmlns:p14="http://schemas.microsoft.com/office/powerpoint/2010/main" val="1222090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4" name="TextBox 3">
            <a:extLst>
              <a:ext uri="{FF2B5EF4-FFF2-40B4-BE49-F238E27FC236}">
                <a16:creationId xmlns:a16="http://schemas.microsoft.com/office/drawing/2014/main" id="{17421B7E-BEDE-EB7E-FDDA-5DA89BA47DD8}"/>
              </a:ext>
            </a:extLst>
          </p:cNvPr>
          <p:cNvSpPr txBox="1"/>
          <p:nvPr/>
        </p:nvSpPr>
        <p:spPr>
          <a:xfrm>
            <a:off x="245067" y="98728"/>
            <a:ext cx="8758824" cy="541238"/>
          </a:xfrm>
          <a:prstGeom prst="rect">
            <a:avLst/>
          </a:prstGeom>
          <a:noFill/>
        </p:spPr>
        <p:txBody>
          <a:bodyPr wrap="square">
            <a:spAutoFit/>
          </a:bodyPr>
          <a:lstStyle/>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i="0" u="none" strike="noStrike" kern="100" cap="none" spc="0" normalizeH="0" baseline="0" noProof="0" dirty="0">
                <a:ln>
                  <a:noFill/>
                </a:ln>
                <a:solidFill>
                  <a:srgbClr val="0D0D0D"/>
                </a:solidFill>
                <a:effectLst/>
                <a:highlight>
                  <a:srgbClr val="FFFFFF"/>
                </a:highlight>
                <a:uLnTx/>
                <a:uFillTx/>
                <a:latin typeface="Rubik" panose="020B0604020202020204" charset="-79"/>
                <a:ea typeface="Calibri" panose="020F0502020204030204" pitchFamily="34" charset="0"/>
                <a:cs typeface="Rubik" panose="020B0604020202020204" charset="-79"/>
              </a:rPr>
              <a:t> Hypothesis 3: There is no significant relationship between the amount spent on meat products and the response rates in marketing campaigns.</a:t>
            </a:r>
            <a:endParaRPr kumimoji="0" lang="en-US" i="0" u="none" strike="noStrike" kern="100" cap="none" spc="0" normalizeH="0" baseline="0" noProof="0" dirty="0">
              <a:ln>
                <a:noFill/>
              </a:ln>
              <a:solidFill>
                <a:prstClr val="black"/>
              </a:solidFill>
              <a:effectLst/>
              <a:highlight>
                <a:srgbClr val="FFFFFF"/>
              </a:highlight>
              <a:uLnTx/>
              <a:uFillTx/>
              <a:latin typeface="Rubik" panose="020B0604020202020204" charset="-79"/>
              <a:ea typeface="Calibri" panose="020F0502020204030204" pitchFamily="34" charset="0"/>
              <a:cs typeface="Rubik" panose="020B0604020202020204" charset="-79"/>
            </a:endParaRPr>
          </a:p>
        </p:txBody>
      </p:sp>
      <p:sp>
        <p:nvSpPr>
          <p:cNvPr id="6" name="TextBox 5">
            <a:extLst>
              <a:ext uri="{FF2B5EF4-FFF2-40B4-BE49-F238E27FC236}">
                <a16:creationId xmlns:a16="http://schemas.microsoft.com/office/drawing/2014/main" id="{6B9D399A-BA11-10B8-978A-44D6C3CBDAEC}"/>
              </a:ext>
            </a:extLst>
          </p:cNvPr>
          <p:cNvSpPr txBox="1"/>
          <p:nvPr/>
        </p:nvSpPr>
        <p:spPr>
          <a:xfrm>
            <a:off x="245067" y="730722"/>
            <a:ext cx="6094520" cy="307777"/>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 value = 1.620540963756365e-41 &lt; significance value (0.05) </a:t>
            </a:r>
          </a:p>
        </p:txBody>
      </p:sp>
      <p:sp>
        <p:nvSpPr>
          <p:cNvPr id="7" name="TextBox 6">
            <a:extLst>
              <a:ext uri="{FF2B5EF4-FFF2-40B4-BE49-F238E27FC236}">
                <a16:creationId xmlns:a16="http://schemas.microsoft.com/office/drawing/2014/main" id="{B43103FC-BC1D-333E-F078-734E4FE98CF7}"/>
              </a:ext>
            </a:extLst>
          </p:cNvPr>
          <p:cNvSpPr txBox="1"/>
          <p:nvPr/>
        </p:nvSpPr>
        <p:spPr>
          <a:xfrm>
            <a:off x="245067" y="1047360"/>
            <a:ext cx="6094520" cy="307777"/>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Reject the Null Hypothesis</a:t>
            </a:r>
          </a:p>
        </p:txBody>
      </p:sp>
      <p:sp>
        <p:nvSpPr>
          <p:cNvPr id="8" name="TextBox 7">
            <a:extLst>
              <a:ext uri="{FF2B5EF4-FFF2-40B4-BE49-F238E27FC236}">
                <a16:creationId xmlns:a16="http://schemas.microsoft.com/office/drawing/2014/main" id="{C7F10731-3E36-B6CA-7B69-761A6717A412}"/>
              </a:ext>
            </a:extLst>
          </p:cNvPr>
          <p:cNvSpPr txBox="1"/>
          <p:nvPr/>
        </p:nvSpPr>
        <p:spPr>
          <a:xfrm>
            <a:off x="154680" y="4412778"/>
            <a:ext cx="10352103"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The amount spent on meat significantly differs between customers who responded and those who did not respond to marketing </a:t>
            </a: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campaigns</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9" name="Picture 8">
            <a:extLst>
              <a:ext uri="{FF2B5EF4-FFF2-40B4-BE49-F238E27FC236}">
                <a16:creationId xmlns:a16="http://schemas.microsoft.com/office/drawing/2014/main" id="{B936CEFE-DC89-02B2-6429-43329D2DA58B}"/>
              </a:ext>
            </a:extLst>
          </p:cNvPr>
          <p:cNvPicPr>
            <a:picLocks noChangeAspect="1"/>
          </p:cNvPicPr>
          <p:nvPr/>
        </p:nvPicPr>
        <p:blipFill>
          <a:blip r:embed="rId3"/>
          <a:stretch>
            <a:fillRect/>
          </a:stretch>
        </p:blipFill>
        <p:spPr>
          <a:xfrm>
            <a:off x="154680" y="1468195"/>
            <a:ext cx="3836863" cy="2683914"/>
          </a:xfrm>
          <a:prstGeom prst="rect">
            <a:avLst/>
          </a:prstGeom>
        </p:spPr>
      </p:pic>
      <p:pic>
        <p:nvPicPr>
          <p:cNvPr id="10" name="Picture 9">
            <a:extLst>
              <a:ext uri="{FF2B5EF4-FFF2-40B4-BE49-F238E27FC236}">
                <a16:creationId xmlns:a16="http://schemas.microsoft.com/office/drawing/2014/main" id="{3FB707EA-CC74-D367-BCCE-63FF764D1205}"/>
              </a:ext>
            </a:extLst>
          </p:cNvPr>
          <p:cNvPicPr>
            <a:picLocks noChangeAspect="1"/>
          </p:cNvPicPr>
          <p:nvPr/>
        </p:nvPicPr>
        <p:blipFill>
          <a:blip r:embed="rId4"/>
          <a:stretch>
            <a:fillRect/>
          </a:stretch>
        </p:blipFill>
        <p:spPr>
          <a:xfrm>
            <a:off x="4171715" y="1479228"/>
            <a:ext cx="4335743" cy="2728345"/>
          </a:xfrm>
          <a:prstGeom prst="rect">
            <a:avLst/>
          </a:prstGeom>
        </p:spPr>
      </p:pic>
    </p:spTree>
    <p:extLst>
      <p:ext uri="{BB962C8B-B14F-4D97-AF65-F5344CB8AC3E}">
        <p14:creationId xmlns:p14="http://schemas.microsoft.com/office/powerpoint/2010/main" val="9805379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4" name="TextBox 3">
            <a:extLst>
              <a:ext uri="{FF2B5EF4-FFF2-40B4-BE49-F238E27FC236}">
                <a16:creationId xmlns:a16="http://schemas.microsoft.com/office/drawing/2014/main" id="{17421B7E-BEDE-EB7E-FDDA-5DA89BA47DD8}"/>
              </a:ext>
            </a:extLst>
          </p:cNvPr>
          <p:cNvSpPr txBox="1"/>
          <p:nvPr/>
        </p:nvSpPr>
        <p:spPr>
          <a:xfrm>
            <a:off x="192588" y="142972"/>
            <a:ext cx="8758824" cy="541238"/>
          </a:xfrm>
          <a:prstGeom prst="rect">
            <a:avLst/>
          </a:prstGeom>
          <a:noFill/>
        </p:spPr>
        <p:txBody>
          <a:bodyPr wrap="square">
            <a:spAutoFit/>
          </a:bodyPr>
          <a:lstStyle/>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i="0" u="none" strike="noStrike" kern="100" cap="none" spc="0" normalizeH="0" baseline="0" noProof="0" dirty="0">
                <a:ln>
                  <a:noFill/>
                </a:ln>
                <a:solidFill>
                  <a:srgbClr val="0D0D0D"/>
                </a:solidFill>
                <a:effectLst/>
                <a:highlight>
                  <a:srgbClr val="FFFFFF"/>
                </a:highlight>
                <a:uLnTx/>
                <a:uFillTx/>
                <a:latin typeface="Rubik" panose="020B0604020202020204" charset="-79"/>
                <a:ea typeface="Calibri" panose="020F0502020204030204" pitchFamily="34" charset="0"/>
                <a:cs typeface="Rubik" panose="020B0604020202020204" charset="-79"/>
              </a:rPr>
              <a:t>Hypothesis 4: Customers who spend more on fish products are more likely to respond positively to marketing campaigns promoting seafood specials or cooking classes.</a:t>
            </a:r>
            <a:endParaRPr kumimoji="0" lang="en-US" i="0" u="none" strike="noStrike" kern="100" cap="none" spc="0" normalizeH="0" baseline="0" noProof="0" dirty="0">
              <a:ln>
                <a:noFill/>
              </a:ln>
              <a:solidFill>
                <a:prstClr val="black"/>
              </a:solidFill>
              <a:effectLst/>
              <a:highlight>
                <a:srgbClr val="FFFFFF"/>
              </a:highlight>
              <a:uLnTx/>
              <a:uFillTx/>
              <a:latin typeface="Rubik" panose="020B0604020202020204" charset="-79"/>
              <a:ea typeface="Calibri" panose="020F0502020204030204" pitchFamily="34" charset="0"/>
              <a:cs typeface="Rubik" panose="020B0604020202020204" charset="-79"/>
            </a:endParaRPr>
          </a:p>
        </p:txBody>
      </p:sp>
      <p:sp>
        <p:nvSpPr>
          <p:cNvPr id="5" name="TextBox 4">
            <a:extLst>
              <a:ext uri="{FF2B5EF4-FFF2-40B4-BE49-F238E27FC236}">
                <a16:creationId xmlns:a16="http://schemas.microsoft.com/office/drawing/2014/main" id="{57AFF393-C0F3-E347-BC6C-C8EB5F0E710E}"/>
              </a:ext>
            </a:extLst>
          </p:cNvPr>
          <p:cNvSpPr txBox="1"/>
          <p:nvPr/>
        </p:nvSpPr>
        <p:spPr>
          <a:xfrm>
            <a:off x="250837" y="855427"/>
            <a:ext cx="5740561" cy="27699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ea typeface="+mn-ea"/>
                <a:cs typeface="+mn-cs"/>
              </a:rPr>
              <a:t>p value = 5.351004838201368e-15 &lt; significance value (0.05) </a:t>
            </a:r>
          </a:p>
        </p:txBody>
      </p:sp>
      <p:sp>
        <p:nvSpPr>
          <p:cNvPr id="6" name="TextBox 5">
            <a:extLst>
              <a:ext uri="{FF2B5EF4-FFF2-40B4-BE49-F238E27FC236}">
                <a16:creationId xmlns:a16="http://schemas.microsoft.com/office/drawing/2014/main" id="{C0523AD2-FBAD-ADBC-E47D-302085EF3868}"/>
              </a:ext>
            </a:extLst>
          </p:cNvPr>
          <p:cNvSpPr txBox="1"/>
          <p:nvPr/>
        </p:nvSpPr>
        <p:spPr>
          <a:xfrm>
            <a:off x="250837" y="1120652"/>
            <a:ext cx="5482984" cy="27699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ea typeface="+mn-ea"/>
                <a:cs typeface="+mn-cs"/>
              </a:rPr>
              <a:t>Reject the Null Hypothesis</a:t>
            </a:r>
          </a:p>
        </p:txBody>
      </p:sp>
      <p:pic>
        <p:nvPicPr>
          <p:cNvPr id="8" name="Picture 7">
            <a:extLst>
              <a:ext uri="{FF2B5EF4-FFF2-40B4-BE49-F238E27FC236}">
                <a16:creationId xmlns:a16="http://schemas.microsoft.com/office/drawing/2014/main" id="{A184FC12-11BD-770A-1908-12DC4CD501C8}"/>
              </a:ext>
            </a:extLst>
          </p:cNvPr>
          <p:cNvPicPr>
            <a:picLocks noChangeAspect="1"/>
          </p:cNvPicPr>
          <p:nvPr/>
        </p:nvPicPr>
        <p:blipFill>
          <a:blip r:embed="rId3"/>
          <a:stretch>
            <a:fillRect/>
          </a:stretch>
        </p:blipFill>
        <p:spPr>
          <a:xfrm>
            <a:off x="523546" y="1890591"/>
            <a:ext cx="3596131" cy="2559652"/>
          </a:xfrm>
          <a:prstGeom prst="rect">
            <a:avLst/>
          </a:prstGeom>
        </p:spPr>
      </p:pic>
      <p:pic>
        <p:nvPicPr>
          <p:cNvPr id="9" name="Picture 8">
            <a:extLst>
              <a:ext uri="{FF2B5EF4-FFF2-40B4-BE49-F238E27FC236}">
                <a16:creationId xmlns:a16="http://schemas.microsoft.com/office/drawing/2014/main" id="{C730E5E0-FD76-3810-414F-0E2752241777}"/>
              </a:ext>
            </a:extLst>
          </p:cNvPr>
          <p:cNvPicPr>
            <a:picLocks noChangeAspect="1"/>
          </p:cNvPicPr>
          <p:nvPr/>
        </p:nvPicPr>
        <p:blipFill>
          <a:blip r:embed="rId4"/>
          <a:stretch>
            <a:fillRect/>
          </a:stretch>
        </p:blipFill>
        <p:spPr>
          <a:xfrm>
            <a:off x="4753247" y="1890591"/>
            <a:ext cx="3934548" cy="2475887"/>
          </a:xfrm>
          <a:prstGeom prst="rect">
            <a:avLst/>
          </a:prstGeom>
        </p:spPr>
      </p:pic>
      <p:sp>
        <p:nvSpPr>
          <p:cNvPr id="15" name="TextBox 14">
            <a:extLst>
              <a:ext uri="{FF2B5EF4-FFF2-40B4-BE49-F238E27FC236}">
                <a16:creationId xmlns:a16="http://schemas.microsoft.com/office/drawing/2014/main" id="{7AC30608-07C2-417A-7FCF-9A57E24D9E13}"/>
              </a:ext>
            </a:extLst>
          </p:cNvPr>
          <p:cNvSpPr txBox="1"/>
          <p:nvPr/>
        </p:nvSpPr>
        <p:spPr>
          <a:xfrm>
            <a:off x="192588" y="4366478"/>
            <a:ext cx="8758824"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ea typeface="+mn-ea"/>
                <a:cs typeface="+mn-cs"/>
              </a:rPr>
              <a:t>The amount spent on </a:t>
            </a:r>
            <a:r>
              <a:rPr lang="en-US" sz="1200" b="1" kern="1200" dirty="0">
                <a:solidFill>
                  <a:prstClr val="black"/>
                </a:solidFill>
                <a:ea typeface="+mn-ea"/>
                <a:cs typeface="+mn-cs"/>
              </a:rPr>
              <a:t>fish</a:t>
            </a:r>
            <a:r>
              <a:rPr kumimoji="0" lang="en-US" sz="1200" b="1" i="0" u="none" strike="noStrike" kern="1200" cap="none" spc="0" normalizeH="0" baseline="0" noProof="0" dirty="0">
                <a:ln>
                  <a:noFill/>
                </a:ln>
                <a:solidFill>
                  <a:prstClr val="black"/>
                </a:solidFill>
                <a:effectLst/>
                <a:uLnTx/>
                <a:uFillTx/>
                <a:ea typeface="+mn-ea"/>
                <a:cs typeface="+mn-cs"/>
              </a:rPr>
              <a:t> significantly differs between customers who responded and those who did not respond to marketing campaigns.</a:t>
            </a:r>
          </a:p>
        </p:txBody>
      </p:sp>
    </p:spTree>
    <p:extLst>
      <p:ext uri="{BB962C8B-B14F-4D97-AF65-F5344CB8AC3E}">
        <p14:creationId xmlns:p14="http://schemas.microsoft.com/office/powerpoint/2010/main" val="416596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4" name="TextBox 3">
            <a:extLst>
              <a:ext uri="{FF2B5EF4-FFF2-40B4-BE49-F238E27FC236}">
                <a16:creationId xmlns:a16="http://schemas.microsoft.com/office/drawing/2014/main" id="{17421B7E-BEDE-EB7E-FDDA-5DA89BA47DD8}"/>
              </a:ext>
            </a:extLst>
          </p:cNvPr>
          <p:cNvSpPr txBox="1"/>
          <p:nvPr/>
        </p:nvSpPr>
        <p:spPr>
          <a:xfrm>
            <a:off x="119705" y="98727"/>
            <a:ext cx="8758824" cy="541238"/>
          </a:xfrm>
          <a:prstGeom prst="rect">
            <a:avLst/>
          </a:prstGeom>
          <a:noFill/>
        </p:spPr>
        <p:txBody>
          <a:bodyPr wrap="square">
            <a:spAutoFit/>
          </a:bodyPr>
          <a:lstStyle/>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i="0" u="none" strike="noStrike" kern="100" cap="none" spc="0" normalizeH="0" baseline="0" noProof="0" dirty="0">
                <a:ln>
                  <a:noFill/>
                </a:ln>
                <a:solidFill>
                  <a:srgbClr val="0D0D0D"/>
                </a:solidFill>
                <a:effectLst/>
                <a:highlight>
                  <a:srgbClr val="FFFFFF"/>
                </a:highlight>
                <a:uLnTx/>
                <a:uFillTx/>
                <a:latin typeface="Rubik" panose="020B0604020202020204" charset="-79"/>
                <a:ea typeface="Calibri" panose="020F0502020204030204" pitchFamily="34" charset="0"/>
                <a:cs typeface="Rubik" panose="020B0604020202020204" charset="-79"/>
              </a:rPr>
              <a:t>Hypothesis 5: There is a positive correlation between the amount spent on sweets and the response rates in marketing campaigns targeting family-oriented or holiday-themed promotions.</a:t>
            </a:r>
            <a:endParaRPr kumimoji="0" lang="en-US" i="0" u="none" strike="noStrike" kern="100" cap="none" spc="0" normalizeH="0" baseline="0" noProof="0" dirty="0">
              <a:ln>
                <a:noFill/>
              </a:ln>
              <a:solidFill>
                <a:prstClr val="black"/>
              </a:solidFill>
              <a:effectLst/>
              <a:highlight>
                <a:srgbClr val="FFFFFF"/>
              </a:highlight>
              <a:uLnTx/>
              <a:uFillTx/>
              <a:latin typeface="Rubik" panose="020B0604020202020204" charset="-79"/>
              <a:ea typeface="Calibri" panose="020F0502020204030204" pitchFamily="34" charset="0"/>
              <a:cs typeface="Rubik" panose="020B0604020202020204" charset="-79"/>
            </a:endParaRPr>
          </a:p>
        </p:txBody>
      </p:sp>
      <p:sp>
        <p:nvSpPr>
          <p:cNvPr id="10" name="TextBox 9">
            <a:extLst>
              <a:ext uri="{FF2B5EF4-FFF2-40B4-BE49-F238E27FC236}">
                <a16:creationId xmlns:a16="http://schemas.microsoft.com/office/drawing/2014/main" id="{5FF25B7A-D60C-AE75-05C0-D58E2DA7F185}"/>
              </a:ext>
            </a:extLst>
          </p:cNvPr>
          <p:cNvSpPr txBox="1"/>
          <p:nvPr/>
        </p:nvSpPr>
        <p:spPr>
          <a:xfrm>
            <a:off x="275593" y="846419"/>
            <a:ext cx="6094520" cy="261610"/>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 value = 2.222422096548862e-14 &lt; significance value (0.05) </a:t>
            </a:r>
          </a:p>
        </p:txBody>
      </p:sp>
      <p:sp>
        <p:nvSpPr>
          <p:cNvPr id="11" name="TextBox 10">
            <a:extLst>
              <a:ext uri="{FF2B5EF4-FFF2-40B4-BE49-F238E27FC236}">
                <a16:creationId xmlns:a16="http://schemas.microsoft.com/office/drawing/2014/main" id="{6DFCA5CF-4B71-82EE-A63F-DEEE3251EF67}"/>
              </a:ext>
            </a:extLst>
          </p:cNvPr>
          <p:cNvSpPr txBox="1"/>
          <p:nvPr/>
        </p:nvSpPr>
        <p:spPr>
          <a:xfrm>
            <a:off x="275593" y="1043021"/>
            <a:ext cx="6094520" cy="261610"/>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Reject the Null Hypothesis</a:t>
            </a:r>
          </a:p>
        </p:txBody>
      </p:sp>
      <p:sp>
        <p:nvSpPr>
          <p:cNvPr id="12" name="TextBox 11">
            <a:extLst>
              <a:ext uri="{FF2B5EF4-FFF2-40B4-BE49-F238E27FC236}">
                <a16:creationId xmlns:a16="http://schemas.microsoft.com/office/drawing/2014/main" id="{8D91F9C5-2FFA-1E98-026F-5590284DB55D}"/>
              </a:ext>
            </a:extLst>
          </p:cNvPr>
          <p:cNvSpPr txBox="1"/>
          <p:nvPr/>
        </p:nvSpPr>
        <p:spPr>
          <a:xfrm>
            <a:off x="355137" y="4519860"/>
            <a:ext cx="8551318" cy="2616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The amount spent on sweet significantly differs between customers who responded and those who did not respond to marketing campaigns.</a:t>
            </a:r>
          </a:p>
        </p:txBody>
      </p:sp>
      <p:pic>
        <p:nvPicPr>
          <p:cNvPr id="13" name="Picture 12">
            <a:extLst>
              <a:ext uri="{FF2B5EF4-FFF2-40B4-BE49-F238E27FC236}">
                <a16:creationId xmlns:a16="http://schemas.microsoft.com/office/drawing/2014/main" id="{D1D27BF4-2132-B3D3-A21E-22A34491A4E7}"/>
              </a:ext>
            </a:extLst>
          </p:cNvPr>
          <p:cNvPicPr>
            <a:picLocks noChangeAspect="1"/>
          </p:cNvPicPr>
          <p:nvPr/>
        </p:nvPicPr>
        <p:blipFill>
          <a:blip r:embed="rId3"/>
          <a:stretch>
            <a:fillRect/>
          </a:stretch>
        </p:blipFill>
        <p:spPr>
          <a:xfrm>
            <a:off x="355137" y="1552361"/>
            <a:ext cx="3800475" cy="2705100"/>
          </a:xfrm>
          <a:prstGeom prst="rect">
            <a:avLst/>
          </a:prstGeom>
        </p:spPr>
      </p:pic>
      <p:pic>
        <p:nvPicPr>
          <p:cNvPr id="14" name="Picture 13">
            <a:extLst>
              <a:ext uri="{FF2B5EF4-FFF2-40B4-BE49-F238E27FC236}">
                <a16:creationId xmlns:a16="http://schemas.microsoft.com/office/drawing/2014/main" id="{20A502CF-25FB-2AFE-50B4-C53CF50FFC84}"/>
              </a:ext>
            </a:extLst>
          </p:cNvPr>
          <p:cNvPicPr>
            <a:picLocks noChangeAspect="1"/>
          </p:cNvPicPr>
          <p:nvPr/>
        </p:nvPicPr>
        <p:blipFill>
          <a:blip r:embed="rId4"/>
          <a:stretch>
            <a:fillRect/>
          </a:stretch>
        </p:blipFill>
        <p:spPr>
          <a:xfrm>
            <a:off x="4405296" y="1526797"/>
            <a:ext cx="4298803" cy="2705100"/>
          </a:xfrm>
          <a:prstGeom prst="rect">
            <a:avLst/>
          </a:prstGeom>
        </p:spPr>
      </p:pic>
    </p:spTree>
    <p:extLst>
      <p:ext uri="{BB962C8B-B14F-4D97-AF65-F5344CB8AC3E}">
        <p14:creationId xmlns:p14="http://schemas.microsoft.com/office/powerpoint/2010/main" val="3517333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90"/>
        <p:cNvGrpSpPr/>
        <p:nvPr/>
      </p:nvGrpSpPr>
      <p:grpSpPr>
        <a:xfrm>
          <a:off x="0" y="0"/>
          <a:ext cx="0" cy="0"/>
          <a:chOff x="0" y="0"/>
          <a:chExt cx="0" cy="0"/>
        </a:xfrm>
      </p:grpSpPr>
      <p:sp>
        <p:nvSpPr>
          <p:cNvPr id="691" name="Google Shape;691;p42"/>
          <p:cNvSpPr txBox="1">
            <a:spLocks noGrp="1"/>
          </p:cNvSpPr>
          <p:nvPr>
            <p:ph type="title"/>
          </p:nvPr>
        </p:nvSpPr>
        <p:spPr>
          <a:xfrm>
            <a:off x="4809860" y="1602427"/>
            <a:ext cx="3852000" cy="9541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t>Clustering &amp; Its Analysis</a:t>
            </a:r>
          </a:p>
        </p:txBody>
      </p:sp>
      <p:sp>
        <p:nvSpPr>
          <p:cNvPr id="692" name="Google Shape;692;p42"/>
          <p:cNvSpPr txBox="1">
            <a:spLocks noGrp="1"/>
          </p:cNvSpPr>
          <p:nvPr>
            <p:ph type="title" idx="2"/>
          </p:nvPr>
        </p:nvSpPr>
        <p:spPr>
          <a:xfrm>
            <a:off x="7241195" y="176224"/>
            <a:ext cx="1138200" cy="122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grpSp>
        <p:nvGrpSpPr>
          <p:cNvPr id="693" name="Google Shape;693;p42"/>
          <p:cNvGrpSpPr/>
          <p:nvPr/>
        </p:nvGrpSpPr>
        <p:grpSpPr>
          <a:xfrm>
            <a:off x="66988" y="1566539"/>
            <a:ext cx="4479885" cy="3280115"/>
            <a:chOff x="66988" y="1566539"/>
            <a:chExt cx="4479885" cy="3280115"/>
          </a:xfrm>
        </p:grpSpPr>
        <p:sp>
          <p:nvSpPr>
            <p:cNvPr id="694" name="Google Shape;694;p42"/>
            <p:cNvSpPr/>
            <p:nvPr/>
          </p:nvSpPr>
          <p:spPr>
            <a:xfrm>
              <a:off x="3587807" y="3868366"/>
              <a:ext cx="89227" cy="577602"/>
            </a:xfrm>
            <a:custGeom>
              <a:avLst/>
              <a:gdLst/>
              <a:ahLst/>
              <a:cxnLst/>
              <a:rect l="l" t="t" r="r" b="b"/>
              <a:pathLst>
                <a:path w="4637" h="30017" extrusionOk="0">
                  <a:moveTo>
                    <a:pt x="1" y="1"/>
                  </a:moveTo>
                  <a:lnTo>
                    <a:pt x="1" y="30017"/>
                  </a:lnTo>
                  <a:lnTo>
                    <a:pt x="4637" y="30017"/>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a:off x="3583959" y="3864536"/>
              <a:ext cx="96924" cy="585280"/>
            </a:xfrm>
            <a:custGeom>
              <a:avLst/>
              <a:gdLst/>
              <a:ahLst/>
              <a:cxnLst/>
              <a:rect l="l" t="t" r="r" b="b"/>
              <a:pathLst>
                <a:path w="5037" h="30416" extrusionOk="0">
                  <a:moveTo>
                    <a:pt x="4637" y="360"/>
                  </a:moveTo>
                  <a:lnTo>
                    <a:pt x="4637" y="30056"/>
                  </a:lnTo>
                  <a:lnTo>
                    <a:pt x="400" y="30056"/>
                  </a:lnTo>
                  <a:lnTo>
                    <a:pt x="400" y="360"/>
                  </a:lnTo>
                  <a:close/>
                  <a:moveTo>
                    <a:pt x="1" y="0"/>
                  </a:moveTo>
                  <a:lnTo>
                    <a:pt x="1" y="30415"/>
                  </a:lnTo>
                  <a:lnTo>
                    <a:pt x="5037" y="30415"/>
                  </a:lnTo>
                  <a:lnTo>
                    <a:pt x="5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a:off x="3563966" y="4136779"/>
              <a:ext cx="136910" cy="494532"/>
            </a:xfrm>
            <a:custGeom>
              <a:avLst/>
              <a:gdLst/>
              <a:ahLst/>
              <a:cxnLst/>
              <a:rect l="l" t="t" r="r" b="b"/>
              <a:pathLst>
                <a:path w="7115" h="25700" extrusionOk="0">
                  <a:moveTo>
                    <a:pt x="2119" y="1"/>
                  </a:moveTo>
                  <a:cubicBezTo>
                    <a:pt x="960" y="1"/>
                    <a:pt x="1" y="960"/>
                    <a:pt x="1" y="2159"/>
                  </a:cubicBezTo>
                  <a:lnTo>
                    <a:pt x="1" y="23542"/>
                  </a:lnTo>
                  <a:cubicBezTo>
                    <a:pt x="1" y="24741"/>
                    <a:pt x="960" y="25700"/>
                    <a:pt x="2119" y="25700"/>
                  </a:cubicBezTo>
                  <a:lnTo>
                    <a:pt x="4997" y="25700"/>
                  </a:lnTo>
                  <a:cubicBezTo>
                    <a:pt x="6156" y="25700"/>
                    <a:pt x="7115" y="24741"/>
                    <a:pt x="7115" y="23542"/>
                  </a:cubicBezTo>
                  <a:lnTo>
                    <a:pt x="7115" y="2159"/>
                  </a:lnTo>
                  <a:cubicBezTo>
                    <a:pt x="7115" y="960"/>
                    <a:pt x="6156" y="1"/>
                    <a:pt x="4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3250948" y="4589767"/>
              <a:ext cx="762946" cy="126154"/>
            </a:xfrm>
            <a:custGeom>
              <a:avLst/>
              <a:gdLst/>
              <a:ahLst/>
              <a:cxnLst/>
              <a:rect l="l" t="t" r="r" b="b"/>
              <a:pathLst>
                <a:path w="39649" h="6556" extrusionOk="0">
                  <a:moveTo>
                    <a:pt x="1" y="1"/>
                  </a:moveTo>
                  <a:lnTo>
                    <a:pt x="1" y="3078"/>
                  </a:lnTo>
                  <a:lnTo>
                    <a:pt x="1" y="6555"/>
                  </a:lnTo>
                  <a:lnTo>
                    <a:pt x="2679" y="6555"/>
                  </a:lnTo>
                  <a:lnTo>
                    <a:pt x="2679" y="3078"/>
                  </a:lnTo>
                  <a:lnTo>
                    <a:pt x="36971" y="3078"/>
                  </a:lnTo>
                  <a:lnTo>
                    <a:pt x="36971" y="6555"/>
                  </a:lnTo>
                  <a:lnTo>
                    <a:pt x="39649" y="6555"/>
                  </a:lnTo>
                  <a:lnTo>
                    <a:pt x="39649" y="3078"/>
                  </a:lnTo>
                  <a:lnTo>
                    <a:pt x="39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3197127" y="4680515"/>
              <a:ext cx="159212" cy="158462"/>
            </a:xfrm>
            <a:custGeom>
              <a:avLst/>
              <a:gdLst/>
              <a:ahLst/>
              <a:cxnLst/>
              <a:rect l="l" t="t" r="r" b="b"/>
              <a:pathLst>
                <a:path w="8274" h="8235" extrusionOk="0">
                  <a:moveTo>
                    <a:pt x="4117" y="1"/>
                  </a:moveTo>
                  <a:cubicBezTo>
                    <a:pt x="1839" y="1"/>
                    <a:pt x="0" y="1839"/>
                    <a:pt x="0" y="4117"/>
                  </a:cubicBezTo>
                  <a:cubicBezTo>
                    <a:pt x="0" y="6396"/>
                    <a:pt x="1839" y="8234"/>
                    <a:pt x="4117" y="8234"/>
                  </a:cubicBezTo>
                  <a:cubicBezTo>
                    <a:pt x="6395" y="8234"/>
                    <a:pt x="8273" y="6396"/>
                    <a:pt x="8273" y="4117"/>
                  </a:cubicBezTo>
                  <a:cubicBezTo>
                    <a:pt x="8273" y="1839"/>
                    <a:pt x="6395"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193278" y="4676666"/>
              <a:ext cx="166140" cy="166140"/>
            </a:xfrm>
            <a:custGeom>
              <a:avLst/>
              <a:gdLst/>
              <a:ahLst/>
              <a:cxnLst/>
              <a:rect l="l" t="t" r="r" b="b"/>
              <a:pathLst>
                <a:path w="8634" h="8634" extrusionOk="0">
                  <a:moveTo>
                    <a:pt x="4317" y="361"/>
                  </a:moveTo>
                  <a:cubicBezTo>
                    <a:pt x="6515" y="361"/>
                    <a:pt x="8274" y="2159"/>
                    <a:pt x="8274" y="4317"/>
                  </a:cubicBezTo>
                  <a:cubicBezTo>
                    <a:pt x="8274" y="6476"/>
                    <a:pt x="6515" y="8274"/>
                    <a:pt x="4317" y="8274"/>
                  </a:cubicBezTo>
                  <a:cubicBezTo>
                    <a:pt x="2158" y="8274"/>
                    <a:pt x="360" y="6476"/>
                    <a:pt x="360" y="4317"/>
                  </a:cubicBezTo>
                  <a:cubicBezTo>
                    <a:pt x="360" y="2159"/>
                    <a:pt x="2158" y="361"/>
                    <a:pt x="4317" y="361"/>
                  </a:cubicBezTo>
                  <a:close/>
                  <a:moveTo>
                    <a:pt x="4317" y="1"/>
                  </a:moveTo>
                  <a:cubicBezTo>
                    <a:pt x="1959" y="1"/>
                    <a:pt x="0" y="1919"/>
                    <a:pt x="0" y="4317"/>
                  </a:cubicBezTo>
                  <a:cubicBezTo>
                    <a:pt x="0" y="6715"/>
                    <a:pt x="1959" y="8634"/>
                    <a:pt x="4317" y="8634"/>
                  </a:cubicBezTo>
                  <a:cubicBezTo>
                    <a:pt x="6715" y="8634"/>
                    <a:pt x="8633" y="6715"/>
                    <a:pt x="8633" y="4317"/>
                  </a:cubicBezTo>
                  <a:cubicBezTo>
                    <a:pt x="8633" y="1919"/>
                    <a:pt x="671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3246349" y="4728967"/>
              <a:ext cx="60768" cy="61557"/>
            </a:xfrm>
            <a:custGeom>
              <a:avLst/>
              <a:gdLst/>
              <a:ahLst/>
              <a:cxnLst/>
              <a:rect l="l" t="t" r="r" b="b"/>
              <a:pathLst>
                <a:path w="3158" h="3199" extrusionOk="0">
                  <a:moveTo>
                    <a:pt x="1559" y="1"/>
                  </a:moveTo>
                  <a:cubicBezTo>
                    <a:pt x="679" y="1"/>
                    <a:pt x="0" y="720"/>
                    <a:pt x="0" y="1599"/>
                  </a:cubicBezTo>
                  <a:cubicBezTo>
                    <a:pt x="0" y="2479"/>
                    <a:pt x="679" y="3198"/>
                    <a:pt x="1559" y="3198"/>
                  </a:cubicBezTo>
                  <a:cubicBezTo>
                    <a:pt x="2438" y="3198"/>
                    <a:pt x="3157" y="2479"/>
                    <a:pt x="3157" y="1599"/>
                  </a:cubicBezTo>
                  <a:cubicBezTo>
                    <a:pt x="3157" y="720"/>
                    <a:pt x="2438"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3911582" y="4680515"/>
              <a:ext cx="158462" cy="158462"/>
            </a:xfrm>
            <a:custGeom>
              <a:avLst/>
              <a:gdLst/>
              <a:ahLst/>
              <a:cxnLst/>
              <a:rect l="l" t="t" r="r" b="b"/>
              <a:pathLst>
                <a:path w="8235" h="8235" extrusionOk="0">
                  <a:moveTo>
                    <a:pt x="4118" y="1"/>
                  </a:moveTo>
                  <a:cubicBezTo>
                    <a:pt x="1839" y="1"/>
                    <a:pt x="1" y="1839"/>
                    <a:pt x="1" y="4117"/>
                  </a:cubicBezTo>
                  <a:cubicBezTo>
                    <a:pt x="1" y="6396"/>
                    <a:pt x="1839" y="8234"/>
                    <a:pt x="4118" y="8234"/>
                  </a:cubicBezTo>
                  <a:cubicBezTo>
                    <a:pt x="6396" y="8234"/>
                    <a:pt x="8234" y="6396"/>
                    <a:pt x="8234" y="4117"/>
                  </a:cubicBezTo>
                  <a:cubicBezTo>
                    <a:pt x="8234" y="1839"/>
                    <a:pt x="6396" y="1"/>
                    <a:pt x="4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3907752" y="4676666"/>
              <a:ext cx="166140" cy="166140"/>
            </a:xfrm>
            <a:custGeom>
              <a:avLst/>
              <a:gdLst/>
              <a:ahLst/>
              <a:cxnLst/>
              <a:rect l="l" t="t" r="r" b="b"/>
              <a:pathLst>
                <a:path w="8634" h="8634" extrusionOk="0">
                  <a:moveTo>
                    <a:pt x="4317" y="361"/>
                  </a:moveTo>
                  <a:cubicBezTo>
                    <a:pt x="6475" y="361"/>
                    <a:pt x="8273" y="2159"/>
                    <a:pt x="8273" y="4317"/>
                  </a:cubicBezTo>
                  <a:cubicBezTo>
                    <a:pt x="8273" y="6476"/>
                    <a:pt x="6475" y="8274"/>
                    <a:pt x="4317" y="8274"/>
                  </a:cubicBezTo>
                  <a:cubicBezTo>
                    <a:pt x="2118" y="8274"/>
                    <a:pt x="360" y="6476"/>
                    <a:pt x="360" y="4317"/>
                  </a:cubicBezTo>
                  <a:cubicBezTo>
                    <a:pt x="360" y="2159"/>
                    <a:pt x="2118" y="361"/>
                    <a:pt x="4317" y="361"/>
                  </a:cubicBezTo>
                  <a:close/>
                  <a:moveTo>
                    <a:pt x="4317" y="1"/>
                  </a:moveTo>
                  <a:cubicBezTo>
                    <a:pt x="1919" y="1"/>
                    <a:pt x="0" y="1919"/>
                    <a:pt x="0" y="4317"/>
                  </a:cubicBezTo>
                  <a:cubicBezTo>
                    <a:pt x="0" y="6715"/>
                    <a:pt x="1919" y="8634"/>
                    <a:pt x="4317" y="8634"/>
                  </a:cubicBezTo>
                  <a:cubicBezTo>
                    <a:pt x="6675" y="8634"/>
                    <a:pt x="8633" y="6715"/>
                    <a:pt x="8633" y="4317"/>
                  </a:cubicBezTo>
                  <a:cubicBezTo>
                    <a:pt x="8633" y="1919"/>
                    <a:pt x="667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3960034" y="4728967"/>
              <a:ext cx="61557" cy="61557"/>
            </a:xfrm>
            <a:custGeom>
              <a:avLst/>
              <a:gdLst/>
              <a:ahLst/>
              <a:cxnLst/>
              <a:rect l="l" t="t" r="r" b="b"/>
              <a:pathLst>
                <a:path w="3199" h="3199" extrusionOk="0">
                  <a:moveTo>
                    <a:pt x="1600" y="1"/>
                  </a:moveTo>
                  <a:cubicBezTo>
                    <a:pt x="720" y="1"/>
                    <a:pt x="1" y="720"/>
                    <a:pt x="1" y="1599"/>
                  </a:cubicBezTo>
                  <a:cubicBezTo>
                    <a:pt x="1" y="2479"/>
                    <a:pt x="720" y="3198"/>
                    <a:pt x="1600" y="3198"/>
                  </a:cubicBezTo>
                  <a:cubicBezTo>
                    <a:pt x="2479" y="3198"/>
                    <a:pt x="3198" y="2479"/>
                    <a:pt x="3198" y="1599"/>
                  </a:cubicBezTo>
                  <a:cubicBezTo>
                    <a:pt x="3198" y="720"/>
                    <a:pt x="2479"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2844874" y="2846281"/>
              <a:ext cx="1358982" cy="1147526"/>
            </a:xfrm>
            <a:custGeom>
              <a:avLst/>
              <a:gdLst/>
              <a:ahLst/>
              <a:cxnLst/>
              <a:rect l="l" t="t" r="r" b="b"/>
              <a:pathLst>
                <a:path w="70624" h="59635" extrusionOk="0">
                  <a:moveTo>
                    <a:pt x="40768" y="0"/>
                  </a:moveTo>
                  <a:cubicBezTo>
                    <a:pt x="38050" y="0"/>
                    <a:pt x="35932" y="2238"/>
                    <a:pt x="36012" y="4916"/>
                  </a:cubicBezTo>
                  <a:lnTo>
                    <a:pt x="35332" y="44164"/>
                  </a:lnTo>
                  <a:cubicBezTo>
                    <a:pt x="35452" y="46842"/>
                    <a:pt x="30936" y="48441"/>
                    <a:pt x="28258" y="48441"/>
                  </a:cubicBezTo>
                  <a:lnTo>
                    <a:pt x="4957" y="49000"/>
                  </a:lnTo>
                  <a:cubicBezTo>
                    <a:pt x="2519" y="49000"/>
                    <a:pt x="481" y="50839"/>
                    <a:pt x="241" y="53277"/>
                  </a:cubicBezTo>
                  <a:cubicBezTo>
                    <a:pt x="1" y="55995"/>
                    <a:pt x="2119" y="58393"/>
                    <a:pt x="4837" y="58433"/>
                  </a:cubicBezTo>
                  <a:lnTo>
                    <a:pt x="61871" y="59632"/>
                  </a:lnTo>
                  <a:cubicBezTo>
                    <a:pt x="61921" y="59633"/>
                    <a:pt x="61972" y="59634"/>
                    <a:pt x="62022" y="59634"/>
                  </a:cubicBezTo>
                  <a:cubicBezTo>
                    <a:pt x="64473" y="59634"/>
                    <a:pt x="66511" y="57742"/>
                    <a:pt x="66707" y="55275"/>
                  </a:cubicBezTo>
                  <a:lnTo>
                    <a:pt x="70424" y="5196"/>
                  </a:lnTo>
                  <a:cubicBezTo>
                    <a:pt x="70624" y="2478"/>
                    <a:pt x="68465" y="160"/>
                    <a:pt x="65748" y="120"/>
                  </a:cubicBezTo>
                  <a:lnTo>
                    <a:pt x="407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2843354" y="2842432"/>
              <a:ext cx="1362042" cy="1155166"/>
            </a:xfrm>
            <a:custGeom>
              <a:avLst/>
              <a:gdLst/>
              <a:ahLst/>
              <a:cxnLst/>
              <a:rect l="l" t="t" r="r" b="b"/>
              <a:pathLst>
                <a:path w="70783" h="60032" extrusionOk="0">
                  <a:moveTo>
                    <a:pt x="40847" y="400"/>
                  </a:moveTo>
                  <a:lnTo>
                    <a:pt x="65827" y="520"/>
                  </a:lnTo>
                  <a:cubicBezTo>
                    <a:pt x="67105" y="520"/>
                    <a:pt x="68265" y="1039"/>
                    <a:pt x="69144" y="1999"/>
                  </a:cubicBezTo>
                  <a:cubicBezTo>
                    <a:pt x="69983" y="2918"/>
                    <a:pt x="70423" y="4117"/>
                    <a:pt x="70303" y="5396"/>
                  </a:cubicBezTo>
                  <a:lnTo>
                    <a:pt x="66586" y="55475"/>
                  </a:lnTo>
                  <a:cubicBezTo>
                    <a:pt x="66388" y="57848"/>
                    <a:pt x="64391" y="59672"/>
                    <a:pt x="62026" y="59672"/>
                  </a:cubicBezTo>
                  <a:cubicBezTo>
                    <a:pt x="62001" y="59672"/>
                    <a:pt x="61975" y="59672"/>
                    <a:pt x="61950" y="59672"/>
                  </a:cubicBezTo>
                  <a:lnTo>
                    <a:pt x="4916" y="58433"/>
                  </a:lnTo>
                  <a:cubicBezTo>
                    <a:pt x="3637" y="58433"/>
                    <a:pt x="2478" y="57873"/>
                    <a:pt x="1639" y="56914"/>
                  </a:cubicBezTo>
                  <a:cubicBezTo>
                    <a:pt x="799" y="55995"/>
                    <a:pt x="400" y="54756"/>
                    <a:pt x="520" y="53517"/>
                  </a:cubicBezTo>
                  <a:cubicBezTo>
                    <a:pt x="719" y="51159"/>
                    <a:pt x="2678" y="49400"/>
                    <a:pt x="5036" y="49400"/>
                  </a:cubicBezTo>
                  <a:lnTo>
                    <a:pt x="28337" y="48801"/>
                  </a:lnTo>
                  <a:cubicBezTo>
                    <a:pt x="30375" y="48801"/>
                    <a:pt x="33293" y="47921"/>
                    <a:pt x="34692" y="46443"/>
                  </a:cubicBezTo>
                  <a:cubicBezTo>
                    <a:pt x="35331" y="45803"/>
                    <a:pt x="35611" y="45084"/>
                    <a:pt x="35611" y="44364"/>
                  </a:cubicBezTo>
                  <a:lnTo>
                    <a:pt x="36291" y="5116"/>
                  </a:lnTo>
                  <a:cubicBezTo>
                    <a:pt x="36251" y="3837"/>
                    <a:pt x="36690" y="2678"/>
                    <a:pt x="37569" y="1759"/>
                  </a:cubicBezTo>
                  <a:cubicBezTo>
                    <a:pt x="38409" y="880"/>
                    <a:pt x="39568" y="400"/>
                    <a:pt x="40807" y="400"/>
                  </a:cubicBezTo>
                  <a:close/>
                  <a:moveTo>
                    <a:pt x="40807" y="0"/>
                  </a:moveTo>
                  <a:cubicBezTo>
                    <a:pt x="39448" y="0"/>
                    <a:pt x="38209" y="560"/>
                    <a:pt x="37290" y="1519"/>
                  </a:cubicBezTo>
                  <a:cubicBezTo>
                    <a:pt x="36330" y="2478"/>
                    <a:pt x="35851" y="3757"/>
                    <a:pt x="35891" y="5116"/>
                  </a:cubicBezTo>
                  <a:lnTo>
                    <a:pt x="35211" y="44364"/>
                  </a:lnTo>
                  <a:cubicBezTo>
                    <a:pt x="35251" y="45004"/>
                    <a:pt x="34972" y="45643"/>
                    <a:pt x="34412" y="46203"/>
                  </a:cubicBezTo>
                  <a:cubicBezTo>
                    <a:pt x="33093" y="47602"/>
                    <a:pt x="30295" y="48441"/>
                    <a:pt x="28337" y="48441"/>
                  </a:cubicBezTo>
                  <a:lnTo>
                    <a:pt x="5036" y="49000"/>
                  </a:lnTo>
                  <a:cubicBezTo>
                    <a:pt x="2478" y="49000"/>
                    <a:pt x="360" y="50919"/>
                    <a:pt x="120" y="53477"/>
                  </a:cubicBezTo>
                  <a:cubicBezTo>
                    <a:pt x="0" y="54836"/>
                    <a:pt x="440" y="56155"/>
                    <a:pt x="1359" y="57194"/>
                  </a:cubicBezTo>
                  <a:cubicBezTo>
                    <a:pt x="2278" y="58193"/>
                    <a:pt x="3557" y="58793"/>
                    <a:pt x="4916" y="58833"/>
                  </a:cubicBezTo>
                  <a:lnTo>
                    <a:pt x="61950" y="60032"/>
                  </a:lnTo>
                  <a:lnTo>
                    <a:pt x="62070" y="60032"/>
                  </a:lnTo>
                  <a:cubicBezTo>
                    <a:pt x="64627" y="60032"/>
                    <a:pt x="66746" y="58073"/>
                    <a:pt x="66946" y="55475"/>
                  </a:cubicBezTo>
                  <a:lnTo>
                    <a:pt x="70703" y="5436"/>
                  </a:lnTo>
                  <a:cubicBezTo>
                    <a:pt x="70782" y="4037"/>
                    <a:pt x="70343" y="2718"/>
                    <a:pt x="69424" y="1719"/>
                  </a:cubicBezTo>
                  <a:cubicBezTo>
                    <a:pt x="68464" y="720"/>
                    <a:pt x="67185" y="160"/>
                    <a:pt x="65827" y="160"/>
                  </a:cubicBezTo>
                  <a:lnTo>
                    <a:pt x="408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3949278" y="2948362"/>
              <a:ext cx="117687" cy="821597"/>
            </a:xfrm>
            <a:custGeom>
              <a:avLst/>
              <a:gdLst/>
              <a:ahLst/>
              <a:cxnLst/>
              <a:rect l="l" t="t" r="r" b="b"/>
              <a:pathLst>
                <a:path w="6116" h="42697" extrusionOk="0">
                  <a:moveTo>
                    <a:pt x="5896" y="0"/>
                  </a:moveTo>
                  <a:cubicBezTo>
                    <a:pt x="5810" y="0"/>
                    <a:pt x="5756" y="72"/>
                    <a:pt x="5756" y="171"/>
                  </a:cubicBezTo>
                  <a:lnTo>
                    <a:pt x="0" y="42496"/>
                  </a:lnTo>
                  <a:cubicBezTo>
                    <a:pt x="0" y="42576"/>
                    <a:pt x="40" y="42656"/>
                    <a:pt x="160" y="42696"/>
                  </a:cubicBezTo>
                  <a:lnTo>
                    <a:pt x="200" y="42696"/>
                  </a:lnTo>
                  <a:cubicBezTo>
                    <a:pt x="280" y="42696"/>
                    <a:pt x="360" y="42616"/>
                    <a:pt x="360" y="42536"/>
                  </a:cubicBezTo>
                  <a:lnTo>
                    <a:pt x="6115" y="211"/>
                  </a:lnTo>
                  <a:cubicBezTo>
                    <a:pt x="6115" y="91"/>
                    <a:pt x="6035" y="11"/>
                    <a:pt x="5955" y="11"/>
                  </a:cubicBezTo>
                  <a:cubicBezTo>
                    <a:pt x="5934" y="4"/>
                    <a:pt x="5914"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3487823" y="3755451"/>
              <a:ext cx="325352" cy="8351"/>
            </a:xfrm>
            <a:custGeom>
              <a:avLst/>
              <a:gdLst/>
              <a:ahLst/>
              <a:cxnLst/>
              <a:rect l="l" t="t" r="r" b="b"/>
              <a:pathLst>
                <a:path w="16908" h="434" extrusionOk="0">
                  <a:moveTo>
                    <a:pt x="6026" y="1"/>
                  </a:moveTo>
                  <a:cubicBezTo>
                    <a:pt x="174" y="1"/>
                    <a:pt x="137" y="57"/>
                    <a:pt x="81" y="114"/>
                  </a:cubicBezTo>
                  <a:cubicBezTo>
                    <a:pt x="1" y="194"/>
                    <a:pt x="41" y="313"/>
                    <a:pt x="121" y="393"/>
                  </a:cubicBezTo>
                  <a:cubicBezTo>
                    <a:pt x="161" y="393"/>
                    <a:pt x="201" y="433"/>
                    <a:pt x="241" y="433"/>
                  </a:cubicBezTo>
                  <a:lnTo>
                    <a:pt x="281" y="433"/>
                  </a:lnTo>
                  <a:cubicBezTo>
                    <a:pt x="517" y="400"/>
                    <a:pt x="2703" y="387"/>
                    <a:pt x="5479" y="387"/>
                  </a:cubicBezTo>
                  <a:cubicBezTo>
                    <a:pt x="9273" y="387"/>
                    <a:pt x="14169" y="410"/>
                    <a:pt x="16707" y="433"/>
                  </a:cubicBezTo>
                  <a:cubicBezTo>
                    <a:pt x="16787" y="433"/>
                    <a:pt x="16867" y="353"/>
                    <a:pt x="16907" y="234"/>
                  </a:cubicBezTo>
                  <a:cubicBezTo>
                    <a:pt x="16907" y="154"/>
                    <a:pt x="16787" y="34"/>
                    <a:pt x="16707" y="34"/>
                  </a:cubicBezTo>
                  <a:cubicBezTo>
                    <a:pt x="11873" y="10"/>
                    <a:pt x="8451" y="1"/>
                    <a:pt x="6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2372663" y="4242151"/>
              <a:ext cx="269203" cy="359950"/>
            </a:xfrm>
            <a:custGeom>
              <a:avLst/>
              <a:gdLst/>
              <a:ahLst/>
              <a:cxnLst/>
              <a:rect l="l" t="t" r="r" b="b"/>
              <a:pathLst>
                <a:path w="13990" h="18706" extrusionOk="0">
                  <a:moveTo>
                    <a:pt x="1759" y="0"/>
                  </a:moveTo>
                  <a:lnTo>
                    <a:pt x="1" y="17506"/>
                  </a:lnTo>
                  <a:lnTo>
                    <a:pt x="12191" y="18705"/>
                  </a:lnTo>
                  <a:lnTo>
                    <a:pt x="13990" y="1199"/>
                  </a:lnTo>
                  <a:lnTo>
                    <a:pt x="1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2368833" y="4238303"/>
              <a:ext cx="276880" cy="366858"/>
            </a:xfrm>
            <a:custGeom>
              <a:avLst/>
              <a:gdLst/>
              <a:ahLst/>
              <a:cxnLst/>
              <a:rect l="l" t="t" r="r" b="b"/>
              <a:pathLst>
                <a:path w="14389" h="19065" extrusionOk="0">
                  <a:moveTo>
                    <a:pt x="2118" y="400"/>
                  </a:moveTo>
                  <a:lnTo>
                    <a:pt x="13989" y="1559"/>
                  </a:lnTo>
                  <a:lnTo>
                    <a:pt x="12230" y="18705"/>
                  </a:lnTo>
                  <a:lnTo>
                    <a:pt x="400" y="17506"/>
                  </a:lnTo>
                  <a:lnTo>
                    <a:pt x="2118" y="400"/>
                  </a:lnTo>
                  <a:close/>
                  <a:moveTo>
                    <a:pt x="1958" y="0"/>
                  </a:moveTo>
                  <a:cubicBezTo>
                    <a:pt x="1839" y="0"/>
                    <a:pt x="1759" y="80"/>
                    <a:pt x="1759" y="160"/>
                  </a:cubicBezTo>
                  <a:lnTo>
                    <a:pt x="40" y="17666"/>
                  </a:lnTo>
                  <a:cubicBezTo>
                    <a:pt x="0" y="17706"/>
                    <a:pt x="40" y="17786"/>
                    <a:pt x="80" y="17826"/>
                  </a:cubicBezTo>
                  <a:cubicBezTo>
                    <a:pt x="80" y="17826"/>
                    <a:pt x="160" y="17866"/>
                    <a:pt x="200" y="17866"/>
                  </a:cubicBezTo>
                  <a:lnTo>
                    <a:pt x="12390" y="19065"/>
                  </a:lnTo>
                  <a:cubicBezTo>
                    <a:pt x="12470" y="19065"/>
                    <a:pt x="12590" y="19025"/>
                    <a:pt x="12590" y="18905"/>
                  </a:cubicBezTo>
                  <a:lnTo>
                    <a:pt x="14388" y="1439"/>
                  </a:lnTo>
                  <a:cubicBezTo>
                    <a:pt x="14388" y="1359"/>
                    <a:pt x="14388" y="1319"/>
                    <a:pt x="14348" y="1279"/>
                  </a:cubicBezTo>
                  <a:cubicBezTo>
                    <a:pt x="14308" y="1239"/>
                    <a:pt x="14268" y="1199"/>
                    <a:pt x="14229" y="1199"/>
                  </a:cubicBezTo>
                  <a:lnTo>
                    <a:pt x="1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2404971" y="4245230"/>
              <a:ext cx="33867" cy="336859"/>
            </a:xfrm>
            <a:custGeom>
              <a:avLst/>
              <a:gdLst/>
              <a:ahLst/>
              <a:cxnLst/>
              <a:rect l="l" t="t" r="r" b="b"/>
              <a:pathLst>
                <a:path w="1760" h="17506" extrusionOk="0">
                  <a:moveTo>
                    <a:pt x="1759" y="0"/>
                  </a:moveTo>
                  <a:lnTo>
                    <a:pt x="1" y="1750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2"/>
            <p:cNvSpPr/>
            <p:nvPr/>
          </p:nvSpPr>
          <p:spPr>
            <a:xfrm>
              <a:off x="2401892" y="4241381"/>
              <a:ext cx="40775" cy="343787"/>
            </a:xfrm>
            <a:custGeom>
              <a:avLst/>
              <a:gdLst/>
              <a:ahLst/>
              <a:cxnLst/>
              <a:rect l="l" t="t" r="r" b="b"/>
              <a:pathLst>
                <a:path w="2119" h="17866" extrusionOk="0">
                  <a:moveTo>
                    <a:pt x="1919" y="0"/>
                  </a:moveTo>
                  <a:cubicBezTo>
                    <a:pt x="1839" y="0"/>
                    <a:pt x="1719" y="80"/>
                    <a:pt x="1719" y="160"/>
                  </a:cubicBezTo>
                  <a:lnTo>
                    <a:pt x="1" y="17666"/>
                  </a:lnTo>
                  <a:cubicBezTo>
                    <a:pt x="1" y="17786"/>
                    <a:pt x="41" y="17866"/>
                    <a:pt x="161" y="17866"/>
                  </a:cubicBezTo>
                  <a:cubicBezTo>
                    <a:pt x="280" y="17866"/>
                    <a:pt x="360" y="17826"/>
                    <a:pt x="360" y="17706"/>
                  </a:cubicBezTo>
                  <a:lnTo>
                    <a:pt x="2079" y="200"/>
                  </a:lnTo>
                  <a:cubicBezTo>
                    <a:pt x="2119" y="120"/>
                    <a:pt x="2039" y="0"/>
                    <a:pt x="1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2454963" y="4249059"/>
              <a:ext cx="23861" cy="337648"/>
            </a:xfrm>
            <a:custGeom>
              <a:avLst/>
              <a:gdLst/>
              <a:ahLst/>
              <a:cxnLst/>
              <a:rect l="l" t="t" r="r" b="b"/>
              <a:pathLst>
                <a:path w="1240" h="17547" extrusionOk="0">
                  <a:moveTo>
                    <a:pt x="1239" y="1"/>
                  </a:moveTo>
                  <a:lnTo>
                    <a:pt x="0" y="1754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2451114" y="4245230"/>
              <a:ext cx="31558" cy="345326"/>
            </a:xfrm>
            <a:custGeom>
              <a:avLst/>
              <a:gdLst/>
              <a:ahLst/>
              <a:cxnLst/>
              <a:rect l="l" t="t" r="r" b="b"/>
              <a:pathLst>
                <a:path w="1640" h="17946" extrusionOk="0">
                  <a:moveTo>
                    <a:pt x="1439" y="0"/>
                  </a:moveTo>
                  <a:cubicBezTo>
                    <a:pt x="1359" y="0"/>
                    <a:pt x="1240" y="80"/>
                    <a:pt x="1240" y="200"/>
                  </a:cubicBezTo>
                  <a:lnTo>
                    <a:pt x="1" y="17746"/>
                  </a:lnTo>
                  <a:cubicBezTo>
                    <a:pt x="1" y="17826"/>
                    <a:pt x="81" y="17946"/>
                    <a:pt x="160" y="17946"/>
                  </a:cubicBezTo>
                  <a:lnTo>
                    <a:pt x="200" y="17946"/>
                  </a:lnTo>
                  <a:cubicBezTo>
                    <a:pt x="280" y="17946"/>
                    <a:pt x="360" y="17866"/>
                    <a:pt x="360" y="17746"/>
                  </a:cubicBezTo>
                  <a:lnTo>
                    <a:pt x="1599" y="200"/>
                  </a:lnTo>
                  <a:cubicBezTo>
                    <a:pt x="1639" y="120"/>
                    <a:pt x="1559" y="0"/>
                    <a:pt x="1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2496488" y="4252908"/>
              <a:ext cx="22321" cy="334569"/>
            </a:xfrm>
            <a:custGeom>
              <a:avLst/>
              <a:gdLst/>
              <a:ahLst/>
              <a:cxnLst/>
              <a:rect l="l" t="t" r="r" b="b"/>
              <a:pathLst>
                <a:path w="1160" h="17387" extrusionOk="0">
                  <a:moveTo>
                    <a:pt x="1160" y="1"/>
                  </a:moveTo>
                  <a:lnTo>
                    <a:pt x="1" y="173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2492640" y="4249637"/>
              <a:ext cx="30018" cy="341689"/>
            </a:xfrm>
            <a:custGeom>
              <a:avLst/>
              <a:gdLst/>
              <a:ahLst/>
              <a:cxnLst/>
              <a:rect l="l" t="t" r="r" b="b"/>
              <a:pathLst>
                <a:path w="1560" h="17757" extrusionOk="0">
                  <a:moveTo>
                    <a:pt x="1340" y="0"/>
                  </a:moveTo>
                  <a:cubicBezTo>
                    <a:pt x="1254" y="0"/>
                    <a:pt x="1200" y="72"/>
                    <a:pt x="1200" y="171"/>
                  </a:cubicBezTo>
                  <a:lnTo>
                    <a:pt x="1" y="17557"/>
                  </a:lnTo>
                  <a:cubicBezTo>
                    <a:pt x="1" y="17677"/>
                    <a:pt x="81" y="17756"/>
                    <a:pt x="161" y="17756"/>
                  </a:cubicBezTo>
                  <a:lnTo>
                    <a:pt x="201" y="17756"/>
                  </a:lnTo>
                  <a:cubicBezTo>
                    <a:pt x="281" y="17756"/>
                    <a:pt x="361" y="17677"/>
                    <a:pt x="361" y="17597"/>
                  </a:cubicBezTo>
                  <a:lnTo>
                    <a:pt x="1560" y="211"/>
                  </a:lnTo>
                  <a:cubicBezTo>
                    <a:pt x="1560" y="91"/>
                    <a:pt x="1480" y="11"/>
                    <a:pt x="1400" y="11"/>
                  </a:cubicBezTo>
                  <a:cubicBezTo>
                    <a:pt x="1378" y="4"/>
                    <a:pt x="1358" y="0"/>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2533415" y="4257526"/>
              <a:ext cx="27690" cy="333800"/>
            </a:xfrm>
            <a:custGeom>
              <a:avLst/>
              <a:gdLst/>
              <a:ahLst/>
              <a:cxnLst/>
              <a:rect l="l" t="t" r="r" b="b"/>
              <a:pathLst>
                <a:path w="1439" h="17347" extrusionOk="0">
                  <a:moveTo>
                    <a:pt x="1439" y="1"/>
                  </a:moveTo>
                  <a:lnTo>
                    <a:pt x="0" y="173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2529566" y="4253677"/>
              <a:ext cx="34617" cy="341497"/>
            </a:xfrm>
            <a:custGeom>
              <a:avLst/>
              <a:gdLst/>
              <a:ahLst/>
              <a:cxnLst/>
              <a:rect l="l" t="t" r="r" b="b"/>
              <a:pathLst>
                <a:path w="1799" h="17747" extrusionOk="0">
                  <a:moveTo>
                    <a:pt x="1639" y="1"/>
                  </a:moveTo>
                  <a:cubicBezTo>
                    <a:pt x="1519" y="1"/>
                    <a:pt x="1439" y="81"/>
                    <a:pt x="1439" y="161"/>
                  </a:cubicBezTo>
                  <a:lnTo>
                    <a:pt x="0" y="17546"/>
                  </a:lnTo>
                  <a:cubicBezTo>
                    <a:pt x="0" y="17626"/>
                    <a:pt x="80" y="17746"/>
                    <a:pt x="200" y="17746"/>
                  </a:cubicBezTo>
                  <a:cubicBezTo>
                    <a:pt x="280" y="17746"/>
                    <a:pt x="360" y="17666"/>
                    <a:pt x="400" y="17546"/>
                  </a:cubicBezTo>
                  <a:lnTo>
                    <a:pt x="1799" y="201"/>
                  </a:lnTo>
                  <a:cubicBezTo>
                    <a:pt x="1799" y="81"/>
                    <a:pt x="1759" y="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2576479" y="4261374"/>
              <a:ext cx="27709" cy="343017"/>
            </a:xfrm>
            <a:custGeom>
              <a:avLst/>
              <a:gdLst/>
              <a:ahLst/>
              <a:cxnLst/>
              <a:rect l="l" t="t" r="r" b="b"/>
              <a:pathLst>
                <a:path w="1440" h="17826" extrusionOk="0">
                  <a:moveTo>
                    <a:pt x="1439" y="0"/>
                  </a:moveTo>
                  <a:lnTo>
                    <a:pt x="0" y="1782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2572631" y="4257526"/>
              <a:ext cx="34617" cy="350714"/>
            </a:xfrm>
            <a:custGeom>
              <a:avLst/>
              <a:gdLst/>
              <a:ahLst/>
              <a:cxnLst/>
              <a:rect l="l" t="t" r="r" b="b"/>
              <a:pathLst>
                <a:path w="1799" h="18226" extrusionOk="0">
                  <a:moveTo>
                    <a:pt x="1639" y="1"/>
                  </a:moveTo>
                  <a:cubicBezTo>
                    <a:pt x="1519" y="1"/>
                    <a:pt x="1439" y="81"/>
                    <a:pt x="1439" y="200"/>
                  </a:cubicBezTo>
                  <a:lnTo>
                    <a:pt x="0" y="18026"/>
                  </a:lnTo>
                  <a:cubicBezTo>
                    <a:pt x="0" y="18146"/>
                    <a:pt x="80" y="18226"/>
                    <a:pt x="160" y="18226"/>
                  </a:cubicBezTo>
                  <a:lnTo>
                    <a:pt x="200" y="18226"/>
                  </a:lnTo>
                  <a:cubicBezTo>
                    <a:pt x="280" y="18226"/>
                    <a:pt x="360" y="18146"/>
                    <a:pt x="360" y="18066"/>
                  </a:cubicBezTo>
                  <a:lnTo>
                    <a:pt x="1799" y="200"/>
                  </a:lnTo>
                  <a:cubicBezTo>
                    <a:pt x="1799" y="120"/>
                    <a:pt x="1759" y="4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1968897" y="4520552"/>
              <a:ext cx="703737" cy="321484"/>
            </a:xfrm>
            <a:custGeom>
              <a:avLst/>
              <a:gdLst/>
              <a:ahLst/>
              <a:cxnLst/>
              <a:rect l="l" t="t" r="r" b="b"/>
              <a:pathLst>
                <a:path w="36572" h="16707" extrusionOk="0">
                  <a:moveTo>
                    <a:pt x="35652" y="0"/>
                  </a:moveTo>
                  <a:lnTo>
                    <a:pt x="18386" y="720"/>
                  </a:lnTo>
                  <a:lnTo>
                    <a:pt x="16348" y="7075"/>
                  </a:lnTo>
                  <a:lnTo>
                    <a:pt x="1" y="16547"/>
                  </a:lnTo>
                  <a:lnTo>
                    <a:pt x="36571" y="16707"/>
                  </a:lnTo>
                  <a:lnTo>
                    <a:pt x="35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1965068" y="4516703"/>
              <a:ext cx="710645" cy="329181"/>
            </a:xfrm>
            <a:custGeom>
              <a:avLst/>
              <a:gdLst/>
              <a:ahLst/>
              <a:cxnLst/>
              <a:rect l="l" t="t" r="r" b="b"/>
              <a:pathLst>
                <a:path w="36931" h="17107" extrusionOk="0">
                  <a:moveTo>
                    <a:pt x="35651" y="400"/>
                  </a:moveTo>
                  <a:lnTo>
                    <a:pt x="36570" y="16707"/>
                  </a:lnTo>
                  <a:lnTo>
                    <a:pt x="919" y="16547"/>
                  </a:lnTo>
                  <a:lnTo>
                    <a:pt x="16667" y="7435"/>
                  </a:lnTo>
                  <a:cubicBezTo>
                    <a:pt x="16707" y="7435"/>
                    <a:pt x="16747" y="7395"/>
                    <a:pt x="16747" y="7355"/>
                  </a:cubicBezTo>
                  <a:lnTo>
                    <a:pt x="18705" y="1080"/>
                  </a:lnTo>
                  <a:lnTo>
                    <a:pt x="35651" y="400"/>
                  </a:lnTo>
                  <a:close/>
                  <a:moveTo>
                    <a:pt x="35851" y="1"/>
                  </a:moveTo>
                  <a:lnTo>
                    <a:pt x="18585" y="720"/>
                  </a:lnTo>
                  <a:cubicBezTo>
                    <a:pt x="18505" y="720"/>
                    <a:pt x="18425" y="760"/>
                    <a:pt x="18385" y="840"/>
                  </a:cubicBezTo>
                  <a:lnTo>
                    <a:pt x="16427" y="7155"/>
                  </a:lnTo>
                  <a:lnTo>
                    <a:pt x="120" y="16587"/>
                  </a:lnTo>
                  <a:cubicBezTo>
                    <a:pt x="40" y="16627"/>
                    <a:pt x="0" y="16707"/>
                    <a:pt x="40" y="16787"/>
                  </a:cubicBezTo>
                  <a:cubicBezTo>
                    <a:pt x="40" y="16867"/>
                    <a:pt x="120" y="16947"/>
                    <a:pt x="200" y="16947"/>
                  </a:cubicBezTo>
                  <a:lnTo>
                    <a:pt x="36730" y="17107"/>
                  </a:lnTo>
                  <a:lnTo>
                    <a:pt x="36770" y="17107"/>
                  </a:lnTo>
                  <a:cubicBezTo>
                    <a:pt x="36810" y="17107"/>
                    <a:pt x="36850" y="17067"/>
                    <a:pt x="36890" y="17027"/>
                  </a:cubicBezTo>
                  <a:cubicBezTo>
                    <a:pt x="36930" y="16987"/>
                    <a:pt x="36930" y="16947"/>
                    <a:pt x="36930" y="16907"/>
                  </a:cubicBezTo>
                  <a:lnTo>
                    <a:pt x="36011" y="200"/>
                  </a:lnTo>
                  <a:cubicBezTo>
                    <a:pt x="36011" y="81"/>
                    <a:pt x="35971" y="1"/>
                    <a:pt x="35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2158090" y="4695100"/>
              <a:ext cx="46182" cy="78490"/>
            </a:xfrm>
            <a:custGeom>
              <a:avLst/>
              <a:gdLst/>
              <a:ahLst/>
              <a:cxnLst/>
              <a:rect l="l" t="t" r="r" b="b"/>
              <a:pathLst>
                <a:path w="2400" h="4079" extrusionOk="0">
                  <a:moveTo>
                    <a:pt x="216" y="1"/>
                  </a:moveTo>
                  <a:cubicBezTo>
                    <a:pt x="183" y="1"/>
                    <a:pt x="149" y="14"/>
                    <a:pt x="121" y="42"/>
                  </a:cubicBezTo>
                  <a:cubicBezTo>
                    <a:pt x="41" y="82"/>
                    <a:pt x="1" y="202"/>
                    <a:pt x="41" y="282"/>
                  </a:cubicBezTo>
                  <a:lnTo>
                    <a:pt x="1999" y="3999"/>
                  </a:lnTo>
                  <a:cubicBezTo>
                    <a:pt x="2039" y="4039"/>
                    <a:pt x="2119" y="4079"/>
                    <a:pt x="2159" y="4079"/>
                  </a:cubicBezTo>
                  <a:lnTo>
                    <a:pt x="2279" y="4079"/>
                  </a:lnTo>
                  <a:cubicBezTo>
                    <a:pt x="2359" y="4039"/>
                    <a:pt x="2399" y="3919"/>
                    <a:pt x="2319" y="3839"/>
                  </a:cubicBezTo>
                  <a:lnTo>
                    <a:pt x="361" y="122"/>
                  </a:lnTo>
                  <a:cubicBezTo>
                    <a:pt x="335" y="45"/>
                    <a:pt x="276"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2213470" y="4668680"/>
              <a:ext cx="46163" cy="78760"/>
            </a:xfrm>
            <a:custGeom>
              <a:avLst/>
              <a:gdLst/>
              <a:ahLst/>
              <a:cxnLst/>
              <a:rect l="l" t="t" r="r" b="b"/>
              <a:pathLst>
                <a:path w="2399" h="4093" extrusionOk="0">
                  <a:moveTo>
                    <a:pt x="231" y="1"/>
                  </a:moveTo>
                  <a:cubicBezTo>
                    <a:pt x="206" y="1"/>
                    <a:pt x="182" y="6"/>
                    <a:pt x="161" y="16"/>
                  </a:cubicBezTo>
                  <a:cubicBezTo>
                    <a:pt x="41" y="56"/>
                    <a:pt x="1" y="176"/>
                    <a:pt x="81" y="256"/>
                  </a:cubicBezTo>
                  <a:lnTo>
                    <a:pt x="2039" y="3973"/>
                  </a:lnTo>
                  <a:cubicBezTo>
                    <a:pt x="2079" y="4053"/>
                    <a:pt x="2119" y="4093"/>
                    <a:pt x="2199" y="4093"/>
                  </a:cubicBezTo>
                  <a:cubicBezTo>
                    <a:pt x="2239" y="4093"/>
                    <a:pt x="2239" y="4093"/>
                    <a:pt x="2279" y="4053"/>
                  </a:cubicBezTo>
                  <a:cubicBezTo>
                    <a:pt x="2359" y="4013"/>
                    <a:pt x="2399" y="3893"/>
                    <a:pt x="2359" y="3813"/>
                  </a:cubicBezTo>
                  <a:lnTo>
                    <a:pt x="400" y="96"/>
                  </a:lnTo>
                  <a:cubicBezTo>
                    <a:pt x="371" y="38"/>
                    <a:pt x="299"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2"/>
            <p:cNvSpPr/>
            <p:nvPr/>
          </p:nvSpPr>
          <p:spPr>
            <a:xfrm>
              <a:off x="2071960" y="4808189"/>
              <a:ext cx="519913" cy="6947"/>
            </a:xfrm>
            <a:custGeom>
              <a:avLst/>
              <a:gdLst/>
              <a:ahLst/>
              <a:cxnLst/>
              <a:rect l="l" t="t" r="r" b="b"/>
              <a:pathLst>
                <a:path w="27019" h="361" extrusionOk="0">
                  <a:moveTo>
                    <a:pt x="160" y="0"/>
                  </a:moveTo>
                  <a:cubicBezTo>
                    <a:pt x="81" y="0"/>
                    <a:pt x="1" y="80"/>
                    <a:pt x="1" y="160"/>
                  </a:cubicBezTo>
                  <a:cubicBezTo>
                    <a:pt x="1" y="280"/>
                    <a:pt x="81" y="360"/>
                    <a:pt x="160" y="360"/>
                  </a:cubicBezTo>
                  <a:lnTo>
                    <a:pt x="26819" y="360"/>
                  </a:lnTo>
                  <a:cubicBezTo>
                    <a:pt x="26899" y="360"/>
                    <a:pt x="27019" y="280"/>
                    <a:pt x="27019" y="160"/>
                  </a:cubicBezTo>
                  <a:cubicBezTo>
                    <a:pt x="27019" y="80"/>
                    <a:pt x="26899" y="0"/>
                    <a:pt x="26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2"/>
            <p:cNvSpPr/>
            <p:nvPr/>
          </p:nvSpPr>
          <p:spPr>
            <a:xfrm>
              <a:off x="2807967" y="4251368"/>
              <a:ext cx="237664" cy="338418"/>
            </a:xfrm>
            <a:custGeom>
              <a:avLst/>
              <a:gdLst/>
              <a:ahLst/>
              <a:cxnLst/>
              <a:rect l="l" t="t" r="r" b="b"/>
              <a:pathLst>
                <a:path w="12351" h="17587" extrusionOk="0">
                  <a:moveTo>
                    <a:pt x="1" y="1"/>
                  </a:moveTo>
                  <a:lnTo>
                    <a:pt x="1" y="17587"/>
                  </a:lnTo>
                  <a:lnTo>
                    <a:pt x="12271" y="17587"/>
                  </a:lnTo>
                  <a:lnTo>
                    <a:pt x="12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2804888" y="4247520"/>
              <a:ext cx="243822" cy="345345"/>
            </a:xfrm>
            <a:custGeom>
              <a:avLst/>
              <a:gdLst/>
              <a:ahLst/>
              <a:cxnLst/>
              <a:rect l="l" t="t" r="r" b="b"/>
              <a:pathLst>
                <a:path w="12671" h="17947" extrusionOk="0">
                  <a:moveTo>
                    <a:pt x="12311" y="361"/>
                  </a:moveTo>
                  <a:lnTo>
                    <a:pt x="12231" y="17587"/>
                  </a:lnTo>
                  <a:lnTo>
                    <a:pt x="360" y="17587"/>
                  </a:lnTo>
                  <a:lnTo>
                    <a:pt x="360" y="361"/>
                  </a:lnTo>
                  <a:close/>
                  <a:moveTo>
                    <a:pt x="161" y="1"/>
                  </a:moveTo>
                  <a:cubicBezTo>
                    <a:pt x="81" y="1"/>
                    <a:pt x="1" y="81"/>
                    <a:pt x="1" y="201"/>
                  </a:cubicBezTo>
                  <a:lnTo>
                    <a:pt x="1" y="17787"/>
                  </a:lnTo>
                  <a:cubicBezTo>
                    <a:pt x="1" y="17866"/>
                    <a:pt x="81" y="17946"/>
                    <a:pt x="161" y="17946"/>
                  </a:cubicBezTo>
                  <a:lnTo>
                    <a:pt x="12431" y="17946"/>
                  </a:lnTo>
                  <a:cubicBezTo>
                    <a:pt x="12510" y="17946"/>
                    <a:pt x="12590" y="17866"/>
                    <a:pt x="12590" y="17787"/>
                  </a:cubicBezTo>
                  <a:lnTo>
                    <a:pt x="12670" y="201"/>
                  </a:lnTo>
                  <a:cubicBezTo>
                    <a:pt x="12670" y="121"/>
                    <a:pt x="12670" y="81"/>
                    <a:pt x="12630" y="41"/>
                  </a:cubicBezTo>
                  <a:cubicBezTo>
                    <a:pt x="12590" y="41"/>
                    <a:pt x="12550" y="1"/>
                    <a:pt x="12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2837196" y="4247520"/>
              <a:ext cx="6927" cy="345345"/>
            </a:xfrm>
            <a:custGeom>
              <a:avLst/>
              <a:gdLst/>
              <a:ahLst/>
              <a:cxnLst/>
              <a:rect l="l" t="t" r="r" b="b"/>
              <a:pathLst>
                <a:path w="360" h="17947" extrusionOk="0">
                  <a:moveTo>
                    <a:pt x="200" y="1"/>
                  </a:moveTo>
                  <a:cubicBezTo>
                    <a:pt x="80" y="1"/>
                    <a:pt x="0" y="81"/>
                    <a:pt x="0" y="201"/>
                  </a:cubicBezTo>
                  <a:lnTo>
                    <a:pt x="0" y="17787"/>
                  </a:lnTo>
                  <a:cubicBezTo>
                    <a:pt x="0" y="17866"/>
                    <a:pt x="80" y="17946"/>
                    <a:pt x="200" y="17946"/>
                  </a:cubicBezTo>
                  <a:cubicBezTo>
                    <a:pt x="280" y="17946"/>
                    <a:pt x="360" y="17866"/>
                    <a:pt x="360" y="17787"/>
                  </a:cubicBezTo>
                  <a:lnTo>
                    <a:pt x="360" y="201"/>
                  </a:lnTo>
                  <a:cubicBezTo>
                    <a:pt x="36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2881030" y="4251368"/>
              <a:ext cx="9256" cy="338418"/>
            </a:xfrm>
            <a:custGeom>
              <a:avLst/>
              <a:gdLst/>
              <a:ahLst/>
              <a:cxnLst/>
              <a:rect l="l" t="t" r="r" b="b"/>
              <a:pathLst>
                <a:path w="481" h="17587" extrusionOk="0">
                  <a:moveTo>
                    <a:pt x="0" y="1"/>
                  </a:moveTo>
                  <a:lnTo>
                    <a:pt x="480" y="175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2877182" y="4247520"/>
              <a:ext cx="16933" cy="345345"/>
            </a:xfrm>
            <a:custGeom>
              <a:avLst/>
              <a:gdLst/>
              <a:ahLst/>
              <a:cxnLst/>
              <a:rect l="l" t="t" r="r" b="b"/>
              <a:pathLst>
                <a:path w="880" h="17947" extrusionOk="0">
                  <a:moveTo>
                    <a:pt x="200" y="1"/>
                  </a:moveTo>
                  <a:cubicBezTo>
                    <a:pt x="81" y="1"/>
                    <a:pt x="1" y="81"/>
                    <a:pt x="1" y="201"/>
                  </a:cubicBezTo>
                  <a:lnTo>
                    <a:pt x="480" y="17787"/>
                  </a:lnTo>
                  <a:cubicBezTo>
                    <a:pt x="480" y="17866"/>
                    <a:pt x="600" y="17946"/>
                    <a:pt x="680" y="17946"/>
                  </a:cubicBezTo>
                  <a:cubicBezTo>
                    <a:pt x="800" y="17946"/>
                    <a:pt x="880" y="17866"/>
                    <a:pt x="880" y="17787"/>
                  </a:cubicBezTo>
                  <a:lnTo>
                    <a:pt x="400" y="201"/>
                  </a:lnTo>
                  <a:cubicBezTo>
                    <a:pt x="40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2921786" y="4251368"/>
              <a:ext cx="10025" cy="335339"/>
            </a:xfrm>
            <a:custGeom>
              <a:avLst/>
              <a:gdLst/>
              <a:ahLst/>
              <a:cxnLst/>
              <a:rect l="l" t="t" r="r" b="b"/>
              <a:pathLst>
                <a:path w="521" h="17427" extrusionOk="0">
                  <a:moveTo>
                    <a:pt x="1" y="1"/>
                  </a:moveTo>
                  <a:lnTo>
                    <a:pt x="520"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2917937" y="4247520"/>
              <a:ext cx="17722" cy="342266"/>
            </a:xfrm>
            <a:custGeom>
              <a:avLst/>
              <a:gdLst/>
              <a:ahLst/>
              <a:cxnLst/>
              <a:rect l="l" t="t" r="r" b="b"/>
              <a:pathLst>
                <a:path w="921" h="17787" extrusionOk="0">
                  <a:moveTo>
                    <a:pt x="201" y="1"/>
                  </a:moveTo>
                  <a:cubicBezTo>
                    <a:pt x="81" y="1"/>
                    <a:pt x="1" y="81"/>
                    <a:pt x="1" y="201"/>
                  </a:cubicBezTo>
                  <a:lnTo>
                    <a:pt x="520" y="17627"/>
                  </a:lnTo>
                  <a:cubicBezTo>
                    <a:pt x="520" y="17707"/>
                    <a:pt x="600" y="17787"/>
                    <a:pt x="720" y="17787"/>
                  </a:cubicBezTo>
                  <a:cubicBezTo>
                    <a:pt x="840" y="17787"/>
                    <a:pt x="920" y="17707"/>
                    <a:pt x="920" y="17587"/>
                  </a:cubicBezTo>
                  <a:lnTo>
                    <a:pt x="361" y="201"/>
                  </a:lnTo>
                  <a:cubicBezTo>
                    <a:pt x="361" y="81"/>
                    <a:pt x="281"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2963311" y="4251368"/>
              <a:ext cx="6177" cy="335339"/>
            </a:xfrm>
            <a:custGeom>
              <a:avLst/>
              <a:gdLst/>
              <a:ahLst/>
              <a:cxnLst/>
              <a:rect l="l" t="t" r="r" b="b"/>
              <a:pathLst>
                <a:path w="321" h="17427" extrusionOk="0">
                  <a:moveTo>
                    <a:pt x="1" y="1"/>
                  </a:moveTo>
                  <a:lnTo>
                    <a:pt x="321"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2959482" y="4247520"/>
              <a:ext cx="13085" cy="342266"/>
            </a:xfrm>
            <a:custGeom>
              <a:avLst/>
              <a:gdLst/>
              <a:ahLst/>
              <a:cxnLst/>
              <a:rect l="l" t="t" r="r" b="b"/>
              <a:pathLst>
                <a:path w="680" h="17787" extrusionOk="0">
                  <a:moveTo>
                    <a:pt x="200" y="1"/>
                  </a:moveTo>
                  <a:cubicBezTo>
                    <a:pt x="80" y="1"/>
                    <a:pt x="0" y="81"/>
                    <a:pt x="0" y="201"/>
                  </a:cubicBezTo>
                  <a:lnTo>
                    <a:pt x="320" y="17627"/>
                  </a:lnTo>
                  <a:cubicBezTo>
                    <a:pt x="320" y="17707"/>
                    <a:pt x="400" y="17787"/>
                    <a:pt x="520" y="17787"/>
                  </a:cubicBezTo>
                  <a:cubicBezTo>
                    <a:pt x="600" y="17787"/>
                    <a:pt x="680" y="17707"/>
                    <a:pt x="680" y="17627"/>
                  </a:cubicBezTo>
                  <a:lnTo>
                    <a:pt x="400" y="201"/>
                  </a:lnTo>
                  <a:cubicBezTo>
                    <a:pt x="400" y="81"/>
                    <a:pt x="32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3006395" y="4251368"/>
              <a:ext cx="6927" cy="343806"/>
            </a:xfrm>
            <a:custGeom>
              <a:avLst/>
              <a:gdLst/>
              <a:ahLst/>
              <a:cxnLst/>
              <a:rect l="l" t="t" r="r" b="b"/>
              <a:pathLst>
                <a:path w="360" h="17867" extrusionOk="0">
                  <a:moveTo>
                    <a:pt x="0" y="1"/>
                  </a:moveTo>
                  <a:lnTo>
                    <a:pt x="360" y="1786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3003316" y="4247520"/>
              <a:ext cx="13085" cy="351503"/>
            </a:xfrm>
            <a:custGeom>
              <a:avLst/>
              <a:gdLst/>
              <a:ahLst/>
              <a:cxnLst/>
              <a:rect l="l" t="t" r="r" b="b"/>
              <a:pathLst>
                <a:path w="680" h="18267" extrusionOk="0">
                  <a:moveTo>
                    <a:pt x="160" y="1"/>
                  </a:moveTo>
                  <a:cubicBezTo>
                    <a:pt x="80" y="1"/>
                    <a:pt x="0" y="81"/>
                    <a:pt x="0" y="201"/>
                  </a:cubicBezTo>
                  <a:lnTo>
                    <a:pt x="320" y="18066"/>
                  </a:lnTo>
                  <a:cubicBezTo>
                    <a:pt x="320" y="18186"/>
                    <a:pt x="400" y="18266"/>
                    <a:pt x="520" y="18266"/>
                  </a:cubicBezTo>
                  <a:cubicBezTo>
                    <a:pt x="600" y="18266"/>
                    <a:pt x="680" y="18186"/>
                    <a:pt x="680" y="18066"/>
                  </a:cubicBezTo>
                  <a:lnTo>
                    <a:pt x="360" y="201"/>
                  </a:lnTo>
                  <a:cubicBezTo>
                    <a:pt x="360" y="81"/>
                    <a:pt x="280"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2432661" y="4521321"/>
              <a:ext cx="702948" cy="320715"/>
            </a:xfrm>
            <a:custGeom>
              <a:avLst/>
              <a:gdLst/>
              <a:ahLst/>
              <a:cxnLst/>
              <a:rect l="l" t="t" r="r" b="b"/>
              <a:pathLst>
                <a:path w="36531" h="16667" extrusionOk="0">
                  <a:moveTo>
                    <a:pt x="34772" y="0"/>
                  </a:moveTo>
                  <a:lnTo>
                    <a:pt x="18385" y="680"/>
                  </a:lnTo>
                  <a:lnTo>
                    <a:pt x="16347" y="7035"/>
                  </a:lnTo>
                  <a:lnTo>
                    <a:pt x="0" y="16507"/>
                  </a:lnTo>
                  <a:lnTo>
                    <a:pt x="36531" y="16667"/>
                  </a:lnTo>
                  <a:lnTo>
                    <a:pt x="347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2"/>
            <p:cNvSpPr/>
            <p:nvPr/>
          </p:nvSpPr>
          <p:spPr>
            <a:xfrm>
              <a:off x="2428812" y="4517473"/>
              <a:ext cx="710645" cy="328412"/>
            </a:xfrm>
            <a:custGeom>
              <a:avLst/>
              <a:gdLst/>
              <a:ahLst/>
              <a:cxnLst/>
              <a:rect l="l" t="t" r="r" b="b"/>
              <a:pathLst>
                <a:path w="36931" h="17067" extrusionOk="0">
                  <a:moveTo>
                    <a:pt x="34812" y="400"/>
                  </a:moveTo>
                  <a:lnTo>
                    <a:pt x="36531" y="16667"/>
                  </a:lnTo>
                  <a:lnTo>
                    <a:pt x="920" y="16507"/>
                  </a:lnTo>
                  <a:lnTo>
                    <a:pt x="16667" y="7395"/>
                  </a:lnTo>
                  <a:cubicBezTo>
                    <a:pt x="16707" y="7395"/>
                    <a:pt x="16747" y="7355"/>
                    <a:pt x="16747" y="7315"/>
                  </a:cubicBezTo>
                  <a:lnTo>
                    <a:pt x="18705" y="1040"/>
                  </a:lnTo>
                  <a:lnTo>
                    <a:pt x="34812" y="400"/>
                  </a:lnTo>
                  <a:close/>
                  <a:moveTo>
                    <a:pt x="34972" y="1"/>
                  </a:moveTo>
                  <a:lnTo>
                    <a:pt x="18585" y="680"/>
                  </a:lnTo>
                  <a:cubicBezTo>
                    <a:pt x="18506" y="680"/>
                    <a:pt x="18426" y="720"/>
                    <a:pt x="18386" y="800"/>
                  </a:cubicBezTo>
                  <a:lnTo>
                    <a:pt x="16427" y="7115"/>
                  </a:lnTo>
                  <a:lnTo>
                    <a:pt x="120" y="16547"/>
                  </a:lnTo>
                  <a:cubicBezTo>
                    <a:pt x="41" y="16587"/>
                    <a:pt x="1" y="16667"/>
                    <a:pt x="41" y="16747"/>
                  </a:cubicBezTo>
                  <a:cubicBezTo>
                    <a:pt x="41" y="16827"/>
                    <a:pt x="120" y="16907"/>
                    <a:pt x="200" y="16907"/>
                  </a:cubicBezTo>
                  <a:lnTo>
                    <a:pt x="36731" y="17067"/>
                  </a:lnTo>
                  <a:cubicBezTo>
                    <a:pt x="36811" y="17067"/>
                    <a:pt x="36851" y="17027"/>
                    <a:pt x="36891" y="16987"/>
                  </a:cubicBezTo>
                  <a:cubicBezTo>
                    <a:pt x="36931" y="16947"/>
                    <a:pt x="36931" y="16907"/>
                    <a:pt x="36931" y="16827"/>
                  </a:cubicBezTo>
                  <a:lnTo>
                    <a:pt x="35172" y="160"/>
                  </a:lnTo>
                  <a:cubicBezTo>
                    <a:pt x="35172" y="81"/>
                    <a:pt x="35092" y="1"/>
                    <a:pt x="34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2621853" y="4695100"/>
              <a:ext cx="46163" cy="78490"/>
            </a:xfrm>
            <a:custGeom>
              <a:avLst/>
              <a:gdLst/>
              <a:ahLst/>
              <a:cxnLst/>
              <a:rect l="l" t="t" r="r" b="b"/>
              <a:pathLst>
                <a:path w="2399" h="4079" extrusionOk="0">
                  <a:moveTo>
                    <a:pt x="215" y="1"/>
                  </a:moveTo>
                  <a:cubicBezTo>
                    <a:pt x="182" y="1"/>
                    <a:pt x="149" y="14"/>
                    <a:pt x="120" y="42"/>
                  </a:cubicBezTo>
                  <a:cubicBezTo>
                    <a:pt x="40" y="82"/>
                    <a:pt x="0" y="202"/>
                    <a:pt x="40" y="282"/>
                  </a:cubicBezTo>
                  <a:lnTo>
                    <a:pt x="1999" y="3999"/>
                  </a:lnTo>
                  <a:cubicBezTo>
                    <a:pt x="2039" y="4039"/>
                    <a:pt x="2119" y="4079"/>
                    <a:pt x="2159" y="4079"/>
                  </a:cubicBezTo>
                  <a:lnTo>
                    <a:pt x="2239" y="4079"/>
                  </a:lnTo>
                  <a:cubicBezTo>
                    <a:pt x="2358" y="4039"/>
                    <a:pt x="2398" y="3919"/>
                    <a:pt x="2319" y="3839"/>
                  </a:cubicBezTo>
                  <a:lnTo>
                    <a:pt x="360" y="122"/>
                  </a:lnTo>
                  <a:cubicBezTo>
                    <a:pt x="334" y="45"/>
                    <a:pt x="275"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2677233" y="4668680"/>
              <a:ext cx="46163" cy="78760"/>
            </a:xfrm>
            <a:custGeom>
              <a:avLst/>
              <a:gdLst/>
              <a:ahLst/>
              <a:cxnLst/>
              <a:rect l="l" t="t" r="r" b="b"/>
              <a:pathLst>
                <a:path w="2399" h="4093" extrusionOk="0">
                  <a:moveTo>
                    <a:pt x="230" y="1"/>
                  </a:moveTo>
                  <a:cubicBezTo>
                    <a:pt x="206" y="1"/>
                    <a:pt x="181" y="6"/>
                    <a:pt x="160" y="16"/>
                  </a:cubicBezTo>
                  <a:cubicBezTo>
                    <a:pt x="40" y="56"/>
                    <a:pt x="0" y="176"/>
                    <a:pt x="80" y="256"/>
                  </a:cubicBezTo>
                  <a:lnTo>
                    <a:pt x="2038" y="3973"/>
                  </a:lnTo>
                  <a:cubicBezTo>
                    <a:pt x="2038" y="4053"/>
                    <a:pt x="2118" y="4093"/>
                    <a:pt x="2198" y="4093"/>
                  </a:cubicBezTo>
                  <a:cubicBezTo>
                    <a:pt x="2238" y="4093"/>
                    <a:pt x="2238" y="4093"/>
                    <a:pt x="2278" y="4053"/>
                  </a:cubicBezTo>
                  <a:cubicBezTo>
                    <a:pt x="2358" y="4013"/>
                    <a:pt x="2398" y="3893"/>
                    <a:pt x="2358" y="3813"/>
                  </a:cubicBezTo>
                  <a:lnTo>
                    <a:pt x="400" y="96"/>
                  </a:lnTo>
                  <a:cubicBezTo>
                    <a:pt x="370" y="38"/>
                    <a:pt x="298"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2535724" y="4808189"/>
              <a:ext cx="519913" cy="6947"/>
            </a:xfrm>
            <a:custGeom>
              <a:avLst/>
              <a:gdLst/>
              <a:ahLst/>
              <a:cxnLst/>
              <a:rect l="l" t="t" r="r" b="b"/>
              <a:pathLst>
                <a:path w="27019" h="361" extrusionOk="0">
                  <a:moveTo>
                    <a:pt x="160" y="0"/>
                  </a:moveTo>
                  <a:cubicBezTo>
                    <a:pt x="80" y="0"/>
                    <a:pt x="0" y="80"/>
                    <a:pt x="0" y="160"/>
                  </a:cubicBezTo>
                  <a:cubicBezTo>
                    <a:pt x="0" y="280"/>
                    <a:pt x="80" y="360"/>
                    <a:pt x="160" y="360"/>
                  </a:cubicBezTo>
                  <a:lnTo>
                    <a:pt x="26818" y="360"/>
                  </a:lnTo>
                  <a:cubicBezTo>
                    <a:pt x="26898" y="360"/>
                    <a:pt x="27018" y="280"/>
                    <a:pt x="27018" y="160"/>
                  </a:cubicBezTo>
                  <a:cubicBezTo>
                    <a:pt x="27018" y="80"/>
                    <a:pt x="26898" y="0"/>
                    <a:pt x="2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2291921" y="3388477"/>
              <a:ext cx="693731" cy="951368"/>
            </a:xfrm>
            <a:custGeom>
              <a:avLst/>
              <a:gdLst/>
              <a:ahLst/>
              <a:cxnLst/>
              <a:rect l="l" t="t" r="r" b="b"/>
              <a:pathLst>
                <a:path w="36052" h="49441" extrusionOk="0">
                  <a:moveTo>
                    <a:pt x="26678" y="0"/>
                  </a:moveTo>
                  <a:cubicBezTo>
                    <a:pt x="23528" y="0"/>
                    <a:pt x="19571" y="80"/>
                    <a:pt x="14788" y="320"/>
                  </a:cubicBezTo>
                  <a:cubicBezTo>
                    <a:pt x="2878" y="919"/>
                    <a:pt x="0" y="49440"/>
                    <a:pt x="0" y="49440"/>
                  </a:cubicBezTo>
                  <a:lnTo>
                    <a:pt x="29976" y="49440"/>
                  </a:lnTo>
                  <a:lnTo>
                    <a:pt x="36051" y="320"/>
                  </a:lnTo>
                  <a:cubicBezTo>
                    <a:pt x="36051" y="320"/>
                    <a:pt x="32978" y="0"/>
                    <a:pt x="26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2301138" y="4212922"/>
              <a:ext cx="586069" cy="19243"/>
            </a:xfrm>
            <a:custGeom>
              <a:avLst/>
              <a:gdLst/>
              <a:ahLst/>
              <a:cxnLst/>
              <a:rect l="l" t="t" r="r" b="b"/>
              <a:pathLst>
                <a:path w="30457" h="1000" extrusionOk="0">
                  <a:moveTo>
                    <a:pt x="30256" y="0"/>
                  </a:moveTo>
                  <a:lnTo>
                    <a:pt x="201" y="640"/>
                  </a:lnTo>
                  <a:cubicBezTo>
                    <a:pt x="81" y="640"/>
                    <a:pt x="1" y="720"/>
                    <a:pt x="1" y="840"/>
                  </a:cubicBezTo>
                  <a:cubicBezTo>
                    <a:pt x="1" y="920"/>
                    <a:pt x="81" y="1000"/>
                    <a:pt x="201" y="1000"/>
                  </a:cubicBezTo>
                  <a:lnTo>
                    <a:pt x="30256" y="360"/>
                  </a:lnTo>
                  <a:cubicBezTo>
                    <a:pt x="30376" y="360"/>
                    <a:pt x="30456" y="280"/>
                    <a:pt x="30456" y="160"/>
                  </a:cubicBezTo>
                  <a:cubicBezTo>
                    <a:pt x="30456" y="80"/>
                    <a:pt x="30336" y="0"/>
                    <a:pt x="30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3112518" y="3707479"/>
              <a:ext cx="19242" cy="219364"/>
            </a:xfrm>
            <a:custGeom>
              <a:avLst/>
              <a:gdLst/>
              <a:ahLst/>
              <a:cxnLst/>
              <a:rect l="l" t="t" r="r" b="b"/>
              <a:pathLst>
                <a:path w="1000" h="11400" extrusionOk="0">
                  <a:moveTo>
                    <a:pt x="288" y="1"/>
                  </a:moveTo>
                  <a:cubicBezTo>
                    <a:pt x="273" y="1"/>
                    <a:pt x="257" y="3"/>
                    <a:pt x="240" y="9"/>
                  </a:cubicBezTo>
                  <a:cubicBezTo>
                    <a:pt x="81" y="9"/>
                    <a:pt x="1" y="129"/>
                    <a:pt x="1" y="249"/>
                  </a:cubicBezTo>
                  <a:lnTo>
                    <a:pt x="520" y="11160"/>
                  </a:lnTo>
                  <a:cubicBezTo>
                    <a:pt x="520" y="11280"/>
                    <a:pt x="640" y="11400"/>
                    <a:pt x="760" y="11400"/>
                  </a:cubicBezTo>
                  <a:cubicBezTo>
                    <a:pt x="920" y="11400"/>
                    <a:pt x="1000" y="11280"/>
                    <a:pt x="1000" y="11160"/>
                  </a:cubicBezTo>
                  <a:lnTo>
                    <a:pt x="480" y="209"/>
                  </a:lnTo>
                  <a:cubicBezTo>
                    <a:pt x="480" y="105"/>
                    <a:pt x="390" y="1"/>
                    <a:pt x="288" y="1"/>
                  </a:cubicBezTo>
                  <a:close/>
                </a:path>
              </a:pathLst>
            </a:custGeom>
            <a:solidFill>
              <a:srgbClr val="6FB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3120984" y="3340794"/>
              <a:ext cx="699869" cy="469671"/>
            </a:xfrm>
            <a:custGeom>
              <a:avLst/>
              <a:gdLst/>
              <a:ahLst/>
              <a:cxnLst/>
              <a:rect l="l" t="t" r="r" b="b"/>
              <a:pathLst>
                <a:path w="36371" h="24408" extrusionOk="0">
                  <a:moveTo>
                    <a:pt x="14029" y="0"/>
                  </a:moveTo>
                  <a:lnTo>
                    <a:pt x="0" y="23501"/>
                  </a:lnTo>
                  <a:cubicBezTo>
                    <a:pt x="0" y="23501"/>
                    <a:pt x="7838" y="24408"/>
                    <a:pt x="15686" y="24408"/>
                  </a:cubicBezTo>
                  <a:cubicBezTo>
                    <a:pt x="20813" y="24408"/>
                    <a:pt x="25944" y="24021"/>
                    <a:pt x="28897" y="22742"/>
                  </a:cubicBezTo>
                  <a:cubicBezTo>
                    <a:pt x="36371" y="19504"/>
                    <a:pt x="33973" y="120"/>
                    <a:pt x="33973" y="120"/>
                  </a:cubicBezTo>
                  <a:lnTo>
                    <a:pt x="140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2611847" y="3336926"/>
              <a:ext cx="779090" cy="1055201"/>
            </a:xfrm>
            <a:custGeom>
              <a:avLst/>
              <a:gdLst/>
              <a:ahLst/>
              <a:cxnLst/>
              <a:rect l="l" t="t" r="r" b="b"/>
              <a:pathLst>
                <a:path w="40488" h="54837" extrusionOk="0">
                  <a:moveTo>
                    <a:pt x="31263" y="1"/>
                  </a:moveTo>
                  <a:cubicBezTo>
                    <a:pt x="7796" y="1"/>
                    <a:pt x="4962" y="4654"/>
                    <a:pt x="2639" y="10873"/>
                  </a:cubicBezTo>
                  <a:cubicBezTo>
                    <a:pt x="1" y="17827"/>
                    <a:pt x="3158" y="54837"/>
                    <a:pt x="3158" y="54837"/>
                  </a:cubicBezTo>
                  <a:lnTo>
                    <a:pt x="29097" y="54397"/>
                  </a:lnTo>
                  <a:lnTo>
                    <a:pt x="26459" y="23702"/>
                  </a:lnTo>
                  <a:lnTo>
                    <a:pt x="40488" y="201"/>
                  </a:lnTo>
                  <a:cubicBezTo>
                    <a:pt x="37102" y="66"/>
                    <a:pt x="34038" y="1"/>
                    <a:pt x="3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2660300" y="4264299"/>
              <a:ext cx="506847" cy="16318"/>
            </a:xfrm>
            <a:custGeom>
              <a:avLst/>
              <a:gdLst/>
              <a:ahLst/>
              <a:cxnLst/>
              <a:rect l="l" t="t" r="r" b="b"/>
              <a:pathLst>
                <a:path w="26340" h="848" extrusionOk="0">
                  <a:moveTo>
                    <a:pt x="26186" y="0"/>
                  </a:moveTo>
                  <a:cubicBezTo>
                    <a:pt x="26172" y="0"/>
                    <a:pt x="26156" y="3"/>
                    <a:pt x="26140" y="8"/>
                  </a:cubicBezTo>
                  <a:lnTo>
                    <a:pt x="201" y="488"/>
                  </a:lnTo>
                  <a:cubicBezTo>
                    <a:pt x="81" y="488"/>
                    <a:pt x="1" y="568"/>
                    <a:pt x="1" y="688"/>
                  </a:cubicBezTo>
                  <a:cubicBezTo>
                    <a:pt x="1" y="768"/>
                    <a:pt x="81" y="848"/>
                    <a:pt x="201" y="848"/>
                  </a:cubicBezTo>
                  <a:lnTo>
                    <a:pt x="26140" y="368"/>
                  </a:lnTo>
                  <a:cubicBezTo>
                    <a:pt x="26259" y="368"/>
                    <a:pt x="26339" y="288"/>
                    <a:pt x="26339" y="168"/>
                  </a:cubicBezTo>
                  <a:cubicBezTo>
                    <a:pt x="26339" y="99"/>
                    <a:pt x="26280" y="0"/>
                    <a:pt x="26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3113287" y="3708403"/>
              <a:ext cx="62307" cy="679126"/>
            </a:xfrm>
            <a:custGeom>
              <a:avLst/>
              <a:gdLst/>
              <a:ahLst/>
              <a:cxnLst/>
              <a:rect l="l" t="t" r="r" b="b"/>
              <a:pathLst>
                <a:path w="3238" h="35293" extrusionOk="0">
                  <a:moveTo>
                    <a:pt x="200" y="1"/>
                  </a:moveTo>
                  <a:cubicBezTo>
                    <a:pt x="81" y="1"/>
                    <a:pt x="1" y="81"/>
                    <a:pt x="1" y="201"/>
                  </a:cubicBezTo>
                  <a:lnTo>
                    <a:pt x="200" y="4397"/>
                  </a:lnTo>
                  <a:lnTo>
                    <a:pt x="2838" y="35132"/>
                  </a:lnTo>
                  <a:cubicBezTo>
                    <a:pt x="2838" y="35212"/>
                    <a:pt x="2958" y="35292"/>
                    <a:pt x="3038" y="35292"/>
                  </a:cubicBezTo>
                  <a:cubicBezTo>
                    <a:pt x="3158" y="35292"/>
                    <a:pt x="3238" y="35212"/>
                    <a:pt x="3238" y="35092"/>
                  </a:cubicBezTo>
                  <a:lnTo>
                    <a:pt x="600" y="4397"/>
                  </a:lnTo>
                  <a:lnTo>
                    <a:pt x="400" y="201"/>
                  </a:lnTo>
                  <a:cubicBezTo>
                    <a:pt x="400" y="81"/>
                    <a:pt x="280" y="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2608768" y="3333020"/>
              <a:ext cx="786018" cy="1062956"/>
            </a:xfrm>
            <a:custGeom>
              <a:avLst/>
              <a:gdLst/>
              <a:ahLst/>
              <a:cxnLst/>
              <a:rect l="l" t="t" r="r" b="b"/>
              <a:pathLst>
                <a:path w="40848" h="55240" extrusionOk="0">
                  <a:moveTo>
                    <a:pt x="31246" y="1"/>
                  </a:moveTo>
                  <a:cubicBezTo>
                    <a:pt x="8532" y="1"/>
                    <a:pt x="5123" y="4313"/>
                    <a:pt x="2599" y="10996"/>
                  </a:cubicBezTo>
                  <a:cubicBezTo>
                    <a:pt x="1" y="17910"/>
                    <a:pt x="2999" y="53561"/>
                    <a:pt x="3118" y="55080"/>
                  </a:cubicBezTo>
                  <a:cubicBezTo>
                    <a:pt x="3158" y="55160"/>
                    <a:pt x="3238" y="55240"/>
                    <a:pt x="3318" y="55240"/>
                  </a:cubicBezTo>
                  <a:cubicBezTo>
                    <a:pt x="3438" y="55240"/>
                    <a:pt x="3518" y="55120"/>
                    <a:pt x="3518" y="55040"/>
                  </a:cubicBezTo>
                  <a:cubicBezTo>
                    <a:pt x="3478" y="54680"/>
                    <a:pt x="401" y="17950"/>
                    <a:pt x="2959" y="11155"/>
                  </a:cubicBezTo>
                  <a:cubicBezTo>
                    <a:pt x="5405" y="4596"/>
                    <a:pt x="8763" y="396"/>
                    <a:pt x="31141" y="396"/>
                  </a:cubicBezTo>
                  <a:cubicBezTo>
                    <a:pt x="33989" y="396"/>
                    <a:pt x="37146" y="464"/>
                    <a:pt x="40648" y="604"/>
                  </a:cubicBezTo>
                  <a:cubicBezTo>
                    <a:pt x="40728" y="604"/>
                    <a:pt x="40848" y="524"/>
                    <a:pt x="40848" y="404"/>
                  </a:cubicBezTo>
                  <a:cubicBezTo>
                    <a:pt x="40848" y="324"/>
                    <a:pt x="40768" y="204"/>
                    <a:pt x="40648" y="204"/>
                  </a:cubicBezTo>
                  <a:cubicBezTo>
                    <a:pt x="37192" y="67"/>
                    <a:pt x="34070" y="1"/>
                    <a:pt x="31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2564934" y="2358426"/>
              <a:ext cx="483006" cy="455566"/>
            </a:xfrm>
            <a:custGeom>
              <a:avLst/>
              <a:gdLst/>
              <a:ahLst/>
              <a:cxnLst/>
              <a:rect l="l" t="t" r="r" b="b"/>
              <a:pathLst>
                <a:path w="25101" h="23675" extrusionOk="0">
                  <a:moveTo>
                    <a:pt x="1839" y="4450"/>
                  </a:moveTo>
                  <a:lnTo>
                    <a:pt x="2079" y="4530"/>
                  </a:lnTo>
                  <a:cubicBezTo>
                    <a:pt x="1999" y="4530"/>
                    <a:pt x="1919" y="4490"/>
                    <a:pt x="1839" y="4450"/>
                  </a:cubicBezTo>
                  <a:close/>
                  <a:moveTo>
                    <a:pt x="5117" y="0"/>
                  </a:moveTo>
                  <a:cubicBezTo>
                    <a:pt x="3963" y="0"/>
                    <a:pt x="3679" y="946"/>
                    <a:pt x="3918" y="1253"/>
                  </a:cubicBezTo>
                  <a:lnTo>
                    <a:pt x="4237" y="1333"/>
                  </a:lnTo>
                  <a:lnTo>
                    <a:pt x="4197" y="1373"/>
                  </a:lnTo>
                  <a:cubicBezTo>
                    <a:pt x="3998" y="1293"/>
                    <a:pt x="3838" y="1213"/>
                    <a:pt x="3718" y="1173"/>
                  </a:cubicBezTo>
                  <a:cubicBezTo>
                    <a:pt x="3429" y="1076"/>
                    <a:pt x="3172" y="1035"/>
                    <a:pt x="2948" y="1035"/>
                  </a:cubicBezTo>
                  <a:cubicBezTo>
                    <a:pt x="1874" y="1035"/>
                    <a:pt x="1577" y="2002"/>
                    <a:pt x="2239" y="2532"/>
                  </a:cubicBezTo>
                  <a:lnTo>
                    <a:pt x="2319" y="2572"/>
                  </a:lnTo>
                  <a:cubicBezTo>
                    <a:pt x="2265" y="2561"/>
                    <a:pt x="2212" y="2556"/>
                    <a:pt x="2159" y="2556"/>
                  </a:cubicBezTo>
                  <a:cubicBezTo>
                    <a:pt x="2015" y="2556"/>
                    <a:pt x="1876" y="2593"/>
                    <a:pt x="1759" y="2651"/>
                  </a:cubicBezTo>
                  <a:cubicBezTo>
                    <a:pt x="1040" y="3211"/>
                    <a:pt x="1240" y="4050"/>
                    <a:pt x="1839" y="4450"/>
                  </a:cubicBezTo>
                  <a:cubicBezTo>
                    <a:pt x="1617" y="4372"/>
                    <a:pt x="1425" y="4336"/>
                    <a:pt x="1259" y="4336"/>
                  </a:cubicBezTo>
                  <a:cubicBezTo>
                    <a:pt x="916" y="4336"/>
                    <a:pt x="682" y="4488"/>
                    <a:pt x="520" y="4730"/>
                  </a:cubicBezTo>
                  <a:cubicBezTo>
                    <a:pt x="1" y="5489"/>
                    <a:pt x="321" y="6568"/>
                    <a:pt x="4797" y="10605"/>
                  </a:cubicBezTo>
                  <a:cubicBezTo>
                    <a:pt x="8274" y="13762"/>
                    <a:pt x="17467" y="23674"/>
                    <a:pt x="17467" y="23674"/>
                  </a:cubicBezTo>
                  <a:lnTo>
                    <a:pt x="25100" y="16320"/>
                  </a:lnTo>
                  <a:cubicBezTo>
                    <a:pt x="25100" y="16320"/>
                    <a:pt x="14829" y="3571"/>
                    <a:pt x="13110" y="2092"/>
                  </a:cubicBezTo>
                  <a:cubicBezTo>
                    <a:pt x="12614" y="1661"/>
                    <a:pt x="12177" y="1473"/>
                    <a:pt x="11822" y="1473"/>
                  </a:cubicBezTo>
                  <a:cubicBezTo>
                    <a:pt x="11092" y="1473"/>
                    <a:pt x="10711" y="2268"/>
                    <a:pt x="10872" y="3371"/>
                  </a:cubicBezTo>
                  <a:cubicBezTo>
                    <a:pt x="10432" y="3011"/>
                    <a:pt x="7395" y="533"/>
                    <a:pt x="5796" y="94"/>
                  </a:cubicBezTo>
                  <a:cubicBezTo>
                    <a:pt x="5543" y="29"/>
                    <a:pt x="5317" y="0"/>
                    <a:pt x="511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2"/>
            <p:cNvSpPr/>
            <p:nvPr/>
          </p:nvSpPr>
          <p:spPr>
            <a:xfrm>
              <a:off x="2555717" y="2383826"/>
              <a:ext cx="496072" cy="434015"/>
            </a:xfrm>
            <a:custGeom>
              <a:avLst/>
              <a:gdLst/>
              <a:ahLst/>
              <a:cxnLst/>
              <a:rect l="l" t="t" r="r" b="b"/>
              <a:pathLst>
                <a:path w="25780" h="22555" extrusionOk="0">
                  <a:moveTo>
                    <a:pt x="12381" y="0"/>
                  </a:moveTo>
                  <a:cubicBezTo>
                    <a:pt x="12125" y="0"/>
                    <a:pt x="11928" y="86"/>
                    <a:pt x="11791" y="172"/>
                  </a:cubicBezTo>
                  <a:cubicBezTo>
                    <a:pt x="11151" y="612"/>
                    <a:pt x="10991" y="1731"/>
                    <a:pt x="11351" y="2930"/>
                  </a:cubicBezTo>
                  <a:cubicBezTo>
                    <a:pt x="11911" y="4609"/>
                    <a:pt x="12270" y="5488"/>
                    <a:pt x="12350" y="5728"/>
                  </a:cubicBezTo>
                  <a:cubicBezTo>
                    <a:pt x="12270" y="6128"/>
                    <a:pt x="11911" y="8366"/>
                    <a:pt x="13629" y="10484"/>
                  </a:cubicBezTo>
                  <a:cubicBezTo>
                    <a:pt x="13649" y="10524"/>
                    <a:pt x="13689" y="10544"/>
                    <a:pt x="13734" y="10544"/>
                  </a:cubicBezTo>
                  <a:cubicBezTo>
                    <a:pt x="13779" y="10544"/>
                    <a:pt x="13829" y="10524"/>
                    <a:pt x="13869" y="10484"/>
                  </a:cubicBezTo>
                  <a:cubicBezTo>
                    <a:pt x="13949" y="10444"/>
                    <a:pt x="13989" y="10324"/>
                    <a:pt x="13909" y="10244"/>
                  </a:cubicBezTo>
                  <a:cubicBezTo>
                    <a:pt x="12150" y="8086"/>
                    <a:pt x="12750" y="5768"/>
                    <a:pt x="12750" y="5768"/>
                  </a:cubicBezTo>
                  <a:cubicBezTo>
                    <a:pt x="12750" y="5728"/>
                    <a:pt x="12750" y="5688"/>
                    <a:pt x="12750" y="5648"/>
                  </a:cubicBezTo>
                  <a:cubicBezTo>
                    <a:pt x="12710" y="5608"/>
                    <a:pt x="12350" y="4729"/>
                    <a:pt x="11711" y="2810"/>
                  </a:cubicBezTo>
                  <a:cubicBezTo>
                    <a:pt x="11391" y="1811"/>
                    <a:pt x="11511" y="812"/>
                    <a:pt x="11990" y="492"/>
                  </a:cubicBezTo>
                  <a:cubicBezTo>
                    <a:pt x="12100" y="419"/>
                    <a:pt x="12224" y="383"/>
                    <a:pt x="12361" y="383"/>
                  </a:cubicBezTo>
                  <a:cubicBezTo>
                    <a:pt x="12674" y="383"/>
                    <a:pt x="13052" y="571"/>
                    <a:pt x="13469" y="932"/>
                  </a:cubicBezTo>
                  <a:cubicBezTo>
                    <a:pt x="15068" y="2291"/>
                    <a:pt x="24220" y="13602"/>
                    <a:pt x="25340" y="14960"/>
                  </a:cubicBezTo>
                  <a:lnTo>
                    <a:pt x="17946" y="22115"/>
                  </a:lnTo>
                  <a:cubicBezTo>
                    <a:pt x="16787" y="20916"/>
                    <a:pt x="8473" y="12243"/>
                    <a:pt x="5396" y="9165"/>
                  </a:cubicBezTo>
                  <a:lnTo>
                    <a:pt x="4556" y="8326"/>
                  </a:lnTo>
                  <a:cubicBezTo>
                    <a:pt x="1919" y="5728"/>
                    <a:pt x="480" y="4329"/>
                    <a:pt x="1159" y="3530"/>
                  </a:cubicBezTo>
                  <a:cubicBezTo>
                    <a:pt x="1319" y="3330"/>
                    <a:pt x="1479" y="3250"/>
                    <a:pt x="1679" y="3250"/>
                  </a:cubicBezTo>
                  <a:cubicBezTo>
                    <a:pt x="1709" y="3247"/>
                    <a:pt x="1740" y="3246"/>
                    <a:pt x="1773" y="3246"/>
                  </a:cubicBezTo>
                  <a:cubicBezTo>
                    <a:pt x="2675" y="3246"/>
                    <a:pt x="4323" y="4329"/>
                    <a:pt x="6755" y="6567"/>
                  </a:cubicBezTo>
                  <a:cubicBezTo>
                    <a:pt x="6788" y="6584"/>
                    <a:pt x="6828" y="6593"/>
                    <a:pt x="6869" y="6593"/>
                  </a:cubicBezTo>
                  <a:cubicBezTo>
                    <a:pt x="6927" y="6593"/>
                    <a:pt x="6988" y="6574"/>
                    <a:pt x="7034" y="6527"/>
                  </a:cubicBezTo>
                  <a:cubicBezTo>
                    <a:pt x="7114" y="6447"/>
                    <a:pt x="7114" y="6327"/>
                    <a:pt x="7034" y="6287"/>
                  </a:cubicBezTo>
                  <a:cubicBezTo>
                    <a:pt x="4404" y="3932"/>
                    <a:pt x="2738" y="2849"/>
                    <a:pt x="1733" y="2849"/>
                  </a:cubicBezTo>
                  <a:cubicBezTo>
                    <a:pt x="1715" y="2849"/>
                    <a:pt x="1697" y="2850"/>
                    <a:pt x="1679" y="2850"/>
                  </a:cubicBezTo>
                  <a:cubicBezTo>
                    <a:pt x="1359" y="2890"/>
                    <a:pt x="1079" y="3010"/>
                    <a:pt x="879" y="3290"/>
                  </a:cubicBezTo>
                  <a:cubicBezTo>
                    <a:pt x="0" y="4329"/>
                    <a:pt x="1439" y="5768"/>
                    <a:pt x="4277" y="8606"/>
                  </a:cubicBezTo>
                  <a:lnTo>
                    <a:pt x="5116" y="9445"/>
                  </a:lnTo>
                  <a:cubicBezTo>
                    <a:pt x="8433" y="12722"/>
                    <a:pt x="17706" y="22394"/>
                    <a:pt x="17786" y="22514"/>
                  </a:cubicBezTo>
                  <a:cubicBezTo>
                    <a:pt x="17826" y="22554"/>
                    <a:pt x="17866" y="22554"/>
                    <a:pt x="17946" y="22554"/>
                  </a:cubicBezTo>
                  <a:cubicBezTo>
                    <a:pt x="17986" y="22554"/>
                    <a:pt x="18026" y="22554"/>
                    <a:pt x="18065" y="22514"/>
                  </a:cubicBezTo>
                  <a:lnTo>
                    <a:pt x="25699" y="15120"/>
                  </a:lnTo>
                  <a:cubicBezTo>
                    <a:pt x="25779" y="15040"/>
                    <a:pt x="25779" y="14960"/>
                    <a:pt x="25739" y="14880"/>
                  </a:cubicBezTo>
                  <a:cubicBezTo>
                    <a:pt x="25300" y="14361"/>
                    <a:pt x="15428" y="2131"/>
                    <a:pt x="13709" y="652"/>
                  </a:cubicBezTo>
                  <a:cubicBezTo>
                    <a:pt x="13163" y="151"/>
                    <a:pt x="12720" y="0"/>
                    <a:pt x="1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2"/>
            <p:cNvSpPr/>
            <p:nvPr/>
          </p:nvSpPr>
          <p:spPr>
            <a:xfrm>
              <a:off x="2585696" y="2404108"/>
              <a:ext cx="149226" cy="84571"/>
            </a:xfrm>
            <a:custGeom>
              <a:avLst/>
              <a:gdLst/>
              <a:ahLst/>
              <a:cxnLst/>
              <a:rect l="l" t="t" r="r" b="b"/>
              <a:pathLst>
                <a:path w="7755" h="4395" extrusionOk="0">
                  <a:moveTo>
                    <a:pt x="1159" y="0"/>
                  </a:moveTo>
                  <a:cubicBezTo>
                    <a:pt x="940" y="0"/>
                    <a:pt x="750" y="49"/>
                    <a:pt x="600" y="158"/>
                  </a:cubicBezTo>
                  <a:cubicBezTo>
                    <a:pt x="201" y="397"/>
                    <a:pt x="1" y="757"/>
                    <a:pt x="41" y="1157"/>
                  </a:cubicBezTo>
                  <a:cubicBezTo>
                    <a:pt x="41" y="1596"/>
                    <a:pt x="281" y="1996"/>
                    <a:pt x="680" y="2236"/>
                  </a:cubicBezTo>
                  <a:cubicBezTo>
                    <a:pt x="711" y="2266"/>
                    <a:pt x="747" y="2279"/>
                    <a:pt x="783" y="2279"/>
                  </a:cubicBezTo>
                  <a:cubicBezTo>
                    <a:pt x="840" y="2279"/>
                    <a:pt x="895" y="2245"/>
                    <a:pt x="920" y="2196"/>
                  </a:cubicBezTo>
                  <a:cubicBezTo>
                    <a:pt x="960" y="2116"/>
                    <a:pt x="960" y="1996"/>
                    <a:pt x="880" y="1916"/>
                  </a:cubicBezTo>
                  <a:cubicBezTo>
                    <a:pt x="600" y="1756"/>
                    <a:pt x="401" y="1437"/>
                    <a:pt x="401" y="1157"/>
                  </a:cubicBezTo>
                  <a:cubicBezTo>
                    <a:pt x="401" y="877"/>
                    <a:pt x="520" y="637"/>
                    <a:pt x="800" y="437"/>
                  </a:cubicBezTo>
                  <a:cubicBezTo>
                    <a:pt x="890" y="372"/>
                    <a:pt x="1008" y="342"/>
                    <a:pt x="1151" y="342"/>
                  </a:cubicBezTo>
                  <a:cubicBezTo>
                    <a:pt x="2411" y="342"/>
                    <a:pt x="5568" y="2703"/>
                    <a:pt x="7435" y="4354"/>
                  </a:cubicBezTo>
                  <a:cubicBezTo>
                    <a:pt x="7475" y="4354"/>
                    <a:pt x="7515" y="4394"/>
                    <a:pt x="7555" y="4394"/>
                  </a:cubicBezTo>
                  <a:cubicBezTo>
                    <a:pt x="7595" y="4394"/>
                    <a:pt x="7675" y="4354"/>
                    <a:pt x="7675" y="4314"/>
                  </a:cubicBezTo>
                  <a:cubicBezTo>
                    <a:pt x="7755" y="4234"/>
                    <a:pt x="7755" y="4114"/>
                    <a:pt x="7675" y="4074"/>
                  </a:cubicBezTo>
                  <a:cubicBezTo>
                    <a:pt x="7173" y="3609"/>
                    <a:pt x="3048"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2595703" y="2374763"/>
              <a:ext cx="159982" cy="83147"/>
            </a:xfrm>
            <a:custGeom>
              <a:avLst/>
              <a:gdLst/>
              <a:ahLst/>
              <a:cxnLst/>
              <a:rect l="l" t="t" r="r" b="b"/>
              <a:pathLst>
                <a:path w="8314" h="4321" extrusionOk="0">
                  <a:moveTo>
                    <a:pt x="1382" y="1"/>
                  </a:moveTo>
                  <a:cubicBezTo>
                    <a:pt x="767" y="1"/>
                    <a:pt x="386" y="272"/>
                    <a:pt x="240" y="563"/>
                  </a:cubicBezTo>
                  <a:cubicBezTo>
                    <a:pt x="0" y="1003"/>
                    <a:pt x="120" y="1483"/>
                    <a:pt x="520" y="1842"/>
                  </a:cubicBezTo>
                  <a:cubicBezTo>
                    <a:pt x="570" y="1859"/>
                    <a:pt x="613" y="1869"/>
                    <a:pt x="651" y="1869"/>
                  </a:cubicBezTo>
                  <a:cubicBezTo>
                    <a:pt x="706" y="1869"/>
                    <a:pt x="753" y="1849"/>
                    <a:pt x="800" y="1802"/>
                  </a:cubicBezTo>
                  <a:cubicBezTo>
                    <a:pt x="880" y="1723"/>
                    <a:pt x="840" y="1603"/>
                    <a:pt x="760" y="1523"/>
                  </a:cubicBezTo>
                  <a:cubicBezTo>
                    <a:pt x="520" y="1323"/>
                    <a:pt x="400" y="1003"/>
                    <a:pt x="560" y="763"/>
                  </a:cubicBezTo>
                  <a:cubicBezTo>
                    <a:pt x="670" y="543"/>
                    <a:pt x="933" y="360"/>
                    <a:pt x="1361" y="360"/>
                  </a:cubicBezTo>
                  <a:cubicBezTo>
                    <a:pt x="1553" y="360"/>
                    <a:pt x="1779" y="397"/>
                    <a:pt x="2039" y="484"/>
                  </a:cubicBezTo>
                  <a:cubicBezTo>
                    <a:pt x="3717" y="1043"/>
                    <a:pt x="7954" y="4241"/>
                    <a:pt x="7994" y="4280"/>
                  </a:cubicBezTo>
                  <a:cubicBezTo>
                    <a:pt x="7994" y="4320"/>
                    <a:pt x="8034" y="4320"/>
                    <a:pt x="8074" y="4320"/>
                  </a:cubicBezTo>
                  <a:cubicBezTo>
                    <a:pt x="8154" y="4320"/>
                    <a:pt x="8194" y="4280"/>
                    <a:pt x="8234" y="4241"/>
                  </a:cubicBezTo>
                  <a:cubicBezTo>
                    <a:pt x="8314" y="4161"/>
                    <a:pt x="8274" y="4041"/>
                    <a:pt x="8194" y="3961"/>
                  </a:cubicBezTo>
                  <a:cubicBezTo>
                    <a:pt x="8034" y="3841"/>
                    <a:pt x="3877" y="683"/>
                    <a:pt x="2159" y="124"/>
                  </a:cubicBezTo>
                  <a:cubicBezTo>
                    <a:pt x="1868" y="38"/>
                    <a:pt x="1609"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2634149" y="2352846"/>
              <a:ext cx="143068" cy="72756"/>
            </a:xfrm>
            <a:custGeom>
              <a:avLst/>
              <a:gdLst/>
              <a:ahLst/>
              <a:cxnLst/>
              <a:rect l="l" t="t" r="r" b="b"/>
              <a:pathLst>
                <a:path w="7435" h="3781" extrusionOk="0">
                  <a:moveTo>
                    <a:pt x="1530" y="0"/>
                  </a:moveTo>
                  <a:cubicBezTo>
                    <a:pt x="724" y="0"/>
                    <a:pt x="368" y="464"/>
                    <a:pt x="241" y="623"/>
                  </a:cubicBezTo>
                  <a:cubicBezTo>
                    <a:pt x="41" y="983"/>
                    <a:pt x="1" y="1423"/>
                    <a:pt x="201" y="1663"/>
                  </a:cubicBezTo>
                  <a:cubicBezTo>
                    <a:pt x="221" y="1702"/>
                    <a:pt x="261" y="1722"/>
                    <a:pt x="306" y="1722"/>
                  </a:cubicBezTo>
                  <a:cubicBezTo>
                    <a:pt x="351" y="1722"/>
                    <a:pt x="401" y="1702"/>
                    <a:pt x="441" y="1663"/>
                  </a:cubicBezTo>
                  <a:cubicBezTo>
                    <a:pt x="520" y="1623"/>
                    <a:pt x="560" y="1503"/>
                    <a:pt x="480" y="1423"/>
                  </a:cubicBezTo>
                  <a:cubicBezTo>
                    <a:pt x="401" y="1343"/>
                    <a:pt x="401" y="1103"/>
                    <a:pt x="560" y="863"/>
                  </a:cubicBezTo>
                  <a:cubicBezTo>
                    <a:pt x="653" y="678"/>
                    <a:pt x="936" y="373"/>
                    <a:pt x="1540" y="373"/>
                  </a:cubicBezTo>
                  <a:cubicBezTo>
                    <a:pt x="1717" y="373"/>
                    <a:pt x="1923" y="400"/>
                    <a:pt x="2159" y="463"/>
                  </a:cubicBezTo>
                  <a:cubicBezTo>
                    <a:pt x="3838" y="903"/>
                    <a:pt x="7035" y="3701"/>
                    <a:pt x="7075" y="3741"/>
                  </a:cubicBezTo>
                  <a:cubicBezTo>
                    <a:pt x="7115" y="3781"/>
                    <a:pt x="7155" y="3781"/>
                    <a:pt x="7195" y="3781"/>
                  </a:cubicBezTo>
                  <a:cubicBezTo>
                    <a:pt x="7275" y="3781"/>
                    <a:pt x="7315" y="3781"/>
                    <a:pt x="7355" y="3741"/>
                  </a:cubicBezTo>
                  <a:cubicBezTo>
                    <a:pt x="7435" y="3661"/>
                    <a:pt x="7395" y="3541"/>
                    <a:pt x="7315" y="3461"/>
                  </a:cubicBezTo>
                  <a:cubicBezTo>
                    <a:pt x="7195" y="3341"/>
                    <a:pt x="3998" y="583"/>
                    <a:pt x="2239" y="104"/>
                  </a:cubicBezTo>
                  <a:cubicBezTo>
                    <a:pt x="1971" y="31"/>
                    <a:pt x="1736"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2795671" y="2565552"/>
              <a:ext cx="669870" cy="702197"/>
            </a:xfrm>
            <a:custGeom>
              <a:avLst/>
              <a:gdLst/>
              <a:ahLst/>
              <a:cxnLst/>
              <a:rect l="l" t="t" r="r" b="b"/>
              <a:pathLst>
                <a:path w="34812" h="36492" extrusionOk="0">
                  <a:moveTo>
                    <a:pt x="12030" y="1"/>
                  </a:moveTo>
                  <a:lnTo>
                    <a:pt x="0" y="11232"/>
                  </a:lnTo>
                  <a:lnTo>
                    <a:pt x="16866" y="36491"/>
                  </a:lnTo>
                  <a:lnTo>
                    <a:pt x="34812" y="17307"/>
                  </a:lnTo>
                  <a:lnTo>
                    <a:pt x="12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2791822" y="2561915"/>
              <a:ext cx="677567" cy="709683"/>
            </a:xfrm>
            <a:custGeom>
              <a:avLst/>
              <a:gdLst/>
              <a:ahLst/>
              <a:cxnLst/>
              <a:rect l="l" t="t" r="r" b="b"/>
              <a:pathLst>
                <a:path w="35212" h="36881" extrusionOk="0">
                  <a:moveTo>
                    <a:pt x="12270" y="430"/>
                  </a:moveTo>
                  <a:lnTo>
                    <a:pt x="34732" y="17536"/>
                  </a:lnTo>
                  <a:lnTo>
                    <a:pt x="17066" y="36401"/>
                  </a:lnTo>
                  <a:lnTo>
                    <a:pt x="440" y="11461"/>
                  </a:lnTo>
                  <a:lnTo>
                    <a:pt x="12270" y="430"/>
                  </a:lnTo>
                  <a:close/>
                  <a:moveTo>
                    <a:pt x="12230" y="0"/>
                  </a:moveTo>
                  <a:cubicBezTo>
                    <a:pt x="12190" y="0"/>
                    <a:pt x="12150" y="10"/>
                    <a:pt x="12110" y="30"/>
                  </a:cubicBezTo>
                  <a:lnTo>
                    <a:pt x="80" y="11301"/>
                  </a:lnTo>
                  <a:cubicBezTo>
                    <a:pt x="0" y="11381"/>
                    <a:pt x="0" y="11461"/>
                    <a:pt x="40" y="11541"/>
                  </a:cubicBezTo>
                  <a:lnTo>
                    <a:pt x="16906" y="36800"/>
                  </a:lnTo>
                  <a:cubicBezTo>
                    <a:pt x="16906" y="36840"/>
                    <a:pt x="16986" y="36880"/>
                    <a:pt x="17026" y="36880"/>
                  </a:cubicBezTo>
                  <a:lnTo>
                    <a:pt x="17066" y="36880"/>
                  </a:lnTo>
                  <a:cubicBezTo>
                    <a:pt x="17106" y="36880"/>
                    <a:pt x="17146" y="36840"/>
                    <a:pt x="17186" y="36800"/>
                  </a:cubicBezTo>
                  <a:lnTo>
                    <a:pt x="35172" y="17616"/>
                  </a:lnTo>
                  <a:cubicBezTo>
                    <a:pt x="35212" y="17576"/>
                    <a:pt x="35212" y="17536"/>
                    <a:pt x="35212" y="17496"/>
                  </a:cubicBezTo>
                  <a:cubicBezTo>
                    <a:pt x="35212" y="17416"/>
                    <a:pt x="35172" y="17376"/>
                    <a:pt x="35132" y="17336"/>
                  </a:cubicBezTo>
                  <a:lnTo>
                    <a:pt x="12350" y="30"/>
                  </a:lnTo>
                  <a:cubicBezTo>
                    <a:pt x="12310" y="10"/>
                    <a:pt x="12270" y="0"/>
                    <a:pt x="1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2857189" y="2644389"/>
              <a:ext cx="191521" cy="174222"/>
            </a:xfrm>
            <a:custGeom>
              <a:avLst/>
              <a:gdLst/>
              <a:ahLst/>
              <a:cxnLst/>
              <a:rect l="l" t="t" r="r" b="b"/>
              <a:pathLst>
                <a:path w="9953" h="9054" extrusionOk="0">
                  <a:moveTo>
                    <a:pt x="9733" y="1"/>
                  </a:moveTo>
                  <a:cubicBezTo>
                    <a:pt x="9683" y="1"/>
                    <a:pt x="9633" y="21"/>
                    <a:pt x="9593" y="61"/>
                  </a:cubicBezTo>
                  <a:lnTo>
                    <a:pt x="80" y="8733"/>
                  </a:lnTo>
                  <a:cubicBezTo>
                    <a:pt x="0" y="8813"/>
                    <a:pt x="0" y="8933"/>
                    <a:pt x="80" y="9013"/>
                  </a:cubicBezTo>
                  <a:cubicBezTo>
                    <a:pt x="80" y="9053"/>
                    <a:pt x="160" y="9053"/>
                    <a:pt x="200" y="9053"/>
                  </a:cubicBezTo>
                  <a:cubicBezTo>
                    <a:pt x="240" y="9053"/>
                    <a:pt x="280" y="9053"/>
                    <a:pt x="320" y="9013"/>
                  </a:cubicBezTo>
                  <a:lnTo>
                    <a:pt x="9832" y="340"/>
                  </a:lnTo>
                  <a:cubicBezTo>
                    <a:pt x="9912" y="260"/>
                    <a:pt x="9952" y="140"/>
                    <a:pt x="9872" y="61"/>
                  </a:cubicBezTo>
                  <a:cubicBezTo>
                    <a:pt x="9832" y="21"/>
                    <a:pt x="9782" y="1"/>
                    <a:pt x="9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3158661" y="2468108"/>
              <a:ext cx="757346" cy="1021834"/>
            </a:xfrm>
            <a:custGeom>
              <a:avLst/>
              <a:gdLst/>
              <a:ahLst/>
              <a:cxnLst/>
              <a:rect l="l" t="t" r="r" b="b"/>
              <a:pathLst>
                <a:path w="39358" h="53103" extrusionOk="0">
                  <a:moveTo>
                    <a:pt x="24392" y="1"/>
                  </a:moveTo>
                  <a:cubicBezTo>
                    <a:pt x="20645" y="1"/>
                    <a:pt x="16249" y="1942"/>
                    <a:pt x="10912" y="8622"/>
                  </a:cubicBezTo>
                  <a:cubicBezTo>
                    <a:pt x="1879" y="20013"/>
                    <a:pt x="1" y="47231"/>
                    <a:pt x="1" y="47231"/>
                  </a:cubicBezTo>
                  <a:cubicBezTo>
                    <a:pt x="1" y="47231"/>
                    <a:pt x="4117" y="52506"/>
                    <a:pt x="21463" y="53066"/>
                  </a:cubicBezTo>
                  <a:cubicBezTo>
                    <a:pt x="22267" y="53090"/>
                    <a:pt x="23036" y="53102"/>
                    <a:pt x="23769" y="53102"/>
                  </a:cubicBezTo>
                  <a:cubicBezTo>
                    <a:pt x="38863" y="53102"/>
                    <a:pt x="39358" y="47852"/>
                    <a:pt x="37490" y="31044"/>
                  </a:cubicBezTo>
                  <a:cubicBezTo>
                    <a:pt x="35532" y="13458"/>
                    <a:pt x="25180" y="29"/>
                    <a:pt x="25180" y="29"/>
                  </a:cubicBezTo>
                  <a:cubicBezTo>
                    <a:pt x="24921" y="10"/>
                    <a:pt x="24658" y="1"/>
                    <a:pt x="24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2"/>
            <p:cNvSpPr/>
            <p:nvPr/>
          </p:nvSpPr>
          <p:spPr>
            <a:xfrm>
              <a:off x="3154813" y="2464875"/>
              <a:ext cx="757558" cy="1028204"/>
            </a:xfrm>
            <a:custGeom>
              <a:avLst/>
              <a:gdLst/>
              <a:ahLst/>
              <a:cxnLst/>
              <a:rect l="l" t="t" r="r" b="b"/>
              <a:pathLst>
                <a:path w="39369" h="53434" extrusionOk="0">
                  <a:moveTo>
                    <a:pt x="24554" y="372"/>
                  </a:moveTo>
                  <a:cubicBezTo>
                    <a:pt x="24789" y="372"/>
                    <a:pt x="25025" y="380"/>
                    <a:pt x="25260" y="397"/>
                  </a:cubicBezTo>
                  <a:cubicBezTo>
                    <a:pt x="26060" y="1436"/>
                    <a:pt x="35652" y="14505"/>
                    <a:pt x="37490" y="31252"/>
                  </a:cubicBezTo>
                  <a:cubicBezTo>
                    <a:pt x="38530" y="40444"/>
                    <a:pt x="38969" y="46719"/>
                    <a:pt x="35972" y="49957"/>
                  </a:cubicBezTo>
                  <a:cubicBezTo>
                    <a:pt x="33968" y="52139"/>
                    <a:pt x="30428" y="53072"/>
                    <a:pt x="24033" y="53072"/>
                  </a:cubicBezTo>
                  <a:cubicBezTo>
                    <a:pt x="23283" y="53072"/>
                    <a:pt x="22494" y="53059"/>
                    <a:pt x="21663" y="53034"/>
                  </a:cubicBezTo>
                  <a:cubicBezTo>
                    <a:pt x="5556" y="52515"/>
                    <a:pt x="880" y="47878"/>
                    <a:pt x="401" y="47359"/>
                  </a:cubicBezTo>
                  <a:cubicBezTo>
                    <a:pt x="520" y="45720"/>
                    <a:pt x="2599" y="19821"/>
                    <a:pt x="11272" y="8910"/>
                  </a:cubicBezTo>
                  <a:cubicBezTo>
                    <a:pt x="15822" y="3184"/>
                    <a:pt x="20193" y="372"/>
                    <a:pt x="24554" y="372"/>
                  </a:cubicBezTo>
                  <a:close/>
                  <a:moveTo>
                    <a:pt x="24501" y="0"/>
                  </a:moveTo>
                  <a:cubicBezTo>
                    <a:pt x="20042" y="0"/>
                    <a:pt x="15605" y="2857"/>
                    <a:pt x="10992" y="8670"/>
                  </a:cubicBezTo>
                  <a:cubicBezTo>
                    <a:pt x="1999" y="19981"/>
                    <a:pt x="41" y="47119"/>
                    <a:pt x="1" y="47399"/>
                  </a:cubicBezTo>
                  <a:cubicBezTo>
                    <a:pt x="1" y="47439"/>
                    <a:pt x="1" y="47479"/>
                    <a:pt x="41" y="47519"/>
                  </a:cubicBezTo>
                  <a:cubicBezTo>
                    <a:pt x="201" y="47718"/>
                    <a:pt x="4437" y="52874"/>
                    <a:pt x="21663" y="53394"/>
                  </a:cubicBezTo>
                  <a:cubicBezTo>
                    <a:pt x="22503" y="53434"/>
                    <a:pt x="23302" y="53434"/>
                    <a:pt x="24101" y="53434"/>
                  </a:cubicBezTo>
                  <a:cubicBezTo>
                    <a:pt x="30576" y="53434"/>
                    <a:pt x="34173" y="52475"/>
                    <a:pt x="36251" y="50196"/>
                  </a:cubicBezTo>
                  <a:cubicBezTo>
                    <a:pt x="39369" y="46839"/>
                    <a:pt x="38889" y="40524"/>
                    <a:pt x="37890" y="31212"/>
                  </a:cubicBezTo>
                  <a:cubicBezTo>
                    <a:pt x="35932" y="13746"/>
                    <a:pt x="25620" y="237"/>
                    <a:pt x="25540" y="77"/>
                  </a:cubicBezTo>
                  <a:cubicBezTo>
                    <a:pt x="25500" y="37"/>
                    <a:pt x="25460" y="37"/>
                    <a:pt x="25380" y="37"/>
                  </a:cubicBezTo>
                  <a:cubicBezTo>
                    <a:pt x="25087" y="12"/>
                    <a:pt x="24794" y="0"/>
                    <a:pt x="24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133280" y="3065453"/>
              <a:ext cx="368417" cy="237664"/>
            </a:xfrm>
            <a:custGeom>
              <a:avLst/>
              <a:gdLst/>
              <a:ahLst/>
              <a:cxnLst/>
              <a:rect l="l" t="t" r="r" b="b"/>
              <a:pathLst>
                <a:path w="19146" h="12351" extrusionOk="0">
                  <a:moveTo>
                    <a:pt x="19145" y="1"/>
                  </a:moveTo>
                  <a:cubicBezTo>
                    <a:pt x="19145" y="1"/>
                    <a:pt x="7475" y="2359"/>
                    <a:pt x="6875" y="2998"/>
                  </a:cubicBezTo>
                  <a:cubicBezTo>
                    <a:pt x="6276" y="3678"/>
                    <a:pt x="1" y="11152"/>
                    <a:pt x="1" y="11152"/>
                  </a:cubicBezTo>
                  <a:lnTo>
                    <a:pt x="18386" y="12351"/>
                  </a:lnTo>
                  <a:lnTo>
                    <a:pt x="19145"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3129432" y="3062066"/>
              <a:ext cx="376114" cy="244899"/>
            </a:xfrm>
            <a:custGeom>
              <a:avLst/>
              <a:gdLst/>
              <a:ahLst/>
              <a:cxnLst/>
              <a:rect l="l" t="t" r="r" b="b"/>
              <a:pathLst>
                <a:path w="19546" h="12727" extrusionOk="0">
                  <a:moveTo>
                    <a:pt x="19145" y="417"/>
                  </a:moveTo>
                  <a:lnTo>
                    <a:pt x="18426" y="12327"/>
                  </a:lnTo>
                  <a:lnTo>
                    <a:pt x="600" y="11168"/>
                  </a:lnTo>
                  <a:cubicBezTo>
                    <a:pt x="1760" y="9809"/>
                    <a:pt x="6715" y="3894"/>
                    <a:pt x="7235" y="3294"/>
                  </a:cubicBezTo>
                  <a:cubicBezTo>
                    <a:pt x="7635" y="2855"/>
                    <a:pt x="14669" y="1336"/>
                    <a:pt x="19145" y="417"/>
                  </a:cubicBezTo>
                  <a:close/>
                  <a:moveTo>
                    <a:pt x="19349" y="0"/>
                  </a:moveTo>
                  <a:cubicBezTo>
                    <a:pt x="19332" y="0"/>
                    <a:pt x="19317" y="5"/>
                    <a:pt x="19305" y="17"/>
                  </a:cubicBezTo>
                  <a:cubicBezTo>
                    <a:pt x="17347" y="417"/>
                    <a:pt x="7555" y="2415"/>
                    <a:pt x="6955" y="3054"/>
                  </a:cubicBezTo>
                  <a:cubicBezTo>
                    <a:pt x="6356" y="3694"/>
                    <a:pt x="321" y="10888"/>
                    <a:pt x="81" y="11208"/>
                  </a:cubicBezTo>
                  <a:cubicBezTo>
                    <a:pt x="41" y="11248"/>
                    <a:pt x="1" y="11328"/>
                    <a:pt x="41" y="11408"/>
                  </a:cubicBezTo>
                  <a:cubicBezTo>
                    <a:pt x="81" y="11488"/>
                    <a:pt x="121" y="11528"/>
                    <a:pt x="201" y="11528"/>
                  </a:cubicBezTo>
                  <a:lnTo>
                    <a:pt x="18586" y="12727"/>
                  </a:lnTo>
                  <a:cubicBezTo>
                    <a:pt x="18626" y="12727"/>
                    <a:pt x="18666" y="12687"/>
                    <a:pt x="18706" y="12687"/>
                  </a:cubicBezTo>
                  <a:cubicBezTo>
                    <a:pt x="18746" y="12647"/>
                    <a:pt x="18786" y="12607"/>
                    <a:pt x="18786" y="12527"/>
                  </a:cubicBezTo>
                  <a:lnTo>
                    <a:pt x="19545" y="217"/>
                  </a:lnTo>
                  <a:cubicBezTo>
                    <a:pt x="19545" y="137"/>
                    <a:pt x="19505" y="97"/>
                    <a:pt x="19465" y="57"/>
                  </a:cubicBezTo>
                  <a:cubicBezTo>
                    <a:pt x="19437" y="29"/>
                    <a:pt x="19389" y="0"/>
                    <a:pt x="19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p:nvPr/>
          </p:nvSpPr>
          <p:spPr>
            <a:xfrm>
              <a:off x="3457844" y="2468474"/>
              <a:ext cx="854444" cy="879806"/>
            </a:xfrm>
            <a:custGeom>
              <a:avLst/>
              <a:gdLst/>
              <a:ahLst/>
              <a:cxnLst/>
              <a:rect l="l" t="t" r="r" b="b"/>
              <a:pathLst>
                <a:path w="44404" h="45722" extrusionOk="0">
                  <a:moveTo>
                    <a:pt x="8812" y="0"/>
                  </a:moveTo>
                  <a:cubicBezTo>
                    <a:pt x="8660" y="0"/>
                    <a:pt x="8507" y="3"/>
                    <a:pt x="8353" y="10"/>
                  </a:cubicBezTo>
                  <a:lnTo>
                    <a:pt x="15068" y="15198"/>
                  </a:lnTo>
                  <a:lnTo>
                    <a:pt x="19544" y="28307"/>
                  </a:lnTo>
                  <a:lnTo>
                    <a:pt x="879" y="29346"/>
                  </a:lnTo>
                  <a:lnTo>
                    <a:pt x="0" y="43535"/>
                  </a:lnTo>
                  <a:cubicBezTo>
                    <a:pt x="0" y="43535"/>
                    <a:pt x="5480" y="45722"/>
                    <a:pt x="15323" y="45722"/>
                  </a:cubicBezTo>
                  <a:cubicBezTo>
                    <a:pt x="18033" y="45722"/>
                    <a:pt x="21073" y="45556"/>
                    <a:pt x="24420" y="45133"/>
                  </a:cubicBezTo>
                  <a:cubicBezTo>
                    <a:pt x="39928" y="43175"/>
                    <a:pt x="44404" y="35341"/>
                    <a:pt x="39448" y="23991"/>
                  </a:cubicBezTo>
                  <a:cubicBezTo>
                    <a:pt x="34452" y="12680"/>
                    <a:pt x="20823" y="4287"/>
                    <a:pt x="15827" y="1928"/>
                  </a:cubicBezTo>
                  <a:cubicBezTo>
                    <a:pt x="13750" y="946"/>
                    <a:pt x="11423" y="0"/>
                    <a:pt x="8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2"/>
            <p:cNvSpPr/>
            <p:nvPr/>
          </p:nvSpPr>
          <p:spPr>
            <a:xfrm>
              <a:off x="3453995" y="2464625"/>
              <a:ext cx="819076" cy="886945"/>
            </a:xfrm>
            <a:custGeom>
              <a:avLst/>
              <a:gdLst/>
              <a:ahLst/>
              <a:cxnLst/>
              <a:rect l="l" t="t" r="r" b="b"/>
              <a:pathLst>
                <a:path w="42566" h="46093" extrusionOk="0">
                  <a:moveTo>
                    <a:pt x="8984" y="0"/>
                  </a:moveTo>
                  <a:cubicBezTo>
                    <a:pt x="8828" y="0"/>
                    <a:pt x="8672" y="4"/>
                    <a:pt x="8513" y="10"/>
                  </a:cubicBezTo>
                  <a:cubicBezTo>
                    <a:pt x="8433" y="10"/>
                    <a:pt x="8353" y="90"/>
                    <a:pt x="8353" y="210"/>
                  </a:cubicBezTo>
                  <a:cubicBezTo>
                    <a:pt x="8353" y="279"/>
                    <a:pt x="8443" y="378"/>
                    <a:pt x="8519" y="378"/>
                  </a:cubicBezTo>
                  <a:cubicBezTo>
                    <a:pt x="8531" y="378"/>
                    <a:pt x="8542" y="375"/>
                    <a:pt x="8553" y="370"/>
                  </a:cubicBezTo>
                  <a:cubicBezTo>
                    <a:pt x="8707" y="363"/>
                    <a:pt x="8860" y="360"/>
                    <a:pt x="9011" y="360"/>
                  </a:cubicBezTo>
                  <a:cubicBezTo>
                    <a:pt x="11610" y="360"/>
                    <a:pt x="13832" y="1306"/>
                    <a:pt x="15947" y="2288"/>
                  </a:cubicBezTo>
                  <a:cubicBezTo>
                    <a:pt x="21623" y="4966"/>
                    <a:pt x="34932" y="13959"/>
                    <a:pt x="39688" y="24750"/>
                  </a:cubicBezTo>
                  <a:cubicBezTo>
                    <a:pt x="41966" y="29946"/>
                    <a:pt x="42166" y="34262"/>
                    <a:pt x="40287" y="37580"/>
                  </a:cubicBezTo>
                  <a:cubicBezTo>
                    <a:pt x="38009" y="41576"/>
                    <a:pt x="32734" y="44094"/>
                    <a:pt x="24580" y="45134"/>
                  </a:cubicBezTo>
                  <a:cubicBezTo>
                    <a:pt x="21240" y="45563"/>
                    <a:pt x="18202" y="45731"/>
                    <a:pt x="15494" y="45731"/>
                  </a:cubicBezTo>
                  <a:cubicBezTo>
                    <a:pt x="6601" y="45731"/>
                    <a:pt x="1258" y="43921"/>
                    <a:pt x="400" y="43615"/>
                  </a:cubicBezTo>
                  <a:lnTo>
                    <a:pt x="1239" y="29746"/>
                  </a:lnTo>
                  <a:lnTo>
                    <a:pt x="19744" y="28707"/>
                  </a:lnTo>
                  <a:cubicBezTo>
                    <a:pt x="19784" y="28707"/>
                    <a:pt x="19864" y="28667"/>
                    <a:pt x="19904" y="28627"/>
                  </a:cubicBezTo>
                  <a:cubicBezTo>
                    <a:pt x="19904" y="28547"/>
                    <a:pt x="19944" y="28507"/>
                    <a:pt x="19904" y="28427"/>
                  </a:cubicBezTo>
                  <a:lnTo>
                    <a:pt x="17506" y="21393"/>
                  </a:lnTo>
                  <a:cubicBezTo>
                    <a:pt x="17473" y="21328"/>
                    <a:pt x="17387" y="21262"/>
                    <a:pt x="17314" y="21262"/>
                  </a:cubicBezTo>
                  <a:cubicBezTo>
                    <a:pt x="17297" y="21262"/>
                    <a:pt x="17281" y="21266"/>
                    <a:pt x="17266" y="21273"/>
                  </a:cubicBezTo>
                  <a:cubicBezTo>
                    <a:pt x="17146" y="21313"/>
                    <a:pt x="17106" y="21433"/>
                    <a:pt x="17146" y="21513"/>
                  </a:cubicBezTo>
                  <a:lnTo>
                    <a:pt x="19464" y="28347"/>
                  </a:lnTo>
                  <a:lnTo>
                    <a:pt x="1079" y="29386"/>
                  </a:lnTo>
                  <a:cubicBezTo>
                    <a:pt x="959" y="29386"/>
                    <a:pt x="880" y="29466"/>
                    <a:pt x="880" y="29546"/>
                  </a:cubicBezTo>
                  <a:lnTo>
                    <a:pt x="0" y="43735"/>
                  </a:lnTo>
                  <a:cubicBezTo>
                    <a:pt x="0" y="43815"/>
                    <a:pt x="40" y="43855"/>
                    <a:pt x="120" y="43895"/>
                  </a:cubicBezTo>
                  <a:cubicBezTo>
                    <a:pt x="200" y="43935"/>
                    <a:pt x="5756" y="46093"/>
                    <a:pt x="15588" y="46093"/>
                  </a:cubicBezTo>
                  <a:cubicBezTo>
                    <a:pt x="18265" y="46093"/>
                    <a:pt x="21303" y="45933"/>
                    <a:pt x="24620" y="45533"/>
                  </a:cubicBezTo>
                  <a:cubicBezTo>
                    <a:pt x="32893" y="44454"/>
                    <a:pt x="38289" y="41856"/>
                    <a:pt x="40607" y="37740"/>
                  </a:cubicBezTo>
                  <a:cubicBezTo>
                    <a:pt x="42566" y="34342"/>
                    <a:pt x="42326" y="29906"/>
                    <a:pt x="40008" y="24590"/>
                  </a:cubicBezTo>
                  <a:cubicBezTo>
                    <a:pt x="35252" y="13719"/>
                    <a:pt x="21822" y="4646"/>
                    <a:pt x="16107" y="1969"/>
                  </a:cubicBezTo>
                  <a:cubicBezTo>
                    <a:pt x="13954" y="949"/>
                    <a:pt x="11659" y="0"/>
                    <a:pt x="8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3526289" y="3046230"/>
              <a:ext cx="22321" cy="266893"/>
            </a:xfrm>
            <a:custGeom>
              <a:avLst/>
              <a:gdLst/>
              <a:ahLst/>
              <a:cxnLst/>
              <a:rect l="l" t="t" r="r" b="b"/>
              <a:pathLst>
                <a:path w="1160" h="13870" extrusionOk="0">
                  <a:moveTo>
                    <a:pt x="999" y="1"/>
                  </a:moveTo>
                  <a:cubicBezTo>
                    <a:pt x="879" y="1"/>
                    <a:pt x="800" y="81"/>
                    <a:pt x="800" y="200"/>
                  </a:cubicBezTo>
                  <a:lnTo>
                    <a:pt x="0" y="13670"/>
                  </a:lnTo>
                  <a:cubicBezTo>
                    <a:pt x="0" y="13749"/>
                    <a:pt x="80" y="13829"/>
                    <a:pt x="160" y="13869"/>
                  </a:cubicBezTo>
                  <a:lnTo>
                    <a:pt x="200" y="13869"/>
                  </a:lnTo>
                  <a:cubicBezTo>
                    <a:pt x="280" y="13869"/>
                    <a:pt x="360" y="13789"/>
                    <a:pt x="360" y="13670"/>
                  </a:cubicBezTo>
                  <a:lnTo>
                    <a:pt x="1159" y="200"/>
                  </a:lnTo>
                  <a:cubicBezTo>
                    <a:pt x="1159" y="121"/>
                    <a:pt x="1119"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806999" y="3010092"/>
              <a:ext cx="103063" cy="7697"/>
            </a:xfrm>
            <a:custGeom>
              <a:avLst/>
              <a:gdLst/>
              <a:ahLst/>
              <a:cxnLst/>
              <a:rect l="l" t="t" r="r" b="b"/>
              <a:pathLst>
                <a:path w="5356" h="400" extrusionOk="0">
                  <a:moveTo>
                    <a:pt x="5196" y="0"/>
                  </a:moveTo>
                  <a:lnTo>
                    <a:pt x="200" y="40"/>
                  </a:lnTo>
                  <a:cubicBezTo>
                    <a:pt x="80" y="40"/>
                    <a:pt x="0" y="120"/>
                    <a:pt x="0" y="240"/>
                  </a:cubicBezTo>
                  <a:cubicBezTo>
                    <a:pt x="0" y="320"/>
                    <a:pt x="80" y="400"/>
                    <a:pt x="200" y="400"/>
                  </a:cubicBezTo>
                  <a:lnTo>
                    <a:pt x="5196" y="400"/>
                  </a:lnTo>
                  <a:cubicBezTo>
                    <a:pt x="5276" y="400"/>
                    <a:pt x="5356" y="280"/>
                    <a:pt x="5356" y="200"/>
                  </a:cubicBezTo>
                  <a:cubicBezTo>
                    <a:pt x="5356" y="80"/>
                    <a:pt x="5276" y="0"/>
                    <a:pt x="5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3651635" y="2001054"/>
              <a:ext cx="126924" cy="364568"/>
            </a:xfrm>
            <a:custGeom>
              <a:avLst/>
              <a:gdLst/>
              <a:ahLst/>
              <a:cxnLst/>
              <a:rect l="l" t="t" r="r" b="b"/>
              <a:pathLst>
                <a:path w="6596" h="18946" extrusionOk="0">
                  <a:moveTo>
                    <a:pt x="1560" y="1"/>
                  </a:moveTo>
                  <a:lnTo>
                    <a:pt x="1" y="9513"/>
                  </a:lnTo>
                  <a:lnTo>
                    <a:pt x="520" y="9793"/>
                  </a:lnTo>
                  <a:lnTo>
                    <a:pt x="840" y="18945"/>
                  </a:lnTo>
                  <a:cubicBezTo>
                    <a:pt x="840" y="18945"/>
                    <a:pt x="5636" y="14869"/>
                    <a:pt x="6196" y="9353"/>
                  </a:cubicBezTo>
                  <a:cubicBezTo>
                    <a:pt x="6596" y="5356"/>
                    <a:pt x="4717" y="1599"/>
                    <a:pt x="1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p:nvPr/>
          </p:nvSpPr>
          <p:spPr>
            <a:xfrm>
              <a:off x="3405542" y="2082585"/>
              <a:ext cx="361470" cy="445310"/>
            </a:xfrm>
            <a:custGeom>
              <a:avLst/>
              <a:gdLst/>
              <a:ahLst/>
              <a:cxnLst/>
              <a:rect l="l" t="t" r="r" b="b"/>
              <a:pathLst>
                <a:path w="18785" h="23142" extrusionOk="0">
                  <a:moveTo>
                    <a:pt x="4876" y="0"/>
                  </a:moveTo>
                  <a:cubicBezTo>
                    <a:pt x="2238" y="0"/>
                    <a:pt x="40" y="2478"/>
                    <a:pt x="40" y="5516"/>
                  </a:cubicBezTo>
                  <a:lnTo>
                    <a:pt x="0" y="11751"/>
                  </a:lnTo>
                  <a:cubicBezTo>
                    <a:pt x="0" y="14788"/>
                    <a:pt x="2159" y="17266"/>
                    <a:pt x="4836" y="17266"/>
                  </a:cubicBezTo>
                  <a:lnTo>
                    <a:pt x="7154" y="17266"/>
                  </a:lnTo>
                  <a:lnTo>
                    <a:pt x="7114" y="20624"/>
                  </a:lnTo>
                  <a:cubicBezTo>
                    <a:pt x="7114" y="21982"/>
                    <a:pt x="8234" y="23141"/>
                    <a:pt x="9632" y="23141"/>
                  </a:cubicBezTo>
                  <a:lnTo>
                    <a:pt x="11231" y="23141"/>
                  </a:lnTo>
                  <a:cubicBezTo>
                    <a:pt x="12590" y="23141"/>
                    <a:pt x="13709" y="22022"/>
                    <a:pt x="13709" y="20664"/>
                  </a:cubicBezTo>
                  <a:lnTo>
                    <a:pt x="13749" y="16867"/>
                  </a:lnTo>
                  <a:lnTo>
                    <a:pt x="13749" y="16667"/>
                  </a:lnTo>
                  <a:lnTo>
                    <a:pt x="13749" y="12870"/>
                  </a:lnTo>
                  <a:cubicBezTo>
                    <a:pt x="13749" y="12790"/>
                    <a:pt x="13749" y="12710"/>
                    <a:pt x="13749" y="12630"/>
                  </a:cubicBezTo>
                  <a:cubicBezTo>
                    <a:pt x="14269" y="13030"/>
                    <a:pt x="14868" y="13230"/>
                    <a:pt x="15548" y="13230"/>
                  </a:cubicBezTo>
                  <a:cubicBezTo>
                    <a:pt x="17306" y="13230"/>
                    <a:pt x="18745" y="11831"/>
                    <a:pt x="18745" y="10072"/>
                  </a:cubicBezTo>
                  <a:cubicBezTo>
                    <a:pt x="18785" y="8314"/>
                    <a:pt x="17346" y="6915"/>
                    <a:pt x="15588" y="6915"/>
                  </a:cubicBezTo>
                  <a:cubicBezTo>
                    <a:pt x="15535" y="6912"/>
                    <a:pt x="15483" y="6910"/>
                    <a:pt x="15431" y="6910"/>
                  </a:cubicBezTo>
                  <a:cubicBezTo>
                    <a:pt x="14776" y="6910"/>
                    <a:pt x="14191" y="7141"/>
                    <a:pt x="13709" y="7474"/>
                  </a:cubicBezTo>
                  <a:lnTo>
                    <a:pt x="13709" y="5556"/>
                  </a:lnTo>
                  <a:cubicBezTo>
                    <a:pt x="13749" y="2518"/>
                    <a:pt x="11551" y="40"/>
                    <a:pt x="8913" y="40"/>
                  </a:cubicBezTo>
                  <a:lnTo>
                    <a:pt x="4876" y="0"/>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3401694" y="2079506"/>
              <a:ext cx="368398" cy="452237"/>
            </a:xfrm>
            <a:custGeom>
              <a:avLst/>
              <a:gdLst/>
              <a:ahLst/>
              <a:cxnLst/>
              <a:rect l="l" t="t" r="r" b="b"/>
              <a:pathLst>
                <a:path w="19145" h="23502" extrusionOk="0">
                  <a:moveTo>
                    <a:pt x="9113" y="360"/>
                  </a:moveTo>
                  <a:cubicBezTo>
                    <a:pt x="11671" y="400"/>
                    <a:pt x="13749" y="2798"/>
                    <a:pt x="13749" y="5716"/>
                  </a:cubicBezTo>
                  <a:lnTo>
                    <a:pt x="13749" y="7634"/>
                  </a:lnTo>
                  <a:cubicBezTo>
                    <a:pt x="13749" y="7714"/>
                    <a:pt x="13789" y="7794"/>
                    <a:pt x="13829" y="7794"/>
                  </a:cubicBezTo>
                  <a:cubicBezTo>
                    <a:pt x="13869" y="7814"/>
                    <a:pt x="13909" y="7824"/>
                    <a:pt x="13944" y="7824"/>
                  </a:cubicBezTo>
                  <a:cubicBezTo>
                    <a:pt x="13979" y="7824"/>
                    <a:pt x="14009" y="7814"/>
                    <a:pt x="14029" y="7794"/>
                  </a:cubicBezTo>
                  <a:cubicBezTo>
                    <a:pt x="14549" y="7434"/>
                    <a:pt x="15148" y="7235"/>
                    <a:pt x="15788" y="7235"/>
                  </a:cubicBezTo>
                  <a:cubicBezTo>
                    <a:pt x="17426" y="7235"/>
                    <a:pt x="18785" y="8593"/>
                    <a:pt x="18785" y="10232"/>
                  </a:cubicBezTo>
                  <a:cubicBezTo>
                    <a:pt x="18785" y="11031"/>
                    <a:pt x="18465" y="11791"/>
                    <a:pt x="17906" y="12350"/>
                  </a:cubicBezTo>
                  <a:cubicBezTo>
                    <a:pt x="17306" y="12910"/>
                    <a:pt x="16587" y="13190"/>
                    <a:pt x="15788" y="13190"/>
                  </a:cubicBezTo>
                  <a:lnTo>
                    <a:pt x="15748" y="13190"/>
                  </a:lnTo>
                  <a:cubicBezTo>
                    <a:pt x="15148" y="13190"/>
                    <a:pt x="14549" y="13030"/>
                    <a:pt x="14029" y="12670"/>
                  </a:cubicBezTo>
                  <a:cubicBezTo>
                    <a:pt x="13989" y="12630"/>
                    <a:pt x="13909" y="12630"/>
                    <a:pt x="13829" y="12630"/>
                  </a:cubicBezTo>
                  <a:cubicBezTo>
                    <a:pt x="13789" y="12670"/>
                    <a:pt x="13749" y="12750"/>
                    <a:pt x="13749" y="12830"/>
                  </a:cubicBezTo>
                  <a:cubicBezTo>
                    <a:pt x="13749" y="12910"/>
                    <a:pt x="13749" y="12950"/>
                    <a:pt x="13749" y="13030"/>
                  </a:cubicBezTo>
                  <a:lnTo>
                    <a:pt x="13749" y="20824"/>
                  </a:lnTo>
                  <a:cubicBezTo>
                    <a:pt x="13709" y="22102"/>
                    <a:pt x="12710" y="23102"/>
                    <a:pt x="11431" y="23102"/>
                  </a:cubicBezTo>
                  <a:lnTo>
                    <a:pt x="9832" y="23102"/>
                  </a:lnTo>
                  <a:cubicBezTo>
                    <a:pt x="8553" y="23102"/>
                    <a:pt x="7514" y="22062"/>
                    <a:pt x="7514" y="20784"/>
                  </a:cubicBezTo>
                  <a:lnTo>
                    <a:pt x="7514" y="17426"/>
                  </a:lnTo>
                  <a:cubicBezTo>
                    <a:pt x="7514" y="17386"/>
                    <a:pt x="7514" y="17346"/>
                    <a:pt x="7474" y="17306"/>
                  </a:cubicBezTo>
                  <a:cubicBezTo>
                    <a:pt x="7434" y="17266"/>
                    <a:pt x="7394" y="17266"/>
                    <a:pt x="7354" y="17266"/>
                  </a:cubicBezTo>
                  <a:lnTo>
                    <a:pt x="5036" y="17226"/>
                  </a:lnTo>
                  <a:cubicBezTo>
                    <a:pt x="3797" y="17226"/>
                    <a:pt x="2638" y="16667"/>
                    <a:pt x="1759" y="15668"/>
                  </a:cubicBezTo>
                  <a:cubicBezTo>
                    <a:pt x="880" y="14668"/>
                    <a:pt x="400" y="13310"/>
                    <a:pt x="400" y="11911"/>
                  </a:cubicBezTo>
                  <a:lnTo>
                    <a:pt x="400" y="5676"/>
                  </a:lnTo>
                  <a:cubicBezTo>
                    <a:pt x="440" y="2758"/>
                    <a:pt x="2518" y="360"/>
                    <a:pt x="5076" y="360"/>
                  </a:cubicBezTo>
                  <a:close/>
                  <a:moveTo>
                    <a:pt x="5076" y="0"/>
                  </a:moveTo>
                  <a:cubicBezTo>
                    <a:pt x="2319" y="0"/>
                    <a:pt x="40" y="2518"/>
                    <a:pt x="40" y="5676"/>
                  </a:cubicBezTo>
                  <a:lnTo>
                    <a:pt x="0" y="11911"/>
                  </a:lnTo>
                  <a:cubicBezTo>
                    <a:pt x="0" y="13390"/>
                    <a:pt x="520" y="14828"/>
                    <a:pt x="1479" y="15907"/>
                  </a:cubicBezTo>
                  <a:cubicBezTo>
                    <a:pt x="2398" y="17027"/>
                    <a:pt x="3677" y="17626"/>
                    <a:pt x="5036" y="17626"/>
                  </a:cubicBezTo>
                  <a:lnTo>
                    <a:pt x="7155" y="17626"/>
                  </a:lnTo>
                  <a:lnTo>
                    <a:pt x="7155" y="20784"/>
                  </a:lnTo>
                  <a:cubicBezTo>
                    <a:pt x="7155" y="22262"/>
                    <a:pt x="8354" y="23461"/>
                    <a:pt x="9832" y="23501"/>
                  </a:cubicBezTo>
                  <a:lnTo>
                    <a:pt x="11431" y="23501"/>
                  </a:lnTo>
                  <a:cubicBezTo>
                    <a:pt x="12910" y="23501"/>
                    <a:pt x="14109" y="22302"/>
                    <a:pt x="14109" y="20824"/>
                  </a:cubicBezTo>
                  <a:lnTo>
                    <a:pt x="14149" y="13150"/>
                  </a:lnTo>
                  <a:cubicBezTo>
                    <a:pt x="14629" y="13429"/>
                    <a:pt x="15188" y="13589"/>
                    <a:pt x="15748" y="13589"/>
                  </a:cubicBezTo>
                  <a:lnTo>
                    <a:pt x="15788" y="13589"/>
                  </a:lnTo>
                  <a:cubicBezTo>
                    <a:pt x="16667" y="13589"/>
                    <a:pt x="17506" y="13230"/>
                    <a:pt x="18146" y="12590"/>
                  </a:cubicBezTo>
                  <a:cubicBezTo>
                    <a:pt x="18785" y="11991"/>
                    <a:pt x="19145" y="11151"/>
                    <a:pt x="19145" y="10232"/>
                  </a:cubicBezTo>
                  <a:cubicBezTo>
                    <a:pt x="19145" y="8394"/>
                    <a:pt x="17626" y="6875"/>
                    <a:pt x="15788" y="6875"/>
                  </a:cubicBezTo>
                  <a:cubicBezTo>
                    <a:pt x="15188" y="6875"/>
                    <a:pt x="14629" y="7035"/>
                    <a:pt x="14109" y="7314"/>
                  </a:cubicBezTo>
                  <a:lnTo>
                    <a:pt x="14109" y="5716"/>
                  </a:lnTo>
                  <a:cubicBezTo>
                    <a:pt x="14109" y="2598"/>
                    <a:pt x="11871" y="0"/>
                    <a:pt x="9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670877" y="2243702"/>
              <a:ext cx="48472" cy="44239"/>
            </a:xfrm>
            <a:custGeom>
              <a:avLst/>
              <a:gdLst/>
              <a:ahLst/>
              <a:cxnLst/>
              <a:rect l="l" t="t" r="r" b="b"/>
              <a:pathLst>
                <a:path w="2519" h="2299" extrusionOk="0">
                  <a:moveTo>
                    <a:pt x="2007" y="0"/>
                  </a:moveTo>
                  <a:cubicBezTo>
                    <a:pt x="1454" y="0"/>
                    <a:pt x="1012" y="161"/>
                    <a:pt x="680" y="460"/>
                  </a:cubicBezTo>
                  <a:cubicBezTo>
                    <a:pt x="0" y="1100"/>
                    <a:pt x="80" y="2099"/>
                    <a:pt x="80" y="2139"/>
                  </a:cubicBezTo>
                  <a:cubicBezTo>
                    <a:pt x="80" y="2219"/>
                    <a:pt x="160" y="2299"/>
                    <a:pt x="280" y="2299"/>
                  </a:cubicBezTo>
                  <a:cubicBezTo>
                    <a:pt x="360" y="2299"/>
                    <a:pt x="440" y="2219"/>
                    <a:pt x="440" y="2099"/>
                  </a:cubicBezTo>
                  <a:cubicBezTo>
                    <a:pt x="440" y="2099"/>
                    <a:pt x="400" y="1219"/>
                    <a:pt x="919" y="740"/>
                  </a:cubicBezTo>
                  <a:cubicBezTo>
                    <a:pt x="1199" y="495"/>
                    <a:pt x="1601" y="373"/>
                    <a:pt x="2099" y="373"/>
                  </a:cubicBezTo>
                  <a:cubicBezTo>
                    <a:pt x="2170" y="373"/>
                    <a:pt x="2243" y="375"/>
                    <a:pt x="2318" y="380"/>
                  </a:cubicBezTo>
                  <a:cubicBezTo>
                    <a:pt x="2339" y="387"/>
                    <a:pt x="2359" y="391"/>
                    <a:pt x="2378" y="391"/>
                  </a:cubicBezTo>
                  <a:cubicBezTo>
                    <a:pt x="2464" y="391"/>
                    <a:pt x="2518" y="319"/>
                    <a:pt x="2518" y="220"/>
                  </a:cubicBezTo>
                  <a:cubicBezTo>
                    <a:pt x="2518" y="140"/>
                    <a:pt x="2478" y="20"/>
                    <a:pt x="2358" y="20"/>
                  </a:cubicBezTo>
                  <a:cubicBezTo>
                    <a:pt x="2237" y="7"/>
                    <a:pt x="2119"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3343197" y="1972017"/>
              <a:ext cx="418447" cy="445887"/>
            </a:xfrm>
            <a:custGeom>
              <a:avLst/>
              <a:gdLst/>
              <a:ahLst/>
              <a:cxnLst/>
              <a:rect l="l" t="t" r="r" b="b"/>
              <a:pathLst>
                <a:path w="21746" h="23172" extrusionOk="0">
                  <a:moveTo>
                    <a:pt x="9228" y="1"/>
                  </a:moveTo>
                  <a:cubicBezTo>
                    <a:pt x="2252" y="1"/>
                    <a:pt x="0" y="7303"/>
                    <a:pt x="3080" y="9503"/>
                  </a:cubicBezTo>
                  <a:cubicBezTo>
                    <a:pt x="3555" y="9869"/>
                    <a:pt x="4923" y="10150"/>
                    <a:pt x="6467" y="10150"/>
                  </a:cubicBezTo>
                  <a:cubicBezTo>
                    <a:pt x="8302" y="10150"/>
                    <a:pt x="10385" y="9752"/>
                    <a:pt x="11514" y="8624"/>
                  </a:cubicBezTo>
                  <a:cubicBezTo>
                    <a:pt x="11673" y="9024"/>
                    <a:pt x="11873" y="9583"/>
                    <a:pt x="12193" y="10263"/>
                  </a:cubicBezTo>
                  <a:cubicBezTo>
                    <a:pt x="12872" y="11701"/>
                    <a:pt x="14391" y="12741"/>
                    <a:pt x="15550" y="13380"/>
                  </a:cubicBezTo>
                  <a:lnTo>
                    <a:pt x="14711" y="17417"/>
                  </a:lnTo>
                  <a:cubicBezTo>
                    <a:pt x="14711" y="17417"/>
                    <a:pt x="9916" y="16257"/>
                    <a:pt x="6868" y="16257"/>
                  </a:cubicBezTo>
                  <a:cubicBezTo>
                    <a:pt x="6818" y="16257"/>
                    <a:pt x="6767" y="16257"/>
                    <a:pt x="6717" y="16258"/>
                  </a:cubicBezTo>
                  <a:cubicBezTo>
                    <a:pt x="3680" y="16258"/>
                    <a:pt x="3240" y="17497"/>
                    <a:pt x="3240" y="17497"/>
                  </a:cubicBezTo>
                  <a:cubicBezTo>
                    <a:pt x="3240" y="17497"/>
                    <a:pt x="3280" y="21653"/>
                    <a:pt x="6398" y="22693"/>
                  </a:cubicBezTo>
                  <a:cubicBezTo>
                    <a:pt x="7594" y="23068"/>
                    <a:pt x="8519" y="23171"/>
                    <a:pt x="9177" y="23171"/>
                  </a:cubicBezTo>
                  <a:cubicBezTo>
                    <a:pt x="9991" y="23171"/>
                    <a:pt x="10394" y="23012"/>
                    <a:pt x="10394" y="23012"/>
                  </a:cubicBezTo>
                  <a:cubicBezTo>
                    <a:pt x="10394" y="23012"/>
                    <a:pt x="13752" y="22173"/>
                    <a:pt x="15350" y="20374"/>
                  </a:cubicBezTo>
                  <a:cubicBezTo>
                    <a:pt x="16070" y="19615"/>
                    <a:pt x="16390" y="19135"/>
                    <a:pt x="16789" y="18376"/>
                  </a:cubicBezTo>
                  <a:lnTo>
                    <a:pt x="16909" y="13500"/>
                  </a:lnTo>
                  <a:cubicBezTo>
                    <a:pt x="17029" y="13420"/>
                    <a:pt x="17109" y="13340"/>
                    <a:pt x="17229" y="13260"/>
                  </a:cubicBezTo>
                  <a:cubicBezTo>
                    <a:pt x="17229" y="13260"/>
                    <a:pt x="17988" y="12661"/>
                    <a:pt x="18788" y="12661"/>
                  </a:cubicBezTo>
                  <a:cubicBezTo>
                    <a:pt x="19547" y="12661"/>
                    <a:pt x="20266" y="12940"/>
                    <a:pt x="20826" y="13380"/>
                  </a:cubicBezTo>
                  <a:cubicBezTo>
                    <a:pt x="21745" y="11621"/>
                    <a:pt x="18908" y="2389"/>
                    <a:pt x="18908" y="2389"/>
                  </a:cubicBezTo>
                  <a:cubicBezTo>
                    <a:pt x="17644" y="1371"/>
                    <a:pt x="16042" y="754"/>
                    <a:pt x="14235" y="754"/>
                  </a:cubicBezTo>
                  <a:cubicBezTo>
                    <a:pt x="13985" y="754"/>
                    <a:pt x="13730" y="766"/>
                    <a:pt x="13472" y="790"/>
                  </a:cubicBezTo>
                  <a:cubicBezTo>
                    <a:pt x="11905" y="239"/>
                    <a:pt x="10489" y="1"/>
                    <a:pt x="92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3520208" y="2469705"/>
              <a:ext cx="144530" cy="67079"/>
            </a:xfrm>
            <a:custGeom>
              <a:avLst/>
              <a:gdLst/>
              <a:ahLst/>
              <a:cxnLst/>
              <a:rect l="l" t="t" r="r" b="b"/>
              <a:pathLst>
                <a:path w="7511" h="3486" extrusionOk="0">
                  <a:moveTo>
                    <a:pt x="2559" y="1"/>
                  </a:moveTo>
                  <a:cubicBezTo>
                    <a:pt x="1280" y="1"/>
                    <a:pt x="1" y="1327"/>
                    <a:pt x="996" y="2464"/>
                  </a:cubicBezTo>
                  <a:cubicBezTo>
                    <a:pt x="996" y="2464"/>
                    <a:pt x="1584" y="3485"/>
                    <a:pt x="3686" y="3485"/>
                  </a:cubicBezTo>
                  <a:cubicBezTo>
                    <a:pt x="3973" y="3485"/>
                    <a:pt x="4287" y="3466"/>
                    <a:pt x="4633" y="3423"/>
                  </a:cubicBezTo>
                  <a:cubicBezTo>
                    <a:pt x="7510" y="3023"/>
                    <a:pt x="4433" y="426"/>
                    <a:pt x="3034" y="66"/>
                  </a:cubicBezTo>
                  <a:cubicBezTo>
                    <a:pt x="2879" y="21"/>
                    <a:pt x="2719" y="1"/>
                    <a:pt x="2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3526289" y="2465780"/>
              <a:ext cx="110760" cy="74411"/>
            </a:xfrm>
            <a:custGeom>
              <a:avLst/>
              <a:gdLst/>
              <a:ahLst/>
              <a:cxnLst/>
              <a:rect l="l" t="t" r="r" b="b"/>
              <a:pathLst>
                <a:path w="5756" h="3867" extrusionOk="0">
                  <a:moveTo>
                    <a:pt x="2273" y="374"/>
                  </a:moveTo>
                  <a:cubicBezTo>
                    <a:pt x="2413" y="374"/>
                    <a:pt x="2550" y="392"/>
                    <a:pt x="2678" y="430"/>
                  </a:cubicBezTo>
                  <a:cubicBezTo>
                    <a:pt x="3637" y="710"/>
                    <a:pt x="5356" y="2028"/>
                    <a:pt x="5316" y="2828"/>
                  </a:cubicBezTo>
                  <a:cubicBezTo>
                    <a:pt x="5276" y="3188"/>
                    <a:pt x="4716" y="3347"/>
                    <a:pt x="4277" y="3427"/>
                  </a:cubicBezTo>
                  <a:cubicBezTo>
                    <a:pt x="3927" y="3474"/>
                    <a:pt x="3611" y="3495"/>
                    <a:pt x="3324" y="3495"/>
                  </a:cubicBezTo>
                  <a:cubicBezTo>
                    <a:pt x="1414" y="3495"/>
                    <a:pt x="839" y="2588"/>
                    <a:pt x="839" y="2588"/>
                  </a:cubicBezTo>
                  <a:cubicBezTo>
                    <a:pt x="839" y="2588"/>
                    <a:pt x="839" y="2548"/>
                    <a:pt x="800" y="2548"/>
                  </a:cubicBezTo>
                  <a:cubicBezTo>
                    <a:pt x="320" y="1988"/>
                    <a:pt x="520" y="1469"/>
                    <a:pt x="680" y="1189"/>
                  </a:cubicBezTo>
                  <a:cubicBezTo>
                    <a:pt x="1004" y="703"/>
                    <a:pt x="1670" y="374"/>
                    <a:pt x="2273" y="374"/>
                  </a:cubicBezTo>
                  <a:close/>
                  <a:moveTo>
                    <a:pt x="2247" y="1"/>
                  </a:moveTo>
                  <a:cubicBezTo>
                    <a:pt x="1533" y="1"/>
                    <a:pt x="786" y="379"/>
                    <a:pt x="400" y="989"/>
                  </a:cubicBezTo>
                  <a:cubicBezTo>
                    <a:pt x="0" y="1589"/>
                    <a:pt x="40" y="2228"/>
                    <a:pt x="520" y="2788"/>
                  </a:cubicBezTo>
                  <a:cubicBezTo>
                    <a:pt x="600" y="2948"/>
                    <a:pt x="1279" y="3867"/>
                    <a:pt x="3317" y="3867"/>
                  </a:cubicBezTo>
                  <a:cubicBezTo>
                    <a:pt x="3597" y="3867"/>
                    <a:pt x="3957" y="3827"/>
                    <a:pt x="4317" y="3787"/>
                  </a:cubicBezTo>
                  <a:cubicBezTo>
                    <a:pt x="5396" y="3667"/>
                    <a:pt x="5676" y="3188"/>
                    <a:pt x="5676" y="2828"/>
                  </a:cubicBezTo>
                  <a:cubicBezTo>
                    <a:pt x="5756" y="1789"/>
                    <a:pt x="3797" y="350"/>
                    <a:pt x="2758" y="70"/>
                  </a:cubicBezTo>
                  <a:cubicBezTo>
                    <a:pt x="2594" y="23"/>
                    <a:pt x="2421" y="1"/>
                    <a:pt x="2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3480146" y="2540883"/>
              <a:ext cx="225349" cy="48530"/>
            </a:xfrm>
            <a:custGeom>
              <a:avLst/>
              <a:gdLst/>
              <a:ahLst/>
              <a:cxnLst/>
              <a:rect l="l" t="t" r="r" b="b"/>
              <a:pathLst>
                <a:path w="11711" h="2522" extrusionOk="0">
                  <a:moveTo>
                    <a:pt x="11493" y="0"/>
                  </a:moveTo>
                  <a:cubicBezTo>
                    <a:pt x="11458" y="0"/>
                    <a:pt x="11421" y="13"/>
                    <a:pt x="11391" y="44"/>
                  </a:cubicBezTo>
                  <a:cubicBezTo>
                    <a:pt x="9799" y="1455"/>
                    <a:pt x="8012" y="2145"/>
                    <a:pt x="5938" y="2145"/>
                  </a:cubicBezTo>
                  <a:cubicBezTo>
                    <a:pt x="5721" y="2145"/>
                    <a:pt x="5500" y="2137"/>
                    <a:pt x="5276" y="2122"/>
                  </a:cubicBezTo>
                  <a:cubicBezTo>
                    <a:pt x="2358" y="1962"/>
                    <a:pt x="320" y="364"/>
                    <a:pt x="320" y="324"/>
                  </a:cubicBezTo>
                  <a:cubicBezTo>
                    <a:pt x="287" y="307"/>
                    <a:pt x="247" y="297"/>
                    <a:pt x="206" y="297"/>
                  </a:cubicBezTo>
                  <a:cubicBezTo>
                    <a:pt x="147" y="297"/>
                    <a:pt x="87" y="317"/>
                    <a:pt x="40" y="364"/>
                  </a:cubicBezTo>
                  <a:cubicBezTo>
                    <a:pt x="0" y="444"/>
                    <a:pt x="0" y="563"/>
                    <a:pt x="80" y="643"/>
                  </a:cubicBezTo>
                  <a:cubicBezTo>
                    <a:pt x="160" y="683"/>
                    <a:pt x="2238" y="2322"/>
                    <a:pt x="5276" y="2522"/>
                  </a:cubicBezTo>
                  <a:lnTo>
                    <a:pt x="5875" y="2522"/>
                  </a:lnTo>
                  <a:cubicBezTo>
                    <a:pt x="8074" y="2522"/>
                    <a:pt x="9952" y="1802"/>
                    <a:pt x="11631" y="324"/>
                  </a:cubicBezTo>
                  <a:cubicBezTo>
                    <a:pt x="11711" y="244"/>
                    <a:pt x="11711" y="124"/>
                    <a:pt x="11631" y="84"/>
                  </a:cubicBezTo>
                  <a:cubicBezTo>
                    <a:pt x="11606" y="34"/>
                    <a:pt x="11551" y="0"/>
                    <a:pt x="1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3490132" y="2417904"/>
              <a:ext cx="246901" cy="156903"/>
            </a:xfrm>
            <a:custGeom>
              <a:avLst/>
              <a:gdLst/>
              <a:ahLst/>
              <a:cxnLst/>
              <a:rect l="l" t="t" r="r" b="b"/>
              <a:pathLst>
                <a:path w="12831" h="8154" extrusionOk="0">
                  <a:moveTo>
                    <a:pt x="9353" y="0"/>
                  </a:moveTo>
                  <a:cubicBezTo>
                    <a:pt x="8839" y="1176"/>
                    <a:pt x="6232" y="2756"/>
                    <a:pt x="4882" y="2756"/>
                  </a:cubicBezTo>
                  <a:cubicBezTo>
                    <a:pt x="4763" y="2756"/>
                    <a:pt x="4654" y="2744"/>
                    <a:pt x="4557" y="2718"/>
                  </a:cubicBezTo>
                  <a:cubicBezTo>
                    <a:pt x="3358" y="2398"/>
                    <a:pt x="2679" y="1199"/>
                    <a:pt x="2679" y="1199"/>
                  </a:cubicBezTo>
                  <a:cubicBezTo>
                    <a:pt x="760" y="3158"/>
                    <a:pt x="1" y="5076"/>
                    <a:pt x="1" y="5076"/>
                  </a:cubicBezTo>
                  <a:cubicBezTo>
                    <a:pt x="1160" y="7154"/>
                    <a:pt x="3078" y="7674"/>
                    <a:pt x="3078" y="7674"/>
                  </a:cubicBezTo>
                  <a:lnTo>
                    <a:pt x="4597" y="2758"/>
                  </a:lnTo>
                  <a:lnTo>
                    <a:pt x="5796" y="8154"/>
                  </a:lnTo>
                  <a:cubicBezTo>
                    <a:pt x="10712" y="6675"/>
                    <a:pt x="12830" y="3957"/>
                    <a:pt x="12830" y="3957"/>
                  </a:cubicBezTo>
                  <a:cubicBezTo>
                    <a:pt x="11431" y="1639"/>
                    <a:pt x="9353" y="0"/>
                    <a:pt x="9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3486284" y="2414499"/>
              <a:ext cx="254598" cy="164158"/>
            </a:xfrm>
            <a:custGeom>
              <a:avLst/>
              <a:gdLst/>
              <a:ahLst/>
              <a:cxnLst/>
              <a:rect l="l" t="t" r="r" b="b"/>
              <a:pathLst>
                <a:path w="13231" h="8531" extrusionOk="0">
                  <a:moveTo>
                    <a:pt x="2839" y="1656"/>
                  </a:moveTo>
                  <a:cubicBezTo>
                    <a:pt x="3078" y="2016"/>
                    <a:pt x="3678" y="2735"/>
                    <a:pt x="4557" y="3015"/>
                  </a:cubicBezTo>
                  <a:lnTo>
                    <a:pt x="3158" y="7611"/>
                  </a:lnTo>
                  <a:cubicBezTo>
                    <a:pt x="2679" y="7411"/>
                    <a:pt x="1320" y="6772"/>
                    <a:pt x="401" y="5213"/>
                  </a:cubicBezTo>
                  <a:cubicBezTo>
                    <a:pt x="560" y="4853"/>
                    <a:pt x="1320" y="3295"/>
                    <a:pt x="2839" y="1656"/>
                  </a:cubicBezTo>
                  <a:close/>
                  <a:moveTo>
                    <a:pt x="9593" y="457"/>
                  </a:moveTo>
                  <a:cubicBezTo>
                    <a:pt x="10113" y="897"/>
                    <a:pt x="11671" y="2295"/>
                    <a:pt x="12790" y="4134"/>
                  </a:cubicBezTo>
                  <a:cubicBezTo>
                    <a:pt x="12391" y="4614"/>
                    <a:pt x="10312" y="6812"/>
                    <a:pt x="6116" y="8091"/>
                  </a:cubicBezTo>
                  <a:lnTo>
                    <a:pt x="5037" y="3135"/>
                  </a:lnTo>
                  <a:cubicBezTo>
                    <a:pt x="6396" y="3135"/>
                    <a:pt x="8874" y="1656"/>
                    <a:pt x="9593" y="457"/>
                  </a:cubicBezTo>
                  <a:close/>
                  <a:moveTo>
                    <a:pt x="9534" y="1"/>
                  </a:moveTo>
                  <a:cubicBezTo>
                    <a:pt x="9517" y="1"/>
                    <a:pt x="9497" y="6"/>
                    <a:pt x="9473" y="17"/>
                  </a:cubicBezTo>
                  <a:cubicBezTo>
                    <a:pt x="9433" y="17"/>
                    <a:pt x="9393" y="57"/>
                    <a:pt x="9353" y="97"/>
                  </a:cubicBezTo>
                  <a:cubicBezTo>
                    <a:pt x="8878" y="1232"/>
                    <a:pt x="6358" y="2735"/>
                    <a:pt x="5108" y="2735"/>
                  </a:cubicBezTo>
                  <a:cubicBezTo>
                    <a:pt x="4992" y="2735"/>
                    <a:pt x="4888" y="2722"/>
                    <a:pt x="4797" y="2695"/>
                  </a:cubicBezTo>
                  <a:cubicBezTo>
                    <a:pt x="3718" y="2415"/>
                    <a:pt x="3038" y="1296"/>
                    <a:pt x="3038" y="1256"/>
                  </a:cubicBezTo>
                  <a:cubicBezTo>
                    <a:pt x="2998" y="1216"/>
                    <a:pt x="2958" y="1176"/>
                    <a:pt x="2879" y="1176"/>
                  </a:cubicBezTo>
                  <a:cubicBezTo>
                    <a:pt x="2839" y="1176"/>
                    <a:pt x="2759" y="1216"/>
                    <a:pt x="2719" y="1256"/>
                  </a:cubicBezTo>
                  <a:cubicBezTo>
                    <a:pt x="840" y="3215"/>
                    <a:pt x="41" y="5093"/>
                    <a:pt x="1" y="5173"/>
                  </a:cubicBezTo>
                  <a:cubicBezTo>
                    <a:pt x="1" y="5213"/>
                    <a:pt x="1" y="5293"/>
                    <a:pt x="41" y="5333"/>
                  </a:cubicBezTo>
                  <a:cubicBezTo>
                    <a:pt x="1240" y="7451"/>
                    <a:pt x="3158" y="8011"/>
                    <a:pt x="3238" y="8011"/>
                  </a:cubicBezTo>
                  <a:cubicBezTo>
                    <a:pt x="3253" y="8018"/>
                    <a:pt x="3269" y="8021"/>
                    <a:pt x="3285" y="8021"/>
                  </a:cubicBezTo>
                  <a:cubicBezTo>
                    <a:pt x="3358" y="8021"/>
                    <a:pt x="3438" y="7956"/>
                    <a:pt x="3438" y="7891"/>
                  </a:cubicBezTo>
                  <a:lnTo>
                    <a:pt x="4757" y="3654"/>
                  </a:lnTo>
                  <a:lnTo>
                    <a:pt x="5796" y="8370"/>
                  </a:lnTo>
                  <a:cubicBezTo>
                    <a:pt x="5836" y="8410"/>
                    <a:pt x="5836" y="8450"/>
                    <a:pt x="5916" y="8490"/>
                  </a:cubicBezTo>
                  <a:cubicBezTo>
                    <a:pt x="5916" y="8490"/>
                    <a:pt x="5956" y="8530"/>
                    <a:pt x="5996" y="8530"/>
                  </a:cubicBezTo>
                  <a:cubicBezTo>
                    <a:pt x="5996" y="8530"/>
                    <a:pt x="6036" y="8530"/>
                    <a:pt x="6036" y="8490"/>
                  </a:cubicBezTo>
                  <a:cubicBezTo>
                    <a:pt x="10992" y="7052"/>
                    <a:pt x="13110" y="4374"/>
                    <a:pt x="13190" y="4254"/>
                  </a:cubicBezTo>
                  <a:cubicBezTo>
                    <a:pt x="13230" y="4214"/>
                    <a:pt x="13230" y="4134"/>
                    <a:pt x="13190" y="4054"/>
                  </a:cubicBezTo>
                  <a:cubicBezTo>
                    <a:pt x="11791" y="1696"/>
                    <a:pt x="9753" y="97"/>
                    <a:pt x="9633" y="57"/>
                  </a:cubicBezTo>
                  <a:cubicBezTo>
                    <a:pt x="9605" y="29"/>
                    <a:pt x="9577" y="1"/>
                    <a:pt x="9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3453225" y="2207103"/>
              <a:ext cx="39235" cy="71601"/>
            </a:xfrm>
            <a:custGeom>
              <a:avLst/>
              <a:gdLst/>
              <a:ahLst/>
              <a:cxnLst/>
              <a:rect l="l" t="t" r="r" b="b"/>
              <a:pathLst>
                <a:path w="2039" h="3721" extrusionOk="0">
                  <a:moveTo>
                    <a:pt x="1626" y="0"/>
                  </a:moveTo>
                  <a:cubicBezTo>
                    <a:pt x="1559" y="0"/>
                    <a:pt x="1504" y="35"/>
                    <a:pt x="1479" y="84"/>
                  </a:cubicBezTo>
                  <a:lnTo>
                    <a:pt x="80" y="2482"/>
                  </a:lnTo>
                  <a:cubicBezTo>
                    <a:pt x="0" y="2562"/>
                    <a:pt x="40" y="2682"/>
                    <a:pt x="120" y="2722"/>
                  </a:cubicBezTo>
                  <a:lnTo>
                    <a:pt x="1719" y="3721"/>
                  </a:lnTo>
                  <a:lnTo>
                    <a:pt x="1839" y="3721"/>
                  </a:lnTo>
                  <a:cubicBezTo>
                    <a:pt x="1879" y="3721"/>
                    <a:pt x="1959" y="3721"/>
                    <a:pt x="1999" y="3641"/>
                  </a:cubicBezTo>
                  <a:cubicBezTo>
                    <a:pt x="2039" y="3561"/>
                    <a:pt x="2039" y="3441"/>
                    <a:pt x="1919" y="3401"/>
                  </a:cubicBezTo>
                  <a:lnTo>
                    <a:pt x="480" y="2522"/>
                  </a:lnTo>
                  <a:lnTo>
                    <a:pt x="1799" y="284"/>
                  </a:lnTo>
                  <a:cubicBezTo>
                    <a:pt x="1839" y="204"/>
                    <a:pt x="1839" y="84"/>
                    <a:pt x="1759" y="44"/>
                  </a:cubicBezTo>
                  <a:cubicBezTo>
                    <a:pt x="1713" y="13"/>
                    <a:pt x="1667" y="0"/>
                    <a:pt x="1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3536276" y="2187649"/>
              <a:ext cx="40794" cy="21840"/>
            </a:xfrm>
            <a:custGeom>
              <a:avLst/>
              <a:gdLst/>
              <a:ahLst/>
              <a:cxnLst/>
              <a:rect l="l" t="t" r="r" b="b"/>
              <a:pathLst>
                <a:path w="2120" h="1135" extrusionOk="0">
                  <a:moveTo>
                    <a:pt x="266" y="1"/>
                  </a:moveTo>
                  <a:cubicBezTo>
                    <a:pt x="168" y="1"/>
                    <a:pt x="71" y="46"/>
                    <a:pt x="41" y="136"/>
                  </a:cubicBezTo>
                  <a:cubicBezTo>
                    <a:pt x="1" y="296"/>
                    <a:pt x="41" y="415"/>
                    <a:pt x="161" y="455"/>
                  </a:cubicBezTo>
                  <a:lnTo>
                    <a:pt x="1719" y="1095"/>
                  </a:lnTo>
                  <a:cubicBezTo>
                    <a:pt x="1759" y="1095"/>
                    <a:pt x="1799" y="1135"/>
                    <a:pt x="1839" y="1135"/>
                  </a:cubicBezTo>
                  <a:cubicBezTo>
                    <a:pt x="1919" y="1135"/>
                    <a:pt x="1999" y="1055"/>
                    <a:pt x="2039" y="975"/>
                  </a:cubicBezTo>
                  <a:cubicBezTo>
                    <a:pt x="2119" y="855"/>
                    <a:pt x="2039" y="695"/>
                    <a:pt x="1919" y="655"/>
                  </a:cubicBezTo>
                  <a:lnTo>
                    <a:pt x="360" y="16"/>
                  </a:lnTo>
                  <a:cubicBezTo>
                    <a:pt x="330" y="6"/>
                    <a:pt x="298"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3410161" y="2188707"/>
              <a:ext cx="38466" cy="13874"/>
            </a:xfrm>
            <a:custGeom>
              <a:avLst/>
              <a:gdLst/>
              <a:ahLst/>
              <a:cxnLst/>
              <a:rect l="l" t="t" r="r" b="b"/>
              <a:pathLst>
                <a:path w="1999" h="721" extrusionOk="0">
                  <a:moveTo>
                    <a:pt x="1719" y="1"/>
                  </a:moveTo>
                  <a:lnTo>
                    <a:pt x="240" y="241"/>
                  </a:lnTo>
                  <a:cubicBezTo>
                    <a:pt x="80" y="241"/>
                    <a:pt x="0" y="360"/>
                    <a:pt x="0" y="520"/>
                  </a:cubicBezTo>
                  <a:cubicBezTo>
                    <a:pt x="40" y="640"/>
                    <a:pt x="160" y="720"/>
                    <a:pt x="280" y="720"/>
                  </a:cubicBezTo>
                  <a:lnTo>
                    <a:pt x="1799" y="520"/>
                  </a:lnTo>
                  <a:cubicBezTo>
                    <a:pt x="1919" y="480"/>
                    <a:pt x="1998" y="360"/>
                    <a:pt x="1998" y="241"/>
                  </a:cubicBezTo>
                  <a:cubicBezTo>
                    <a:pt x="1958" y="81"/>
                    <a:pt x="1839" y="1"/>
                    <a:pt x="1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3530138" y="2216397"/>
              <a:ext cx="27690" cy="27709"/>
            </a:xfrm>
            <a:custGeom>
              <a:avLst/>
              <a:gdLst/>
              <a:ahLst/>
              <a:cxnLst/>
              <a:rect l="l" t="t" r="r" b="b"/>
              <a:pathLst>
                <a:path w="1439" h="1440" extrusionOk="0">
                  <a:moveTo>
                    <a:pt x="719" y="1"/>
                  </a:moveTo>
                  <a:cubicBezTo>
                    <a:pt x="320" y="1"/>
                    <a:pt x="0" y="320"/>
                    <a:pt x="0" y="720"/>
                  </a:cubicBezTo>
                  <a:cubicBezTo>
                    <a:pt x="0" y="1120"/>
                    <a:pt x="320" y="1439"/>
                    <a:pt x="719" y="1439"/>
                  </a:cubicBezTo>
                  <a:cubicBezTo>
                    <a:pt x="1119" y="1439"/>
                    <a:pt x="1439" y="1120"/>
                    <a:pt x="1439" y="720"/>
                  </a:cubicBezTo>
                  <a:cubicBezTo>
                    <a:pt x="1439" y="320"/>
                    <a:pt x="1119" y="1"/>
                    <a:pt x="7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3418608" y="2214858"/>
              <a:ext cx="23861" cy="23091"/>
            </a:xfrm>
            <a:custGeom>
              <a:avLst/>
              <a:gdLst/>
              <a:ahLst/>
              <a:cxnLst/>
              <a:rect l="l" t="t" r="r" b="b"/>
              <a:pathLst>
                <a:path w="1240" h="1200" extrusionOk="0">
                  <a:moveTo>
                    <a:pt x="600" y="1"/>
                  </a:moveTo>
                  <a:cubicBezTo>
                    <a:pt x="281" y="1"/>
                    <a:pt x="1" y="240"/>
                    <a:pt x="1" y="600"/>
                  </a:cubicBezTo>
                  <a:cubicBezTo>
                    <a:pt x="1" y="920"/>
                    <a:pt x="281" y="1200"/>
                    <a:pt x="600" y="1200"/>
                  </a:cubicBezTo>
                  <a:cubicBezTo>
                    <a:pt x="960" y="1200"/>
                    <a:pt x="1240" y="920"/>
                    <a:pt x="1240" y="600"/>
                  </a:cubicBezTo>
                  <a:cubicBezTo>
                    <a:pt x="1240" y="240"/>
                    <a:pt x="960" y="1"/>
                    <a:pt x="6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3455534" y="2318690"/>
              <a:ext cx="53071" cy="26940"/>
            </a:xfrm>
            <a:custGeom>
              <a:avLst/>
              <a:gdLst/>
              <a:ahLst/>
              <a:cxnLst/>
              <a:rect l="l" t="t" r="r" b="b"/>
              <a:pathLst>
                <a:path w="2758" h="1400" extrusionOk="0">
                  <a:moveTo>
                    <a:pt x="0" y="0"/>
                  </a:moveTo>
                  <a:cubicBezTo>
                    <a:pt x="0" y="760"/>
                    <a:pt x="600" y="1359"/>
                    <a:pt x="1359" y="1399"/>
                  </a:cubicBezTo>
                  <a:cubicBezTo>
                    <a:pt x="2158" y="1399"/>
                    <a:pt x="2758" y="760"/>
                    <a:pt x="275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1531304" y="2837814"/>
              <a:ext cx="716802" cy="498381"/>
            </a:xfrm>
            <a:custGeom>
              <a:avLst/>
              <a:gdLst/>
              <a:ahLst/>
              <a:cxnLst/>
              <a:rect l="l" t="t" r="r" b="b"/>
              <a:pathLst>
                <a:path w="37251" h="25900" extrusionOk="0">
                  <a:moveTo>
                    <a:pt x="12111" y="0"/>
                  </a:moveTo>
                  <a:cubicBezTo>
                    <a:pt x="11031" y="0"/>
                    <a:pt x="10072" y="640"/>
                    <a:pt x="9633" y="1599"/>
                  </a:cubicBezTo>
                  <a:lnTo>
                    <a:pt x="760" y="22182"/>
                  </a:lnTo>
                  <a:cubicBezTo>
                    <a:pt x="0" y="23941"/>
                    <a:pt x="1279" y="25899"/>
                    <a:pt x="3198" y="25899"/>
                  </a:cubicBezTo>
                  <a:lnTo>
                    <a:pt x="29217" y="25899"/>
                  </a:lnTo>
                  <a:cubicBezTo>
                    <a:pt x="30456" y="25899"/>
                    <a:pt x="31535" y="25060"/>
                    <a:pt x="31815" y="23861"/>
                  </a:cubicBezTo>
                  <a:lnTo>
                    <a:pt x="36851" y="3278"/>
                  </a:lnTo>
                  <a:cubicBezTo>
                    <a:pt x="37250" y="1599"/>
                    <a:pt x="36011" y="0"/>
                    <a:pt x="34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1571290" y="2868583"/>
              <a:ext cx="634502" cy="436843"/>
            </a:xfrm>
            <a:custGeom>
              <a:avLst/>
              <a:gdLst/>
              <a:ahLst/>
              <a:cxnLst/>
              <a:rect l="l" t="t" r="r" b="b"/>
              <a:pathLst>
                <a:path w="32974" h="22702" extrusionOk="0">
                  <a:moveTo>
                    <a:pt x="10432" y="0"/>
                  </a:moveTo>
                  <a:cubicBezTo>
                    <a:pt x="9713" y="0"/>
                    <a:pt x="9073" y="400"/>
                    <a:pt x="8794" y="1079"/>
                  </a:cubicBezTo>
                  <a:lnTo>
                    <a:pt x="520" y="20184"/>
                  </a:lnTo>
                  <a:cubicBezTo>
                    <a:pt x="1" y="21383"/>
                    <a:pt x="880" y="22702"/>
                    <a:pt x="2159" y="22702"/>
                  </a:cubicBezTo>
                  <a:lnTo>
                    <a:pt x="26259" y="22702"/>
                  </a:lnTo>
                  <a:cubicBezTo>
                    <a:pt x="27059" y="22702"/>
                    <a:pt x="27778" y="22142"/>
                    <a:pt x="27978" y="21343"/>
                  </a:cubicBezTo>
                  <a:lnTo>
                    <a:pt x="32694" y="2198"/>
                  </a:lnTo>
                  <a:cubicBezTo>
                    <a:pt x="32974" y="1079"/>
                    <a:pt x="32095" y="0"/>
                    <a:pt x="30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1575138" y="2885497"/>
              <a:ext cx="573754" cy="419929"/>
            </a:xfrm>
            <a:custGeom>
              <a:avLst/>
              <a:gdLst/>
              <a:ahLst/>
              <a:cxnLst/>
              <a:rect l="l" t="t" r="r" b="b"/>
              <a:pathLst>
                <a:path w="29817" h="21823" extrusionOk="0">
                  <a:moveTo>
                    <a:pt x="10232" y="0"/>
                  </a:moveTo>
                  <a:cubicBezTo>
                    <a:pt x="9273" y="0"/>
                    <a:pt x="8434" y="560"/>
                    <a:pt x="8034" y="1439"/>
                  </a:cubicBezTo>
                  <a:lnTo>
                    <a:pt x="680" y="18505"/>
                  </a:lnTo>
                  <a:cubicBezTo>
                    <a:pt x="1" y="20104"/>
                    <a:pt x="1160" y="21823"/>
                    <a:pt x="2878" y="21823"/>
                  </a:cubicBezTo>
                  <a:lnTo>
                    <a:pt x="22502" y="21823"/>
                  </a:lnTo>
                  <a:cubicBezTo>
                    <a:pt x="23581" y="21823"/>
                    <a:pt x="24501" y="21103"/>
                    <a:pt x="24780" y="20064"/>
                  </a:cubicBezTo>
                  <a:lnTo>
                    <a:pt x="29417" y="2998"/>
                  </a:lnTo>
                  <a:cubicBezTo>
                    <a:pt x="29816" y="1519"/>
                    <a:pt x="28657" y="0"/>
                    <a:pt x="27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1635906" y="2912417"/>
              <a:ext cx="476059" cy="6927"/>
            </a:xfrm>
            <a:custGeom>
              <a:avLst/>
              <a:gdLst/>
              <a:ahLst/>
              <a:cxnLst/>
              <a:rect l="l" t="t" r="r" b="b"/>
              <a:pathLst>
                <a:path w="24740" h="360" extrusionOk="0">
                  <a:moveTo>
                    <a:pt x="200" y="0"/>
                  </a:moveTo>
                  <a:lnTo>
                    <a:pt x="0" y="360"/>
                  </a:lnTo>
                  <a:lnTo>
                    <a:pt x="24620" y="360"/>
                  </a:lnTo>
                  <a:lnTo>
                    <a:pt x="24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1622051" y="2953173"/>
              <a:ext cx="479157" cy="6947"/>
            </a:xfrm>
            <a:custGeom>
              <a:avLst/>
              <a:gdLst/>
              <a:ahLst/>
              <a:cxnLst/>
              <a:rect l="l" t="t" r="r" b="b"/>
              <a:pathLst>
                <a:path w="24901" h="361" extrusionOk="0">
                  <a:moveTo>
                    <a:pt x="1" y="1"/>
                  </a:moveTo>
                  <a:lnTo>
                    <a:pt x="1" y="360"/>
                  </a:lnTo>
                  <a:lnTo>
                    <a:pt x="24780" y="360"/>
                  </a:lnTo>
                  <a:lnTo>
                    <a:pt x="24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1622051" y="2993159"/>
              <a:ext cx="467612" cy="6947"/>
            </a:xfrm>
            <a:custGeom>
              <a:avLst/>
              <a:gdLst/>
              <a:ahLst/>
              <a:cxnLst/>
              <a:rect l="l" t="t" r="r" b="b"/>
              <a:pathLst>
                <a:path w="24301" h="361" extrusionOk="0">
                  <a:moveTo>
                    <a:pt x="1" y="1"/>
                  </a:moveTo>
                  <a:lnTo>
                    <a:pt x="1" y="361"/>
                  </a:lnTo>
                  <a:lnTo>
                    <a:pt x="24221" y="361"/>
                  </a:lnTo>
                  <a:lnTo>
                    <a:pt x="24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1608216" y="3033934"/>
              <a:ext cx="470691" cy="6927"/>
            </a:xfrm>
            <a:custGeom>
              <a:avLst/>
              <a:gdLst/>
              <a:ahLst/>
              <a:cxnLst/>
              <a:rect l="l" t="t" r="r" b="b"/>
              <a:pathLst>
                <a:path w="24461" h="360" extrusionOk="0">
                  <a:moveTo>
                    <a:pt x="0" y="0"/>
                  </a:moveTo>
                  <a:lnTo>
                    <a:pt x="0" y="360"/>
                  </a:lnTo>
                  <a:lnTo>
                    <a:pt x="24380" y="360"/>
                  </a:lnTo>
                  <a:lnTo>
                    <a:pt x="24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1592052" y="3073920"/>
              <a:ext cx="476079" cy="6947"/>
            </a:xfrm>
            <a:custGeom>
              <a:avLst/>
              <a:gdLst/>
              <a:ahLst/>
              <a:cxnLst/>
              <a:rect l="l" t="t" r="r" b="b"/>
              <a:pathLst>
                <a:path w="24741" h="361" extrusionOk="0">
                  <a:moveTo>
                    <a:pt x="1" y="0"/>
                  </a:moveTo>
                  <a:lnTo>
                    <a:pt x="1" y="360"/>
                  </a:lnTo>
                  <a:lnTo>
                    <a:pt x="24661" y="360"/>
                  </a:lnTo>
                  <a:lnTo>
                    <a:pt x="24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1484390" y="3195436"/>
              <a:ext cx="326872" cy="6947"/>
            </a:xfrm>
            <a:custGeom>
              <a:avLst/>
              <a:gdLst/>
              <a:ahLst/>
              <a:cxnLst/>
              <a:rect l="l" t="t" r="r" b="b"/>
              <a:pathLst>
                <a:path w="16987" h="361" extrusionOk="0">
                  <a:moveTo>
                    <a:pt x="200" y="0"/>
                  </a:moveTo>
                  <a:lnTo>
                    <a:pt x="0" y="360"/>
                  </a:lnTo>
                  <a:lnTo>
                    <a:pt x="16987" y="360"/>
                  </a:lnTo>
                  <a:lnTo>
                    <a:pt x="16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1528225" y="3114675"/>
              <a:ext cx="359950" cy="6947"/>
            </a:xfrm>
            <a:custGeom>
              <a:avLst/>
              <a:gdLst/>
              <a:ahLst/>
              <a:cxnLst/>
              <a:rect l="l" t="t" r="r" b="b"/>
              <a:pathLst>
                <a:path w="18706" h="361" extrusionOk="0">
                  <a:moveTo>
                    <a:pt x="160" y="1"/>
                  </a:moveTo>
                  <a:lnTo>
                    <a:pt x="1" y="360"/>
                  </a:lnTo>
                  <a:lnTo>
                    <a:pt x="18625" y="360"/>
                  </a:lnTo>
                  <a:lnTo>
                    <a:pt x="18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1505923" y="3154681"/>
              <a:ext cx="371476" cy="6927"/>
            </a:xfrm>
            <a:custGeom>
              <a:avLst/>
              <a:gdLst/>
              <a:ahLst/>
              <a:cxnLst/>
              <a:rect l="l" t="t" r="r" b="b"/>
              <a:pathLst>
                <a:path w="19305" h="360" extrusionOk="0">
                  <a:moveTo>
                    <a:pt x="200" y="0"/>
                  </a:moveTo>
                  <a:lnTo>
                    <a:pt x="1" y="360"/>
                  </a:lnTo>
                  <a:lnTo>
                    <a:pt x="19185" y="360"/>
                  </a:lnTo>
                  <a:lnTo>
                    <a:pt x="19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209267" y="3423075"/>
              <a:ext cx="100773" cy="1418961"/>
            </a:xfrm>
            <a:custGeom>
              <a:avLst/>
              <a:gdLst/>
              <a:ahLst/>
              <a:cxnLst/>
              <a:rect l="l" t="t" r="r" b="b"/>
              <a:pathLst>
                <a:path w="5237" h="73741" extrusionOk="0">
                  <a:moveTo>
                    <a:pt x="0" y="1"/>
                  </a:moveTo>
                  <a:lnTo>
                    <a:pt x="0" y="73741"/>
                  </a:lnTo>
                  <a:lnTo>
                    <a:pt x="5236" y="73741"/>
                  </a:lnTo>
                  <a:lnTo>
                    <a:pt x="5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205418" y="3419226"/>
              <a:ext cx="108451" cy="1426658"/>
            </a:xfrm>
            <a:custGeom>
              <a:avLst/>
              <a:gdLst/>
              <a:ahLst/>
              <a:cxnLst/>
              <a:rect l="l" t="t" r="r" b="b"/>
              <a:pathLst>
                <a:path w="5636" h="74141" extrusionOk="0">
                  <a:moveTo>
                    <a:pt x="5236" y="401"/>
                  </a:moveTo>
                  <a:lnTo>
                    <a:pt x="5236" y="73741"/>
                  </a:lnTo>
                  <a:lnTo>
                    <a:pt x="360" y="73741"/>
                  </a:lnTo>
                  <a:lnTo>
                    <a:pt x="360" y="401"/>
                  </a:lnTo>
                  <a:close/>
                  <a:moveTo>
                    <a:pt x="200" y="1"/>
                  </a:moveTo>
                  <a:cubicBezTo>
                    <a:pt x="80" y="1"/>
                    <a:pt x="0" y="81"/>
                    <a:pt x="0" y="201"/>
                  </a:cubicBezTo>
                  <a:lnTo>
                    <a:pt x="0" y="73941"/>
                  </a:lnTo>
                  <a:cubicBezTo>
                    <a:pt x="0" y="74021"/>
                    <a:pt x="80" y="74141"/>
                    <a:pt x="200" y="74141"/>
                  </a:cubicBezTo>
                  <a:lnTo>
                    <a:pt x="5436" y="74141"/>
                  </a:lnTo>
                  <a:cubicBezTo>
                    <a:pt x="5516" y="74141"/>
                    <a:pt x="5636" y="74021"/>
                    <a:pt x="5636" y="73941"/>
                  </a:cubicBezTo>
                  <a:lnTo>
                    <a:pt x="5636" y="201"/>
                  </a:lnTo>
                  <a:cubicBezTo>
                    <a:pt x="563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4300742" y="3423075"/>
              <a:ext cx="101543" cy="1418961"/>
            </a:xfrm>
            <a:custGeom>
              <a:avLst/>
              <a:gdLst/>
              <a:ahLst/>
              <a:cxnLst/>
              <a:rect l="l" t="t" r="r" b="b"/>
              <a:pathLst>
                <a:path w="5277" h="73741" extrusionOk="0">
                  <a:moveTo>
                    <a:pt x="0" y="1"/>
                  </a:moveTo>
                  <a:lnTo>
                    <a:pt x="0" y="73741"/>
                  </a:lnTo>
                  <a:lnTo>
                    <a:pt x="5276" y="73741"/>
                  </a:lnTo>
                  <a:lnTo>
                    <a:pt x="5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4297663" y="3419226"/>
              <a:ext cx="107700" cy="1426658"/>
            </a:xfrm>
            <a:custGeom>
              <a:avLst/>
              <a:gdLst/>
              <a:ahLst/>
              <a:cxnLst/>
              <a:rect l="l" t="t" r="r" b="b"/>
              <a:pathLst>
                <a:path w="5597" h="74141" extrusionOk="0">
                  <a:moveTo>
                    <a:pt x="5236" y="401"/>
                  </a:moveTo>
                  <a:lnTo>
                    <a:pt x="5236" y="73741"/>
                  </a:lnTo>
                  <a:lnTo>
                    <a:pt x="360" y="73741"/>
                  </a:lnTo>
                  <a:lnTo>
                    <a:pt x="360" y="401"/>
                  </a:lnTo>
                  <a:close/>
                  <a:moveTo>
                    <a:pt x="160" y="1"/>
                  </a:moveTo>
                  <a:cubicBezTo>
                    <a:pt x="81" y="1"/>
                    <a:pt x="1" y="81"/>
                    <a:pt x="1" y="201"/>
                  </a:cubicBezTo>
                  <a:lnTo>
                    <a:pt x="1" y="73941"/>
                  </a:lnTo>
                  <a:cubicBezTo>
                    <a:pt x="1" y="74021"/>
                    <a:pt x="81" y="74141"/>
                    <a:pt x="160" y="74141"/>
                  </a:cubicBezTo>
                  <a:lnTo>
                    <a:pt x="5436" y="74141"/>
                  </a:lnTo>
                  <a:cubicBezTo>
                    <a:pt x="5516" y="74141"/>
                    <a:pt x="5596" y="74021"/>
                    <a:pt x="5596" y="73941"/>
                  </a:cubicBezTo>
                  <a:lnTo>
                    <a:pt x="5596" y="201"/>
                  </a:lnTo>
                  <a:cubicBezTo>
                    <a:pt x="559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70067" y="3343873"/>
              <a:ext cx="4473727" cy="101523"/>
            </a:xfrm>
            <a:custGeom>
              <a:avLst/>
              <a:gdLst/>
              <a:ahLst/>
              <a:cxnLst/>
              <a:rect l="l" t="t" r="r" b="b"/>
              <a:pathLst>
                <a:path w="232492" h="5276" extrusionOk="0">
                  <a:moveTo>
                    <a:pt x="2278" y="0"/>
                  </a:moveTo>
                  <a:cubicBezTo>
                    <a:pt x="1039" y="0"/>
                    <a:pt x="0" y="1199"/>
                    <a:pt x="0" y="2638"/>
                  </a:cubicBezTo>
                  <a:cubicBezTo>
                    <a:pt x="0" y="4117"/>
                    <a:pt x="1039" y="5276"/>
                    <a:pt x="2278" y="5276"/>
                  </a:cubicBezTo>
                  <a:lnTo>
                    <a:pt x="230213" y="5276"/>
                  </a:lnTo>
                  <a:cubicBezTo>
                    <a:pt x="231492" y="5276"/>
                    <a:pt x="232491" y="4117"/>
                    <a:pt x="232491" y="2638"/>
                  </a:cubicBezTo>
                  <a:cubicBezTo>
                    <a:pt x="232491" y="1199"/>
                    <a:pt x="231492" y="0"/>
                    <a:pt x="230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66988" y="3340794"/>
              <a:ext cx="4479885" cy="108451"/>
            </a:xfrm>
            <a:custGeom>
              <a:avLst/>
              <a:gdLst/>
              <a:ahLst/>
              <a:cxnLst/>
              <a:rect l="l" t="t" r="r" b="b"/>
              <a:pathLst>
                <a:path w="232812" h="5636" extrusionOk="0">
                  <a:moveTo>
                    <a:pt x="230373" y="320"/>
                  </a:moveTo>
                  <a:cubicBezTo>
                    <a:pt x="231532" y="320"/>
                    <a:pt x="232491" y="1439"/>
                    <a:pt x="232491" y="2798"/>
                  </a:cubicBezTo>
                  <a:cubicBezTo>
                    <a:pt x="232491" y="4157"/>
                    <a:pt x="231532" y="5276"/>
                    <a:pt x="230373" y="5276"/>
                  </a:cubicBezTo>
                  <a:lnTo>
                    <a:pt x="2438" y="5276"/>
                  </a:lnTo>
                  <a:cubicBezTo>
                    <a:pt x="1279" y="5276"/>
                    <a:pt x="320" y="4157"/>
                    <a:pt x="320" y="2798"/>
                  </a:cubicBezTo>
                  <a:cubicBezTo>
                    <a:pt x="320" y="1439"/>
                    <a:pt x="1279" y="320"/>
                    <a:pt x="2438" y="320"/>
                  </a:cubicBezTo>
                  <a:close/>
                  <a:moveTo>
                    <a:pt x="2438" y="0"/>
                  </a:moveTo>
                  <a:cubicBezTo>
                    <a:pt x="1119" y="0"/>
                    <a:pt x="0" y="1239"/>
                    <a:pt x="0" y="2798"/>
                  </a:cubicBezTo>
                  <a:cubicBezTo>
                    <a:pt x="0" y="4357"/>
                    <a:pt x="1119" y="5636"/>
                    <a:pt x="2438" y="5636"/>
                  </a:cubicBezTo>
                  <a:lnTo>
                    <a:pt x="230373" y="5636"/>
                  </a:lnTo>
                  <a:cubicBezTo>
                    <a:pt x="231732" y="5636"/>
                    <a:pt x="232811" y="4357"/>
                    <a:pt x="232811" y="2798"/>
                  </a:cubicBezTo>
                  <a:cubicBezTo>
                    <a:pt x="232811" y="1239"/>
                    <a:pt x="231732" y="0"/>
                    <a:pt x="230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1622051" y="2516580"/>
              <a:ext cx="484545" cy="369706"/>
            </a:xfrm>
            <a:custGeom>
              <a:avLst/>
              <a:gdLst/>
              <a:ahLst/>
              <a:cxnLst/>
              <a:rect l="l" t="t" r="r" b="b"/>
              <a:pathLst>
                <a:path w="25181" h="19213" extrusionOk="0">
                  <a:moveTo>
                    <a:pt x="23485" y="0"/>
                  </a:moveTo>
                  <a:cubicBezTo>
                    <a:pt x="22580" y="0"/>
                    <a:pt x="21324" y="922"/>
                    <a:pt x="19585" y="2786"/>
                  </a:cubicBezTo>
                  <a:cubicBezTo>
                    <a:pt x="17147" y="5384"/>
                    <a:pt x="12111" y="7182"/>
                    <a:pt x="12111" y="7182"/>
                  </a:cubicBezTo>
                  <a:cubicBezTo>
                    <a:pt x="12750" y="5424"/>
                    <a:pt x="13590" y="587"/>
                    <a:pt x="12151" y="508"/>
                  </a:cubicBezTo>
                  <a:cubicBezTo>
                    <a:pt x="12125" y="506"/>
                    <a:pt x="12099" y="505"/>
                    <a:pt x="12073" y="505"/>
                  </a:cubicBezTo>
                  <a:cubicBezTo>
                    <a:pt x="9974" y="505"/>
                    <a:pt x="9216" y="5285"/>
                    <a:pt x="7834" y="6982"/>
                  </a:cubicBezTo>
                  <a:cubicBezTo>
                    <a:pt x="6435" y="8661"/>
                    <a:pt x="1" y="15735"/>
                    <a:pt x="1" y="15735"/>
                  </a:cubicBezTo>
                  <a:lnTo>
                    <a:pt x="9793" y="19212"/>
                  </a:lnTo>
                  <a:cubicBezTo>
                    <a:pt x="9793" y="19212"/>
                    <a:pt x="14269" y="13417"/>
                    <a:pt x="18825" y="11379"/>
                  </a:cubicBezTo>
                  <a:cubicBezTo>
                    <a:pt x="23382" y="9340"/>
                    <a:pt x="24940" y="5863"/>
                    <a:pt x="25060" y="4584"/>
                  </a:cubicBezTo>
                  <a:cubicBezTo>
                    <a:pt x="25180" y="3305"/>
                    <a:pt x="24701" y="2746"/>
                    <a:pt x="24701" y="2746"/>
                  </a:cubicBezTo>
                  <a:cubicBezTo>
                    <a:pt x="24940" y="1267"/>
                    <a:pt x="24541" y="1027"/>
                    <a:pt x="24541" y="1027"/>
                  </a:cubicBezTo>
                  <a:lnTo>
                    <a:pt x="24261" y="1387"/>
                  </a:lnTo>
                  <a:cubicBezTo>
                    <a:pt x="24421" y="827"/>
                    <a:pt x="24421" y="428"/>
                    <a:pt x="24181" y="228"/>
                  </a:cubicBezTo>
                  <a:cubicBezTo>
                    <a:pt x="23976" y="76"/>
                    <a:pt x="23745" y="0"/>
                    <a:pt x="23485"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2036592" y="2532955"/>
              <a:ext cx="70004" cy="143376"/>
            </a:xfrm>
            <a:custGeom>
              <a:avLst/>
              <a:gdLst/>
              <a:ahLst/>
              <a:cxnLst/>
              <a:rect l="l" t="t" r="r" b="b"/>
              <a:pathLst>
                <a:path w="3638" h="7451" extrusionOk="0">
                  <a:moveTo>
                    <a:pt x="3006" y="1"/>
                  </a:moveTo>
                  <a:cubicBezTo>
                    <a:pt x="2936" y="1"/>
                    <a:pt x="2856" y="38"/>
                    <a:pt x="2798" y="96"/>
                  </a:cubicBezTo>
                  <a:cubicBezTo>
                    <a:pt x="2758" y="176"/>
                    <a:pt x="2798" y="296"/>
                    <a:pt x="2878" y="336"/>
                  </a:cubicBezTo>
                  <a:cubicBezTo>
                    <a:pt x="2878" y="336"/>
                    <a:pt x="3237" y="656"/>
                    <a:pt x="2918" y="2175"/>
                  </a:cubicBezTo>
                  <a:cubicBezTo>
                    <a:pt x="2558" y="3893"/>
                    <a:pt x="80" y="7130"/>
                    <a:pt x="40" y="7170"/>
                  </a:cubicBezTo>
                  <a:cubicBezTo>
                    <a:pt x="0" y="7250"/>
                    <a:pt x="0" y="7370"/>
                    <a:pt x="80" y="7410"/>
                  </a:cubicBezTo>
                  <a:cubicBezTo>
                    <a:pt x="120" y="7450"/>
                    <a:pt x="160" y="7450"/>
                    <a:pt x="200" y="7450"/>
                  </a:cubicBezTo>
                  <a:cubicBezTo>
                    <a:pt x="280" y="7450"/>
                    <a:pt x="320" y="7450"/>
                    <a:pt x="360" y="7410"/>
                  </a:cubicBezTo>
                  <a:cubicBezTo>
                    <a:pt x="440" y="7250"/>
                    <a:pt x="2918" y="4053"/>
                    <a:pt x="3277" y="2254"/>
                  </a:cubicBezTo>
                  <a:cubicBezTo>
                    <a:pt x="3637" y="456"/>
                    <a:pt x="3158" y="96"/>
                    <a:pt x="3078" y="16"/>
                  </a:cubicBezTo>
                  <a:cubicBezTo>
                    <a:pt x="3056" y="6"/>
                    <a:pt x="3032" y="1"/>
                    <a:pt x="3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618203" y="2510942"/>
              <a:ext cx="491473" cy="378423"/>
            </a:xfrm>
            <a:custGeom>
              <a:avLst/>
              <a:gdLst/>
              <a:ahLst/>
              <a:cxnLst/>
              <a:rect l="l" t="t" r="r" b="b"/>
              <a:pathLst>
                <a:path w="25541" h="19666" extrusionOk="0">
                  <a:moveTo>
                    <a:pt x="23650" y="0"/>
                  </a:moveTo>
                  <a:cubicBezTo>
                    <a:pt x="22782" y="0"/>
                    <a:pt x="21754" y="987"/>
                    <a:pt x="20304" y="2319"/>
                  </a:cubicBezTo>
                  <a:cubicBezTo>
                    <a:pt x="19865" y="2759"/>
                    <a:pt x="19385" y="3199"/>
                    <a:pt x="18865" y="3678"/>
                  </a:cubicBezTo>
                  <a:cubicBezTo>
                    <a:pt x="16787" y="5517"/>
                    <a:pt x="13670" y="6756"/>
                    <a:pt x="12631" y="7155"/>
                  </a:cubicBezTo>
                  <a:cubicBezTo>
                    <a:pt x="13110" y="5557"/>
                    <a:pt x="13750" y="2119"/>
                    <a:pt x="12990" y="1000"/>
                  </a:cubicBezTo>
                  <a:cubicBezTo>
                    <a:pt x="12830" y="761"/>
                    <a:pt x="12631" y="601"/>
                    <a:pt x="12391" y="601"/>
                  </a:cubicBezTo>
                  <a:cubicBezTo>
                    <a:pt x="12361" y="599"/>
                    <a:pt x="12332" y="598"/>
                    <a:pt x="12303" y="598"/>
                  </a:cubicBezTo>
                  <a:cubicBezTo>
                    <a:pt x="10839" y="598"/>
                    <a:pt x="10017" y="2557"/>
                    <a:pt x="9233" y="4478"/>
                  </a:cubicBezTo>
                  <a:cubicBezTo>
                    <a:pt x="8794" y="5557"/>
                    <a:pt x="8394" y="6556"/>
                    <a:pt x="7874" y="7155"/>
                  </a:cubicBezTo>
                  <a:cubicBezTo>
                    <a:pt x="6515" y="8794"/>
                    <a:pt x="121" y="15868"/>
                    <a:pt x="81" y="15908"/>
                  </a:cubicBezTo>
                  <a:cubicBezTo>
                    <a:pt x="41" y="15948"/>
                    <a:pt x="1" y="16028"/>
                    <a:pt x="41" y="16108"/>
                  </a:cubicBezTo>
                  <a:cubicBezTo>
                    <a:pt x="41" y="16148"/>
                    <a:pt x="81" y="16188"/>
                    <a:pt x="161" y="16228"/>
                  </a:cubicBezTo>
                  <a:lnTo>
                    <a:pt x="9953" y="19665"/>
                  </a:lnTo>
                  <a:lnTo>
                    <a:pt x="9993" y="19665"/>
                  </a:lnTo>
                  <a:cubicBezTo>
                    <a:pt x="10073" y="19665"/>
                    <a:pt x="10113" y="19665"/>
                    <a:pt x="10153" y="19585"/>
                  </a:cubicBezTo>
                  <a:cubicBezTo>
                    <a:pt x="10193" y="19545"/>
                    <a:pt x="14629" y="13830"/>
                    <a:pt x="19065" y="11832"/>
                  </a:cubicBezTo>
                  <a:cubicBezTo>
                    <a:pt x="23941" y="9673"/>
                    <a:pt x="25340" y="5996"/>
                    <a:pt x="25420" y="4917"/>
                  </a:cubicBezTo>
                  <a:cubicBezTo>
                    <a:pt x="25540" y="3558"/>
                    <a:pt x="25060" y="2919"/>
                    <a:pt x="25060" y="2919"/>
                  </a:cubicBezTo>
                  <a:cubicBezTo>
                    <a:pt x="25011" y="2869"/>
                    <a:pt x="24946" y="2835"/>
                    <a:pt x="24885" y="2835"/>
                  </a:cubicBezTo>
                  <a:cubicBezTo>
                    <a:pt x="24848" y="2835"/>
                    <a:pt x="24811" y="2848"/>
                    <a:pt x="24781" y="2879"/>
                  </a:cubicBezTo>
                  <a:cubicBezTo>
                    <a:pt x="24701" y="2959"/>
                    <a:pt x="24701" y="3079"/>
                    <a:pt x="24741" y="3159"/>
                  </a:cubicBezTo>
                  <a:cubicBezTo>
                    <a:pt x="24741" y="3159"/>
                    <a:pt x="25180" y="3718"/>
                    <a:pt x="25060" y="4877"/>
                  </a:cubicBezTo>
                  <a:cubicBezTo>
                    <a:pt x="24941" y="6196"/>
                    <a:pt x="23262" y="9553"/>
                    <a:pt x="18945" y="11512"/>
                  </a:cubicBezTo>
                  <a:cubicBezTo>
                    <a:pt x="14709" y="13390"/>
                    <a:pt x="10592" y="18466"/>
                    <a:pt x="9953" y="19266"/>
                  </a:cubicBezTo>
                  <a:lnTo>
                    <a:pt x="520" y="15948"/>
                  </a:lnTo>
                  <a:cubicBezTo>
                    <a:pt x="1599" y="14789"/>
                    <a:pt x="6915" y="8874"/>
                    <a:pt x="8194" y="7395"/>
                  </a:cubicBezTo>
                  <a:cubicBezTo>
                    <a:pt x="8714" y="6756"/>
                    <a:pt x="9113" y="5717"/>
                    <a:pt x="9593" y="4637"/>
                  </a:cubicBezTo>
                  <a:cubicBezTo>
                    <a:pt x="10298" y="2837"/>
                    <a:pt x="11079" y="998"/>
                    <a:pt x="12275" y="998"/>
                  </a:cubicBezTo>
                  <a:cubicBezTo>
                    <a:pt x="12300" y="998"/>
                    <a:pt x="12325" y="999"/>
                    <a:pt x="12351" y="1000"/>
                  </a:cubicBezTo>
                  <a:cubicBezTo>
                    <a:pt x="12471" y="1000"/>
                    <a:pt x="12591" y="1040"/>
                    <a:pt x="12670" y="1200"/>
                  </a:cubicBezTo>
                  <a:cubicBezTo>
                    <a:pt x="13350" y="2159"/>
                    <a:pt x="12710" y="5876"/>
                    <a:pt x="12151" y="7395"/>
                  </a:cubicBezTo>
                  <a:cubicBezTo>
                    <a:pt x="12111" y="7475"/>
                    <a:pt x="12151" y="7555"/>
                    <a:pt x="12191" y="7595"/>
                  </a:cubicBezTo>
                  <a:cubicBezTo>
                    <a:pt x="12219" y="7623"/>
                    <a:pt x="12267" y="7652"/>
                    <a:pt x="12321" y="7652"/>
                  </a:cubicBezTo>
                  <a:cubicBezTo>
                    <a:pt x="12344" y="7652"/>
                    <a:pt x="12367" y="7647"/>
                    <a:pt x="12391" y="7635"/>
                  </a:cubicBezTo>
                  <a:cubicBezTo>
                    <a:pt x="12431" y="7635"/>
                    <a:pt x="16547" y="6236"/>
                    <a:pt x="19105" y="3958"/>
                  </a:cubicBezTo>
                  <a:cubicBezTo>
                    <a:pt x="19625" y="3478"/>
                    <a:pt x="20104" y="2999"/>
                    <a:pt x="20584" y="2599"/>
                  </a:cubicBezTo>
                  <a:cubicBezTo>
                    <a:pt x="21903" y="1320"/>
                    <a:pt x="22942" y="361"/>
                    <a:pt x="23702" y="361"/>
                  </a:cubicBezTo>
                  <a:cubicBezTo>
                    <a:pt x="23901" y="361"/>
                    <a:pt x="24061" y="481"/>
                    <a:pt x="24261" y="641"/>
                  </a:cubicBezTo>
                  <a:cubicBezTo>
                    <a:pt x="24301" y="721"/>
                    <a:pt x="24341" y="880"/>
                    <a:pt x="24341" y="1080"/>
                  </a:cubicBezTo>
                  <a:cubicBezTo>
                    <a:pt x="24221" y="2599"/>
                    <a:pt x="21783" y="6356"/>
                    <a:pt x="20904" y="7115"/>
                  </a:cubicBezTo>
                  <a:cubicBezTo>
                    <a:pt x="20824" y="7195"/>
                    <a:pt x="20784" y="7315"/>
                    <a:pt x="20864" y="7395"/>
                  </a:cubicBezTo>
                  <a:cubicBezTo>
                    <a:pt x="20904" y="7435"/>
                    <a:pt x="20954" y="7455"/>
                    <a:pt x="21004" y="7455"/>
                  </a:cubicBezTo>
                  <a:cubicBezTo>
                    <a:pt x="21054" y="7455"/>
                    <a:pt x="21104" y="7435"/>
                    <a:pt x="21144" y="7395"/>
                  </a:cubicBezTo>
                  <a:cubicBezTo>
                    <a:pt x="21983" y="6676"/>
                    <a:pt x="24581" y="2839"/>
                    <a:pt x="24701" y="1120"/>
                  </a:cubicBezTo>
                  <a:cubicBezTo>
                    <a:pt x="24741" y="801"/>
                    <a:pt x="24661" y="561"/>
                    <a:pt x="24541" y="401"/>
                  </a:cubicBezTo>
                  <a:cubicBezTo>
                    <a:pt x="24301" y="121"/>
                    <a:pt x="24021" y="1"/>
                    <a:pt x="23702" y="1"/>
                  </a:cubicBezTo>
                  <a:cubicBezTo>
                    <a:pt x="23685" y="0"/>
                    <a:pt x="23667" y="0"/>
                    <a:pt x="23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18337" y="2294079"/>
              <a:ext cx="59228" cy="87688"/>
            </a:xfrm>
            <a:custGeom>
              <a:avLst/>
              <a:gdLst/>
              <a:ahLst/>
              <a:cxnLst/>
              <a:rect l="l" t="t" r="r" b="b"/>
              <a:pathLst>
                <a:path w="3078" h="4557" extrusionOk="0">
                  <a:moveTo>
                    <a:pt x="0" y="0"/>
                  </a:moveTo>
                  <a:lnTo>
                    <a:pt x="1319" y="4557"/>
                  </a:lnTo>
                  <a:lnTo>
                    <a:pt x="3078" y="2878"/>
                  </a:lnTo>
                  <a:lnTo>
                    <a:pt x="0" y="0"/>
                  </a:ln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14489" y="2290115"/>
              <a:ext cx="66156" cy="95501"/>
            </a:xfrm>
            <a:custGeom>
              <a:avLst/>
              <a:gdLst/>
              <a:ahLst/>
              <a:cxnLst/>
              <a:rect l="l" t="t" r="r" b="b"/>
              <a:pathLst>
                <a:path w="3438" h="4963" extrusionOk="0">
                  <a:moveTo>
                    <a:pt x="600" y="806"/>
                  </a:moveTo>
                  <a:lnTo>
                    <a:pt x="2998" y="3084"/>
                  </a:lnTo>
                  <a:lnTo>
                    <a:pt x="1639" y="4403"/>
                  </a:lnTo>
                  <a:lnTo>
                    <a:pt x="600" y="806"/>
                  </a:lnTo>
                  <a:close/>
                  <a:moveTo>
                    <a:pt x="222" y="0"/>
                  </a:moveTo>
                  <a:cubicBezTo>
                    <a:pt x="188" y="0"/>
                    <a:pt x="154" y="13"/>
                    <a:pt x="120" y="46"/>
                  </a:cubicBezTo>
                  <a:cubicBezTo>
                    <a:pt x="40" y="86"/>
                    <a:pt x="0" y="166"/>
                    <a:pt x="40" y="246"/>
                  </a:cubicBezTo>
                  <a:lnTo>
                    <a:pt x="1359" y="4843"/>
                  </a:lnTo>
                  <a:cubicBezTo>
                    <a:pt x="1359" y="4883"/>
                    <a:pt x="1399" y="4923"/>
                    <a:pt x="1479" y="4962"/>
                  </a:cubicBezTo>
                  <a:lnTo>
                    <a:pt x="1519" y="4962"/>
                  </a:lnTo>
                  <a:cubicBezTo>
                    <a:pt x="1599" y="4962"/>
                    <a:pt x="1639" y="4923"/>
                    <a:pt x="1679" y="4923"/>
                  </a:cubicBezTo>
                  <a:lnTo>
                    <a:pt x="3398" y="3244"/>
                  </a:lnTo>
                  <a:cubicBezTo>
                    <a:pt x="3437" y="3204"/>
                    <a:pt x="3437" y="3164"/>
                    <a:pt x="3437" y="3084"/>
                  </a:cubicBezTo>
                  <a:cubicBezTo>
                    <a:pt x="3437" y="3044"/>
                    <a:pt x="3437" y="3004"/>
                    <a:pt x="3398" y="2964"/>
                  </a:cubicBezTo>
                  <a:lnTo>
                    <a:pt x="360" y="46"/>
                  </a:lnTo>
                  <a:cubicBezTo>
                    <a:pt x="314" y="23"/>
                    <a:pt x="268"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756081" y="2184320"/>
              <a:ext cx="311498" cy="339726"/>
            </a:xfrm>
            <a:custGeom>
              <a:avLst/>
              <a:gdLst/>
              <a:ahLst/>
              <a:cxnLst/>
              <a:rect l="l" t="t" r="r" b="b"/>
              <a:pathLst>
                <a:path w="16188" h="17655" extrusionOk="0">
                  <a:moveTo>
                    <a:pt x="1999" y="13618"/>
                  </a:moveTo>
                  <a:lnTo>
                    <a:pt x="2146" y="14414"/>
                  </a:lnTo>
                  <a:lnTo>
                    <a:pt x="2146" y="14414"/>
                  </a:lnTo>
                  <a:cubicBezTo>
                    <a:pt x="2130" y="14309"/>
                    <a:pt x="2118" y="14203"/>
                    <a:pt x="2118" y="14098"/>
                  </a:cubicBezTo>
                  <a:cubicBezTo>
                    <a:pt x="2079" y="13938"/>
                    <a:pt x="2039" y="13778"/>
                    <a:pt x="1999" y="13618"/>
                  </a:cubicBezTo>
                  <a:close/>
                  <a:moveTo>
                    <a:pt x="2146" y="14414"/>
                  </a:moveTo>
                  <a:cubicBezTo>
                    <a:pt x="2161" y="14509"/>
                    <a:pt x="2180" y="14603"/>
                    <a:pt x="2198" y="14697"/>
                  </a:cubicBezTo>
                  <a:lnTo>
                    <a:pt x="2146" y="14414"/>
                  </a:lnTo>
                  <a:close/>
                  <a:moveTo>
                    <a:pt x="9115" y="1"/>
                  </a:moveTo>
                  <a:cubicBezTo>
                    <a:pt x="8796" y="1"/>
                    <a:pt x="8474" y="36"/>
                    <a:pt x="8154" y="109"/>
                  </a:cubicBezTo>
                  <a:lnTo>
                    <a:pt x="4237" y="988"/>
                  </a:lnTo>
                  <a:cubicBezTo>
                    <a:pt x="1599" y="1548"/>
                    <a:pt x="0" y="4465"/>
                    <a:pt x="640" y="7463"/>
                  </a:cubicBezTo>
                  <a:lnTo>
                    <a:pt x="1999" y="13618"/>
                  </a:lnTo>
                  <a:lnTo>
                    <a:pt x="9672" y="17655"/>
                  </a:lnTo>
                  <a:lnTo>
                    <a:pt x="9672" y="17615"/>
                  </a:lnTo>
                  <a:lnTo>
                    <a:pt x="11950" y="17095"/>
                  </a:lnTo>
                  <a:cubicBezTo>
                    <a:pt x="14588" y="16536"/>
                    <a:pt x="16187" y="13618"/>
                    <a:pt x="15508" y="10620"/>
                  </a:cubicBezTo>
                  <a:lnTo>
                    <a:pt x="14149" y="4465"/>
                  </a:lnTo>
                  <a:cubicBezTo>
                    <a:pt x="13587" y="1832"/>
                    <a:pt x="11422" y="1"/>
                    <a:pt x="9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755311" y="2184320"/>
              <a:ext cx="312267" cy="445098"/>
            </a:xfrm>
            <a:custGeom>
              <a:avLst/>
              <a:gdLst/>
              <a:ahLst/>
              <a:cxnLst/>
              <a:rect l="l" t="t" r="r" b="b"/>
              <a:pathLst>
                <a:path w="16228" h="23131" extrusionOk="0">
                  <a:moveTo>
                    <a:pt x="9155" y="1"/>
                  </a:moveTo>
                  <a:cubicBezTo>
                    <a:pt x="8836" y="1"/>
                    <a:pt x="8514" y="36"/>
                    <a:pt x="8194" y="109"/>
                  </a:cubicBezTo>
                  <a:lnTo>
                    <a:pt x="4277" y="988"/>
                  </a:lnTo>
                  <a:cubicBezTo>
                    <a:pt x="1639" y="1548"/>
                    <a:pt x="0" y="4465"/>
                    <a:pt x="680" y="7463"/>
                  </a:cubicBezTo>
                  <a:lnTo>
                    <a:pt x="2039" y="13618"/>
                  </a:lnTo>
                  <a:cubicBezTo>
                    <a:pt x="2079" y="13778"/>
                    <a:pt x="2119" y="13938"/>
                    <a:pt x="2158" y="14098"/>
                  </a:cubicBezTo>
                  <a:cubicBezTo>
                    <a:pt x="2158" y="14297"/>
                    <a:pt x="2198" y="14497"/>
                    <a:pt x="2238" y="14697"/>
                  </a:cubicBezTo>
                  <a:lnTo>
                    <a:pt x="2638" y="14857"/>
                  </a:lnTo>
                  <a:lnTo>
                    <a:pt x="2878" y="23130"/>
                  </a:lnTo>
                  <a:lnTo>
                    <a:pt x="10991" y="23130"/>
                  </a:lnTo>
                  <a:lnTo>
                    <a:pt x="10592" y="17415"/>
                  </a:lnTo>
                  <a:lnTo>
                    <a:pt x="11990" y="17095"/>
                  </a:lnTo>
                  <a:cubicBezTo>
                    <a:pt x="14628" y="16536"/>
                    <a:pt x="16227" y="13618"/>
                    <a:pt x="15548" y="10620"/>
                  </a:cubicBezTo>
                  <a:lnTo>
                    <a:pt x="14189" y="4465"/>
                  </a:lnTo>
                  <a:cubicBezTo>
                    <a:pt x="13627" y="1832"/>
                    <a:pt x="11462" y="1"/>
                    <a:pt x="9155"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751463" y="2180664"/>
              <a:ext cx="313037" cy="452603"/>
            </a:xfrm>
            <a:custGeom>
              <a:avLst/>
              <a:gdLst/>
              <a:ahLst/>
              <a:cxnLst/>
              <a:rect l="l" t="t" r="r" b="b"/>
              <a:pathLst>
                <a:path w="16268" h="23521" extrusionOk="0">
                  <a:moveTo>
                    <a:pt x="9313" y="376"/>
                  </a:moveTo>
                  <a:cubicBezTo>
                    <a:pt x="10252" y="376"/>
                    <a:pt x="11201" y="683"/>
                    <a:pt x="12031" y="1298"/>
                  </a:cubicBezTo>
                  <a:cubicBezTo>
                    <a:pt x="13150" y="2097"/>
                    <a:pt x="13909" y="3296"/>
                    <a:pt x="14229" y="4695"/>
                  </a:cubicBezTo>
                  <a:lnTo>
                    <a:pt x="15588" y="10850"/>
                  </a:lnTo>
                  <a:cubicBezTo>
                    <a:pt x="15868" y="12249"/>
                    <a:pt x="15708" y="13688"/>
                    <a:pt x="15028" y="14847"/>
                  </a:cubicBezTo>
                  <a:cubicBezTo>
                    <a:pt x="14389" y="16046"/>
                    <a:pt x="13350" y="16845"/>
                    <a:pt x="12151" y="17125"/>
                  </a:cubicBezTo>
                  <a:lnTo>
                    <a:pt x="10752" y="17445"/>
                  </a:lnTo>
                  <a:cubicBezTo>
                    <a:pt x="10672" y="17445"/>
                    <a:pt x="10592" y="17525"/>
                    <a:pt x="10592" y="17605"/>
                  </a:cubicBezTo>
                  <a:lnTo>
                    <a:pt x="10991" y="23160"/>
                  </a:lnTo>
                  <a:lnTo>
                    <a:pt x="3278" y="23160"/>
                  </a:lnTo>
                  <a:lnTo>
                    <a:pt x="3038" y="15047"/>
                  </a:lnTo>
                  <a:cubicBezTo>
                    <a:pt x="2998" y="14967"/>
                    <a:pt x="2958" y="14927"/>
                    <a:pt x="2918" y="14887"/>
                  </a:cubicBezTo>
                  <a:lnTo>
                    <a:pt x="2598" y="14767"/>
                  </a:lnTo>
                  <a:cubicBezTo>
                    <a:pt x="2558" y="14607"/>
                    <a:pt x="2558" y="14447"/>
                    <a:pt x="2558" y="14288"/>
                  </a:cubicBezTo>
                  <a:cubicBezTo>
                    <a:pt x="2558" y="14288"/>
                    <a:pt x="2558" y="14248"/>
                    <a:pt x="2558" y="14248"/>
                  </a:cubicBezTo>
                  <a:cubicBezTo>
                    <a:pt x="2518" y="14088"/>
                    <a:pt x="2478" y="13928"/>
                    <a:pt x="2438" y="13768"/>
                  </a:cubicBezTo>
                  <a:lnTo>
                    <a:pt x="1080" y="7613"/>
                  </a:lnTo>
                  <a:cubicBezTo>
                    <a:pt x="440" y="4735"/>
                    <a:pt x="1959" y="1898"/>
                    <a:pt x="4517" y="1338"/>
                  </a:cubicBezTo>
                  <a:lnTo>
                    <a:pt x="8474" y="459"/>
                  </a:lnTo>
                  <a:cubicBezTo>
                    <a:pt x="8750" y="403"/>
                    <a:pt x="9031" y="376"/>
                    <a:pt x="9313" y="376"/>
                  </a:cubicBezTo>
                  <a:close/>
                  <a:moveTo>
                    <a:pt x="9318" y="0"/>
                  </a:moveTo>
                  <a:cubicBezTo>
                    <a:pt x="8998" y="0"/>
                    <a:pt x="8676" y="33"/>
                    <a:pt x="8354" y="99"/>
                  </a:cubicBezTo>
                  <a:lnTo>
                    <a:pt x="4437" y="978"/>
                  </a:lnTo>
                  <a:cubicBezTo>
                    <a:pt x="1679" y="1578"/>
                    <a:pt x="0" y="4615"/>
                    <a:pt x="680" y="7693"/>
                  </a:cubicBezTo>
                  <a:lnTo>
                    <a:pt x="2039" y="13848"/>
                  </a:lnTo>
                  <a:cubicBezTo>
                    <a:pt x="2079" y="14008"/>
                    <a:pt x="2159" y="14168"/>
                    <a:pt x="2199" y="14328"/>
                  </a:cubicBezTo>
                  <a:cubicBezTo>
                    <a:pt x="2199" y="14527"/>
                    <a:pt x="2199" y="14727"/>
                    <a:pt x="2239" y="14927"/>
                  </a:cubicBezTo>
                  <a:cubicBezTo>
                    <a:pt x="2279" y="14967"/>
                    <a:pt x="2319" y="15007"/>
                    <a:pt x="2358" y="15047"/>
                  </a:cubicBezTo>
                  <a:lnTo>
                    <a:pt x="2638" y="15167"/>
                  </a:lnTo>
                  <a:lnTo>
                    <a:pt x="2878" y="23320"/>
                  </a:lnTo>
                  <a:cubicBezTo>
                    <a:pt x="2878" y="23440"/>
                    <a:pt x="2998" y="23520"/>
                    <a:pt x="3078" y="23520"/>
                  </a:cubicBezTo>
                  <a:lnTo>
                    <a:pt x="11191" y="23520"/>
                  </a:lnTo>
                  <a:cubicBezTo>
                    <a:pt x="11231" y="23520"/>
                    <a:pt x="11271" y="23480"/>
                    <a:pt x="11311" y="23440"/>
                  </a:cubicBezTo>
                  <a:cubicBezTo>
                    <a:pt x="11351" y="23440"/>
                    <a:pt x="11351" y="23360"/>
                    <a:pt x="11351" y="23320"/>
                  </a:cubicBezTo>
                  <a:lnTo>
                    <a:pt x="10991" y="17765"/>
                  </a:lnTo>
                  <a:lnTo>
                    <a:pt x="12230" y="17485"/>
                  </a:lnTo>
                  <a:cubicBezTo>
                    <a:pt x="13549" y="17205"/>
                    <a:pt x="14668" y="16326"/>
                    <a:pt x="15348" y="15047"/>
                  </a:cubicBezTo>
                  <a:cubicBezTo>
                    <a:pt x="16067" y="13768"/>
                    <a:pt x="16267" y="12249"/>
                    <a:pt x="15947" y="10770"/>
                  </a:cubicBezTo>
                  <a:lnTo>
                    <a:pt x="14589" y="4615"/>
                  </a:lnTo>
                  <a:cubicBezTo>
                    <a:pt x="14269" y="3137"/>
                    <a:pt x="13429" y="1858"/>
                    <a:pt x="12270" y="978"/>
                  </a:cubicBezTo>
                  <a:cubicBezTo>
                    <a:pt x="11356" y="338"/>
                    <a:pt x="10348" y="0"/>
                    <a:pt x="9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584573" y="2062572"/>
              <a:ext cx="469151" cy="461474"/>
            </a:xfrm>
            <a:custGeom>
              <a:avLst/>
              <a:gdLst/>
              <a:ahLst/>
              <a:cxnLst/>
              <a:rect l="l" t="t" r="r" b="b"/>
              <a:pathLst>
                <a:path w="24381" h="23982" extrusionOk="0">
                  <a:moveTo>
                    <a:pt x="18600" y="1"/>
                  </a:moveTo>
                  <a:cubicBezTo>
                    <a:pt x="14167" y="1"/>
                    <a:pt x="10272" y="2479"/>
                    <a:pt x="10272" y="2479"/>
                  </a:cubicBezTo>
                  <a:cubicBezTo>
                    <a:pt x="10272" y="2479"/>
                    <a:pt x="0" y="7195"/>
                    <a:pt x="3318" y="17627"/>
                  </a:cubicBezTo>
                  <a:cubicBezTo>
                    <a:pt x="3318" y="17627"/>
                    <a:pt x="5076" y="23702"/>
                    <a:pt x="11791" y="23982"/>
                  </a:cubicBezTo>
                  <a:lnTo>
                    <a:pt x="11271" y="17547"/>
                  </a:lnTo>
                  <a:lnTo>
                    <a:pt x="11911" y="15429"/>
                  </a:lnTo>
                  <a:cubicBezTo>
                    <a:pt x="11911" y="15429"/>
                    <a:pt x="19664" y="14190"/>
                    <a:pt x="23102" y="5996"/>
                  </a:cubicBezTo>
                  <a:cubicBezTo>
                    <a:pt x="24381" y="2959"/>
                    <a:pt x="22222" y="41"/>
                    <a:pt x="18705" y="1"/>
                  </a:cubicBezTo>
                  <a:cubicBezTo>
                    <a:pt x="18670" y="1"/>
                    <a:pt x="18635" y="1"/>
                    <a:pt x="1860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717615" y="2367297"/>
              <a:ext cx="122305" cy="114281"/>
            </a:xfrm>
            <a:custGeom>
              <a:avLst/>
              <a:gdLst/>
              <a:ahLst/>
              <a:cxnLst/>
              <a:rect l="l" t="t" r="r" b="b"/>
              <a:pathLst>
                <a:path w="6356" h="5939" extrusionOk="0">
                  <a:moveTo>
                    <a:pt x="3229" y="1"/>
                  </a:moveTo>
                  <a:cubicBezTo>
                    <a:pt x="3087" y="1"/>
                    <a:pt x="2943" y="11"/>
                    <a:pt x="2799" y="32"/>
                  </a:cubicBezTo>
                  <a:cubicBezTo>
                    <a:pt x="1160" y="232"/>
                    <a:pt x="1" y="1711"/>
                    <a:pt x="201" y="3350"/>
                  </a:cubicBezTo>
                  <a:cubicBezTo>
                    <a:pt x="383" y="4844"/>
                    <a:pt x="1661" y="5939"/>
                    <a:pt x="3128" y="5939"/>
                  </a:cubicBezTo>
                  <a:cubicBezTo>
                    <a:pt x="3270" y="5939"/>
                    <a:pt x="3413" y="5929"/>
                    <a:pt x="3558" y="5907"/>
                  </a:cubicBezTo>
                  <a:cubicBezTo>
                    <a:pt x="5197" y="5708"/>
                    <a:pt x="6356" y="4229"/>
                    <a:pt x="6156" y="2590"/>
                  </a:cubicBezTo>
                  <a:cubicBezTo>
                    <a:pt x="5974" y="1096"/>
                    <a:pt x="4695" y="1"/>
                    <a:pt x="3229"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765298" y="2393293"/>
              <a:ext cx="49242" cy="38466"/>
            </a:xfrm>
            <a:custGeom>
              <a:avLst/>
              <a:gdLst/>
              <a:ahLst/>
              <a:cxnLst/>
              <a:rect l="l" t="t" r="r" b="b"/>
              <a:pathLst>
                <a:path w="2559" h="1999" extrusionOk="0">
                  <a:moveTo>
                    <a:pt x="790" y="0"/>
                  </a:moveTo>
                  <a:cubicBezTo>
                    <a:pt x="596" y="0"/>
                    <a:pt x="387" y="27"/>
                    <a:pt x="161" y="80"/>
                  </a:cubicBezTo>
                  <a:cubicBezTo>
                    <a:pt x="81" y="120"/>
                    <a:pt x="1" y="200"/>
                    <a:pt x="41" y="320"/>
                  </a:cubicBezTo>
                  <a:cubicBezTo>
                    <a:pt x="41" y="385"/>
                    <a:pt x="121" y="450"/>
                    <a:pt x="194" y="450"/>
                  </a:cubicBezTo>
                  <a:cubicBezTo>
                    <a:pt x="210" y="450"/>
                    <a:pt x="226" y="447"/>
                    <a:pt x="241" y="440"/>
                  </a:cubicBezTo>
                  <a:cubicBezTo>
                    <a:pt x="441" y="397"/>
                    <a:pt x="627" y="374"/>
                    <a:pt x="797" y="374"/>
                  </a:cubicBezTo>
                  <a:cubicBezTo>
                    <a:pt x="1100" y="374"/>
                    <a:pt x="1355" y="446"/>
                    <a:pt x="1560" y="600"/>
                  </a:cubicBezTo>
                  <a:cubicBezTo>
                    <a:pt x="2119" y="999"/>
                    <a:pt x="2159" y="1799"/>
                    <a:pt x="2159" y="1799"/>
                  </a:cubicBezTo>
                  <a:cubicBezTo>
                    <a:pt x="2199" y="1919"/>
                    <a:pt x="2279" y="1999"/>
                    <a:pt x="2359" y="1999"/>
                  </a:cubicBezTo>
                  <a:cubicBezTo>
                    <a:pt x="2479" y="1999"/>
                    <a:pt x="2559" y="1879"/>
                    <a:pt x="2559" y="1799"/>
                  </a:cubicBezTo>
                  <a:cubicBezTo>
                    <a:pt x="2559" y="1759"/>
                    <a:pt x="2479" y="839"/>
                    <a:pt x="1799" y="320"/>
                  </a:cubicBezTo>
                  <a:cubicBezTo>
                    <a:pt x="1506" y="107"/>
                    <a:pt x="1178"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733009" y="2577867"/>
              <a:ext cx="336090" cy="89227"/>
            </a:xfrm>
            <a:custGeom>
              <a:avLst/>
              <a:gdLst/>
              <a:ahLst/>
              <a:cxnLst/>
              <a:rect l="l" t="t" r="r" b="b"/>
              <a:pathLst>
                <a:path w="17466" h="4637" extrusionOk="0">
                  <a:moveTo>
                    <a:pt x="3917" y="0"/>
                  </a:moveTo>
                  <a:lnTo>
                    <a:pt x="0" y="4637"/>
                  </a:lnTo>
                  <a:cubicBezTo>
                    <a:pt x="10711" y="4637"/>
                    <a:pt x="17466" y="4397"/>
                    <a:pt x="17466" y="4397"/>
                  </a:cubicBezTo>
                  <a:lnTo>
                    <a:pt x="13869" y="320"/>
                  </a:lnTo>
                  <a:lnTo>
                    <a:pt x="39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472293" y="2650835"/>
              <a:ext cx="1412034" cy="692287"/>
            </a:xfrm>
            <a:custGeom>
              <a:avLst/>
              <a:gdLst/>
              <a:ahLst/>
              <a:cxnLst/>
              <a:rect l="l" t="t" r="r" b="b"/>
              <a:pathLst>
                <a:path w="73381" h="35977" extrusionOk="0">
                  <a:moveTo>
                    <a:pt x="22548" y="0"/>
                  </a:moveTo>
                  <a:cubicBezTo>
                    <a:pt x="18596" y="0"/>
                    <a:pt x="15028" y="125"/>
                    <a:pt x="15028" y="125"/>
                  </a:cubicBezTo>
                  <a:cubicBezTo>
                    <a:pt x="15028" y="125"/>
                    <a:pt x="13589" y="565"/>
                    <a:pt x="12870" y="845"/>
                  </a:cubicBezTo>
                  <a:cubicBezTo>
                    <a:pt x="4676" y="4482"/>
                    <a:pt x="2718" y="16712"/>
                    <a:pt x="40" y="33738"/>
                  </a:cubicBezTo>
                  <a:lnTo>
                    <a:pt x="0" y="35656"/>
                  </a:lnTo>
                  <a:lnTo>
                    <a:pt x="35611" y="35976"/>
                  </a:lnTo>
                  <a:lnTo>
                    <a:pt x="35611" y="35976"/>
                  </a:lnTo>
                  <a:lnTo>
                    <a:pt x="35451" y="28862"/>
                  </a:lnTo>
                  <a:lnTo>
                    <a:pt x="35451" y="28862"/>
                  </a:lnTo>
                  <a:cubicBezTo>
                    <a:pt x="42705" y="33003"/>
                    <a:pt x="49572" y="35640"/>
                    <a:pt x="53783" y="35640"/>
                  </a:cubicBezTo>
                  <a:cubicBezTo>
                    <a:pt x="54977" y="35640"/>
                    <a:pt x="55959" y="35427"/>
                    <a:pt x="56674" y="34977"/>
                  </a:cubicBezTo>
                  <a:cubicBezTo>
                    <a:pt x="63149" y="30820"/>
                    <a:pt x="73381" y="9358"/>
                    <a:pt x="73381" y="9358"/>
                  </a:cubicBezTo>
                  <a:lnTo>
                    <a:pt x="62909" y="2963"/>
                  </a:lnTo>
                  <a:lnTo>
                    <a:pt x="50999" y="14673"/>
                  </a:lnTo>
                  <a:cubicBezTo>
                    <a:pt x="50999" y="14673"/>
                    <a:pt x="38729" y="3203"/>
                    <a:pt x="32534" y="685"/>
                  </a:cubicBezTo>
                  <a:cubicBezTo>
                    <a:pt x="31170" y="135"/>
                    <a:pt x="26652" y="0"/>
                    <a:pt x="22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443635" y="2924329"/>
              <a:ext cx="60768" cy="60402"/>
            </a:xfrm>
            <a:custGeom>
              <a:avLst/>
              <a:gdLst/>
              <a:ahLst/>
              <a:cxnLst/>
              <a:rect l="l" t="t" r="r" b="b"/>
              <a:pathLst>
                <a:path w="3158" h="3139" extrusionOk="0">
                  <a:moveTo>
                    <a:pt x="220" y="1"/>
                  </a:moveTo>
                  <a:cubicBezTo>
                    <a:pt x="170" y="1"/>
                    <a:pt x="120" y="21"/>
                    <a:pt x="80" y="61"/>
                  </a:cubicBezTo>
                  <a:cubicBezTo>
                    <a:pt x="0" y="141"/>
                    <a:pt x="0" y="261"/>
                    <a:pt x="80" y="340"/>
                  </a:cubicBezTo>
                  <a:lnTo>
                    <a:pt x="2838" y="3098"/>
                  </a:lnTo>
                  <a:cubicBezTo>
                    <a:pt x="2838" y="3138"/>
                    <a:pt x="2918" y="3138"/>
                    <a:pt x="2958" y="3138"/>
                  </a:cubicBezTo>
                  <a:cubicBezTo>
                    <a:pt x="2998" y="3138"/>
                    <a:pt x="3038" y="3138"/>
                    <a:pt x="3078" y="3098"/>
                  </a:cubicBezTo>
                  <a:cubicBezTo>
                    <a:pt x="3158" y="3018"/>
                    <a:pt x="3158" y="2898"/>
                    <a:pt x="3078" y="2858"/>
                  </a:cubicBezTo>
                  <a:lnTo>
                    <a:pt x="360" y="61"/>
                  </a:lnTo>
                  <a:cubicBezTo>
                    <a:pt x="320" y="21"/>
                    <a:pt x="27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1635906" y="2745989"/>
              <a:ext cx="223810" cy="147224"/>
            </a:xfrm>
            <a:custGeom>
              <a:avLst/>
              <a:gdLst/>
              <a:ahLst/>
              <a:cxnLst/>
              <a:rect l="l" t="t" r="r" b="b"/>
              <a:pathLst>
                <a:path w="11631" h="7651" extrusionOk="0">
                  <a:moveTo>
                    <a:pt x="249" y="1"/>
                  </a:moveTo>
                  <a:cubicBezTo>
                    <a:pt x="181" y="1"/>
                    <a:pt x="109" y="38"/>
                    <a:pt x="80" y="96"/>
                  </a:cubicBezTo>
                  <a:cubicBezTo>
                    <a:pt x="0" y="176"/>
                    <a:pt x="40" y="296"/>
                    <a:pt x="120" y="336"/>
                  </a:cubicBezTo>
                  <a:lnTo>
                    <a:pt x="11311" y="7650"/>
                  </a:lnTo>
                  <a:lnTo>
                    <a:pt x="11391" y="7650"/>
                  </a:lnTo>
                  <a:cubicBezTo>
                    <a:pt x="11471" y="7650"/>
                    <a:pt x="11511" y="7650"/>
                    <a:pt x="11551" y="7570"/>
                  </a:cubicBezTo>
                  <a:cubicBezTo>
                    <a:pt x="11631" y="7490"/>
                    <a:pt x="11591" y="7370"/>
                    <a:pt x="11511" y="7330"/>
                  </a:cubicBezTo>
                  <a:lnTo>
                    <a:pt x="320" y="16"/>
                  </a:lnTo>
                  <a:cubicBezTo>
                    <a:pt x="298" y="6"/>
                    <a:pt x="274"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746845" y="2650835"/>
              <a:ext cx="326103" cy="14721"/>
            </a:xfrm>
            <a:custGeom>
              <a:avLst/>
              <a:gdLst/>
              <a:ahLst/>
              <a:cxnLst/>
              <a:rect l="l" t="t" r="r" b="b"/>
              <a:pathLst>
                <a:path w="16947" h="765" extrusionOk="0">
                  <a:moveTo>
                    <a:pt x="7934" y="1"/>
                  </a:moveTo>
                  <a:cubicBezTo>
                    <a:pt x="5519" y="1"/>
                    <a:pt x="237" y="205"/>
                    <a:pt x="200" y="205"/>
                  </a:cubicBezTo>
                  <a:cubicBezTo>
                    <a:pt x="81" y="205"/>
                    <a:pt x="1" y="285"/>
                    <a:pt x="1" y="405"/>
                  </a:cubicBezTo>
                  <a:cubicBezTo>
                    <a:pt x="1" y="485"/>
                    <a:pt x="120" y="565"/>
                    <a:pt x="200" y="565"/>
                  </a:cubicBezTo>
                  <a:cubicBezTo>
                    <a:pt x="280" y="565"/>
                    <a:pt x="6435" y="365"/>
                    <a:pt x="8474" y="365"/>
                  </a:cubicBezTo>
                  <a:cubicBezTo>
                    <a:pt x="10512" y="405"/>
                    <a:pt x="16667" y="765"/>
                    <a:pt x="16747" y="765"/>
                  </a:cubicBezTo>
                  <a:cubicBezTo>
                    <a:pt x="16827" y="765"/>
                    <a:pt x="16907" y="685"/>
                    <a:pt x="16947" y="605"/>
                  </a:cubicBezTo>
                  <a:cubicBezTo>
                    <a:pt x="16947" y="485"/>
                    <a:pt x="16867" y="405"/>
                    <a:pt x="16747" y="405"/>
                  </a:cubicBezTo>
                  <a:cubicBezTo>
                    <a:pt x="16707" y="405"/>
                    <a:pt x="10512" y="45"/>
                    <a:pt x="8474" y="5"/>
                  </a:cubicBezTo>
                  <a:cubicBezTo>
                    <a:pt x="8317" y="2"/>
                    <a:pt x="8136" y="1"/>
                    <a:pt x="7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952181" y="2328638"/>
              <a:ext cx="36176" cy="34733"/>
            </a:xfrm>
            <a:custGeom>
              <a:avLst/>
              <a:gdLst/>
              <a:ahLst/>
              <a:cxnLst/>
              <a:rect l="l" t="t" r="r" b="b"/>
              <a:pathLst>
                <a:path w="1880" h="1805" extrusionOk="0">
                  <a:moveTo>
                    <a:pt x="952" y="0"/>
                  </a:moveTo>
                  <a:cubicBezTo>
                    <a:pt x="928" y="0"/>
                    <a:pt x="904" y="1"/>
                    <a:pt x="880" y="3"/>
                  </a:cubicBezTo>
                  <a:cubicBezTo>
                    <a:pt x="401" y="43"/>
                    <a:pt x="1" y="443"/>
                    <a:pt x="41" y="962"/>
                  </a:cubicBezTo>
                  <a:cubicBezTo>
                    <a:pt x="79" y="1419"/>
                    <a:pt x="444" y="1804"/>
                    <a:pt x="929" y="1804"/>
                  </a:cubicBezTo>
                  <a:cubicBezTo>
                    <a:pt x="952" y="1804"/>
                    <a:pt x="976" y="1803"/>
                    <a:pt x="1000" y="1801"/>
                  </a:cubicBezTo>
                  <a:cubicBezTo>
                    <a:pt x="1480" y="1761"/>
                    <a:pt x="1879" y="1362"/>
                    <a:pt x="1839" y="842"/>
                  </a:cubicBezTo>
                  <a:cubicBezTo>
                    <a:pt x="1801" y="385"/>
                    <a:pt x="1436" y="0"/>
                    <a:pt x="9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002173" y="2434819"/>
              <a:ext cx="53090" cy="20782"/>
            </a:xfrm>
            <a:custGeom>
              <a:avLst/>
              <a:gdLst/>
              <a:ahLst/>
              <a:cxnLst/>
              <a:rect l="l" t="t" r="r" b="b"/>
              <a:pathLst>
                <a:path w="2759" h="1080" extrusionOk="0">
                  <a:moveTo>
                    <a:pt x="241" y="0"/>
                  </a:moveTo>
                  <a:lnTo>
                    <a:pt x="1" y="280"/>
                  </a:lnTo>
                  <a:cubicBezTo>
                    <a:pt x="640" y="880"/>
                    <a:pt x="1280" y="1080"/>
                    <a:pt x="1759" y="1080"/>
                  </a:cubicBezTo>
                  <a:cubicBezTo>
                    <a:pt x="2359" y="1080"/>
                    <a:pt x="2759" y="800"/>
                    <a:pt x="2759" y="800"/>
                  </a:cubicBezTo>
                  <a:lnTo>
                    <a:pt x="2559" y="480"/>
                  </a:lnTo>
                  <a:cubicBezTo>
                    <a:pt x="2559" y="502"/>
                    <a:pt x="2247" y="708"/>
                    <a:pt x="1766" y="708"/>
                  </a:cubicBezTo>
                  <a:cubicBezTo>
                    <a:pt x="1353" y="708"/>
                    <a:pt x="814" y="555"/>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929110" y="2298697"/>
              <a:ext cx="30018" cy="29229"/>
            </a:xfrm>
            <a:custGeom>
              <a:avLst/>
              <a:gdLst/>
              <a:ahLst/>
              <a:cxnLst/>
              <a:rect l="l" t="t" r="r" b="b"/>
              <a:pathLst>
                <a:path w="1560" h="1519" extrusionOk="0">
                  <a:moveTo>
                    <a:pt x="1320" y="0"/>
                  </a:moveTo>
                  <a:cubicBezTo>
                    <a:pt x="840" y="400"/>
                    <a:pt x="401" y="800"/>
                    <a:pt x="1" y="1279"/>
                  </a:cubicBezTo>
                  <a:lnTo>
                    <a:pt x="281" y="1519"/>
                  </a:lnTo>
                  <a:cubicBezTo>
                    <a:pt x="680" y="1079"/>
                    <a:pt x="1080" y="680"/>
                    <a:pt x="1560" y="320"/>
                  </a:cubicBezTo>
                  <a:lnTo>
                    <a:pt x="13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1305204" y="4421337"/>
              <a:ext cx="525282" cy="420699"/>
            </a:xfrm>
            <a:custGeom>
              <a:avLst/>
              <a:gdLst/>
              <a:ahLst/>
              <a:cxnLst/>
              <a:rect l="l" t="t" r="r" b="b"/>
              <a:pathLst>
                <a:path w="27298" h="21863" extrusionOk="0">
                  <a:moveTo>
                    <a:pt x="14109" y="1"/>
                  </a:moveTo>
                  <a:lnTo>
                    <a:pt x="0" y="720"/>
                  </a:lnTo>
                  <a:lnTo>
                    <a:pt x="3477" y="21823"/>
                  </a:lnTo>
                  <a:lnTo>
                    <a:pt x="11391" y="21863"/>
                  </a:lnTo>
                  <a:lnTo>
                    <a:pt x="11551" y="17067"/>
                  </a:lnTo>
                  <a:lnTo>
                    <a:pt x="20343" y="21703"/>
                  </a:lnTo>
                  <a:cubicBezTo>
                    <a:pt x="20343" y="21703"/>
                    <a:pt x="21338" y="21721"/>
                    <a:pt x="22558" y="21721"/>
                  </a:cubicBezTo>
                  <a:cubicBezTo>
                    <a:pt x="23168" y="21721"/>
                    <a:pt x="23834" y="21716"/>
                    <a:pt x="24460" y="21703"/>
                  </a:cubicBezTo>
                  <a:cubicBezTo>
                    <a:pt x="24612" y="21699"/>
                    <a:pt x="24762" y="21697"/>
                    <a:pt x="24910" y="21697"/>
                  </a:cubicBezTo>
                  <a:cubicBezTo>
                    <a:pt x="25401" y="21697"/>
                    <a:pt x="25862" y="21715"/>
                    <a:pt x="26246" y="21715"/>
                  </a:cubicBezTo>
                  <a:cubicBezTo>
                    <a:pt x="26876" y="21715"/>
                    <a:pt x="27298" y="21668"/>
                    <a:pt x="27298" y="21423"/>
                  </a:cubicBezTo>
                  <a:cubicBezTo>
                    <a:pt x="27218" y="18226"/>
                    <a:pt x="24180" y="15348"/>
                    <a:pt x="15188" y="7714"/>
                  </a:cubicBezTo>
                  <a:lnTo>
                    <a:pt x="14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1299047" y="4415949"/>
              <a:ext cx="536827" cy="430705"/>
            </a:xfrm>
            <a:custGeom>
              <a:avLst/>
              <a:gdLst/>
              <a:ahLst/>
              <a:cxnLst/>
              <a:rect l="l" t="t" r="r" b="b"/>
              <a:pathLst>
                <a:path w="27898" h="22383" extrusionOk="0">
                  <a:moveTo>
                    <a:pt x="14229" y="560"/>
                  </a:moveTo>
                  <a:lnTo>
                    <a:pt x="15268" y="8114"/>
                  </a:lnTo>
                  <a:lnTo>
                    <a:pt x="15348" y="8154"/>
                  </a:lnTo>
                  <a:cubicBezTo>
                    <a:pt x="24141" y="15668"/>
                    <a:pt x="27258" y="18586"/>
                    <a:pt x="27378" y="21663"/>
                  </a:cubicBezTo>
                  <a:cubicBezTo>
                    <a:pt x="27178" y="21743"/>
                    <a:pt x="26539" y="21743"/>
                    <a:pt x="26019" y="21743"/>
                  </a:cubicBezTo>
                  <a:cubicBezTo>
                    <a:pt x="25619" y="21703"/>
                    <a:pt x="25220" y="21703"/>
                    <a:pt x="24780" y="21703"/>
                  </a:cubicBezTo>
                  <a:cubicBezTo>
                    <a:pt x="23941" y="21743"/>
                    <a:pt x="23022" y="21753"/>
                    <a:pt x="22267" y="21753"/>
                  </a:cubicBezTo>
                  <a:cubicBezTo>
                    <a:pt x="21513" y="21753"/>
                    <a:pt x="20923" y="21743"/>
                    <a:pt x="20743" y="21743"/>
                  </a:cubicBezTo>
                  <a:lnTo>
                    <a:pt x="11631" y="16947"/>
                  </a:lnTo>
                  <a:lnTo>
                    <a:pt x="11471" y="21903"/>
                  </a:lnTo>
                  <a:lnTo>
                    <a:pt x="4037" y="21863"/>
                  </a:lnTo>
                  <a:lnTo>
                    <a:pt x="600" y="1240"/>
                  </a:lnTo>
                  <a:lnTo>
                    <a:pt x="14229" y="560"/>
                  </a:lnTo>
                  <a:close/>
                  <a:moveTo>
                    <a:pt x="14668" y="1"/>
                  </a:moveTo>
                  <a:lnTo>
                    <a:pt x="0" y="800"/>
                  </a:lnTo>
                  <a:lnTo>
                    <a:pt x="3597" y="22343"/>
                  </a:lnTo>
                  <a:lnTo>
                    <a:pt x="11951" y="22383"/>
                  </a:lnTo>
                  <a:lnTo>
                    <a:pt x="12110" y="17746"/>
                  </a:lnTo>
                  <a:lnTo>
                    <a:pt x="20624" y="22223"/>
                  </a:lnTo>
                  <a:lnTo>
                    <a:pt x="20663" y="22223"/>
                  </a:lnTo>
                  <a:cubicBezTo>
                    <a:pt x="20690" y="22223"/>
                    <a:pt x="21676" y="22241"/>
                    <a:pt x="22899" y="22241"/>
                  </a:cubicBezTo>
                  <a:cubicBezTo>
                    <a:pt x="23510" y="22241"/>
                    <a:pt x="24181" y="22236"/>
                    <a:pt x="24820" y="22223"/>
                  </a:cubicBezTo>
                  <a:lnTo>
                    <a:pt x="25979" y="22223"/>
                  </a:lnTo>
                  <a:cubicBezTo>
                    <a:pt x="26269" y="22234"/>
                    <a:pt x="26518" y="22243"/>
                    <a:pt x="26732" y="22243"/>
                  </a:cubicBezTo>
                  <a:cubicBezTo>
                    <a:pt x="27256" y="22243"/>
                    <a:pt x="27567" y="22193"/>
                    <a:pt x="27738" y="22023"/>
                  </a:cubicBezTo>
                  <a:cubicBezTo>
                    <a:pt x="27818" y="21943"/>
                    <a:pt x="27898" y="21823"/>
                    <a:pt x="27858" y="21703"/>
                  </a:cubicBezTo>
                  <a:cubicBezTo>
                    <a:pt x="27818" y="18386"/>
                    <a:pt x="24860" y="15588"/>
                    <a:pt x="15747" y="7835"/>
                  </a:cubicBezTo>
                  <a:lnTo>
                    <a:pt x="14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843750" y="3423075"/>
              <a:ext cx="1087490" cy="1159014"/>
            </a:xfrm>
            <a:custGeom>
              <a:avLst/>
              <a:gdLst/>
              <a:ahLst/>
              <a:cxnLst/>
              <a:rect l="l" t="t" r="r" b="b"/>
              <a:pathLst>
                <a:path w="56515" h="60232" extrusionOk="0">
                  <a:moveTo>
                    <a:pt x="1" y="1"/>
                  </a:moveTo>
                  <a:lnTo>
                    <a:pt x="8074" y="19185"/>
                  </a:lnTo>
                  <a:lnTo>
                    <a:pt x="20864" y="60232"/>
                  </a:lnTo>
                  <a:lnTo>
                    <a:pt x="56515" y="60232"/>
                  </a:lnTo>
                  <a:lnTo>
                    <a:pt x="34572" y="467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875288" y="3469218"/>
              <a:ext cx="9236" cy="50781"/>
            </a:xfrm>
            <a:custGeom>
              <a:avLst/>
              <a:gdLst/>
              <a:ahLst/>
              <a:cxnLst/>
              <a:rect l="l" t="t" r="r" b="b"/>
              <a:pathLst>
                <a:path w="480" h="2639" extrusionOk="0">
                  <a:moveTo>
                    <a:pt x="0" y="1"/>
                  </a:moveTo>
                  <a:lnTo>
                    <a:pt x="0" y="1440"/>
                  </a:lnTo>
                  <a:lnTo>
                    <a:pt x="480" y="2639"/>
                  </a:lnTo>
                  <a:lnTo>
                    <a:pt x="480" y="1"/>
                  </a:lnTo>
                  <a:close/>
                </a:path>
              </a:pathLst>
            </a:custGeom>
            <a:solidFill>
              <a:srgbClr val="F08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967575" y="3469218"/>
              <a:ext cx="853694" cy="1112871"/>
            </a:xfrm>
            <a:custGeom>
              <a:avLst/>
              <a:gdLst/>
              <a:ahLst/>
              <a:cxnLst/>
              <a:rect l="l" t="t" r="r" b="b"/>
              <a:pathLst>
                <a:path w="44365" h="57834" extrusionOk="0">
                  <a:moveTo>
                    <a:pt x="11551" y="13470"/>
                  </a:moveTo>
                  <a:lnTo>
                    <a:pt x="11551" y="20944"/>
                  </a:lnTo>
                  <a:lnTo>
                    <a:pt x="3877" y="20944"/>
                  </a:lnTo>
                  <a:lnTo>
                    <a:pt x="3877" y="13470"/>
                  </a:lnTo>
                  <a:close/>
                  <a:moveTo>
                    <a:pt x="19744" y="13470"/>
                  </a:moveTo>
                  <a:lnTo>
                    <a:pt x="19744" y="20944"/>
                  </a:lnTo>
                  <a:lnTo>
                    <a:pt x="12070" y="20944"/>
                  </a:lnTo>
                  <a:lnTo>
                    <a:pt x="12070" y="13470"/>
                  </a:lnTo>
                  <a:close/>
                  <a:moveTo>
                    <a:pt x="27938" y="13470"/>
                  </a:moveTo>
                  <a:lnTo>
                    <a:pt x="27938" y="20944"/>
                  </a:lnTo>
                  <a:lnTo>
                    <a:pt x="20224" y="20944"/>
                  </a:lnTo>
                  <a:lnTo>
                    <a:pt x="20224" y="13470"/>
                  </a:lnTo>
                  <a:close/>
                  <a:moveTo>
                    <a:pt x="19744" y="21463"/>
                  </a:moveTo>
                  <a:lnTo>
                    <a:pt x="19744" y="28937"/>
                  </a:lnTo>
                  <a:lnTo>
                    <a:pt x="12070" y="28937"/>
                  </a:lnTo>
                  <a:lnTo>
                    <a:pt x="12070" y="21463"/>
                  </a:lnTo>
                  <a:close/>
                  <a:moveTo>
                    <a:pt x="27938" y="21463"/>
                  </a:moveTo>
                  <a:lnTo>
                    <a:pt x="27938" y="28937"/>
                  </a:lnTo>
                  <a:lnTo>
                    <a:pt x="20224" y="28937"/>
                  </a:lnTo>
                  <a:lnTo>
                    <a:pt x="20224" y="21463"/>
                  </a:lnTo>
                  <a:close/>
                  <a:moveTo>
                    <a:pt x="19744" y="29417"/>
                  </a:moveTo>
                  <a:lnTo>
                    <a:pt x="19744" y="36931"/>
                  </a:lnTo>
                  <a:lnTo>
                    <a:pt x="12070" y="36931"/>
                  </a:lnTo>
                  <a:lnTo>
                    <a:pt x="12070" y="29417"/>
                  </a:lnTo>
                  <a:close/>
                  <a:moveTo>
                    <a:pt x="27938" y="29417"/>
                  </a:moveTo>
                  <a:lnTo>
                    <a:pt x="27938" y="36931"/>
                  </a:lnTo>
                  <a:lnTo>
                    <a:pt x="20224" y="36931"/>
                  </a:lnTo>
                  <a:lnTo>
                    <a:pt x="20224" y="29417"/>
                  </a:lnTo>
                  <a:close/>
                  <a:moveTo>
                    <a:pt x="19744" y="37410"/>
                  </a:moveTo>
                  <a:lnTo>
                    <a:pt x="19744" y="44924"/>
                  </a:lnTo>
                  <a:lnTo>
                    <a:pt x="12070" y="44924"/>
                  </a:lnTo>
                  <a:lnTo>
                    <a:pt x="12070" y="37410"/>
                  </a:lnTo>
                  <a:close/>
                  <a:moveTo>
                    <a:pt x="27938" y="37410"/>
                  </a:moveTo>
                  <a:lnTo>
                    <a:pt x="27938" y="44924"/>
                  </a:lnTo>
                  <a:lnTo>
                    <a:pt x="20224" y="44924"/>
                  </a:lnTo>
                  <a:lnTo>
                    <a:pt x="20224" y="37410"/>
                  </a:lnTo>
                  <a:close/>
                  <a:moveTo>
                    <a:pt x="27938" y="45404"/>
                  </a:moveTo>
                  <a:lnTo>
                    <a:pt x="27938" y="52878"/>
                  </a:lnTo>
                  <a:lnTo>
                    <a:pt x="20224" y="52878"/>
                  </a:lnTo>
                  <a:lnTo>
                    <a:pt x="20224" y="45404"/>
                  </a:lnTo>
                  <a:close/>
                  <a:moveTo>
                    <a:pt x="3358" y="1"/>
                  </a:moveTo>
                  <a:lnTo>
                    <a:pt x="3358" y="12950"/>
                  </a:lnTo>
                  <a:lnTo>
                    <a:pt x="0" y="12950"/>
                  </a:lnTo>
                  <a:lnTo>
                    <a:pt x="240" y="13470"/>
                  </a:lnTo>
                  <a:lnTo>
                    <a:pt x="3358" y="13470"/>
                  </a:lnTo>
                  <a:lnTo>
                    <a:pt x="3358" y="20944"/>
                  </a:lnTo>
                  <a:lnTo>
                    <a:pt x="2918" y="20944"/>
                  </a:lnTo>
                  <a:lnTo>
                    <a:pt x="3078" y="21463"/>
                  </a:lnTo>
                  <a:lnTo>
                    <a:pt x="3358" y="21463"/>
                  </a:lnTo>
                  <a:lnTo>
                    <a:pt x="3358" y="22383"/>
                  </a:lnTo>
                  <a:lnTo>
                    <a:pt x="3877" y="23981"/>
                  </a:lnTo>
                  <a:lnTo>
                    <a:pt x="3877" y="21463"/>
                  </a:lnTo>
                  <a:lnTo>
                    <a:pt x="11551" y="21463"/>
                  </a:lnTo>
                  <a:lnTo>
                    <a:pt x="11551" y="28937"/>
                  </a:lnTo>
                  <a:lnTo>
                    <a:pt x="5436" y="28937"/>
                  </a:lnTo>
                  <a:lnTo>
                    <a:pt x="5556" y="29417"/>
                  </a:lnTo>
                  <a:lnTo>
                    <a:pt x="11551" y="29417"/>
                  </a:lnTo>
                  <a:lnTo>
                    <a:pt x="11551" y="36931"/>
                  </a:lnTo>
                  <a:lnTo>
                    <a:pt x="7914" y="36931"/>
                  </a:lnTo>
                  <a:lnTo>
                    <a:pt x="8074" y="37410"/>
                  </a:lnTo>
                  <a:lnTo>
                    <a:pt x="11551" y="37410"/>
                  </a:lnTo>
                  <a:lnTo>
                    <a:pt x="11551" y="44924"/>
                  </a:lnTo>
                  <a:lnTo>
                    <a:pt x="10392" y="44924"/>
                  </a:lnTo>
                  <a:lnTo>
                    <a:pt x="10552" y="45404"/>
                  </a:lnTo>
                  <a:lnTo>
                    <a:pt x="11551" y="45404"/>
                  </a:lnTo>
                  <a:lnTo>
                    <a:pt x="11551" y="48601"/>
                  </a:lnTo>
                  <a:lnTo>
                    <a:pt x="12070" y="50200"/>
                  </a:lnTo>
                  <a:lnTo>
                    <a:pt x="12070" y="45404"/>
                  </a:lnTo>
                  <a:lnTo>
                    <a:pt x="19744" y="45404"/>
                  </a:lnTo>
                  <a:lnTo>
                    <a:pt x="19744" y="52878"/>
                  </a:lnTo>
                  <a:lnTo>
                    <a:pt x="12910" y="52878"/>
                  </a:lnTo>
                  <a:lnTo>
                    <a:pt x="13070" y="53397"/>
                  </a:lnTo>
                  <a:lnTo>
                    <a:pt x="19744" y="53397"/>
                  </a:lnTo>
                  <a:lnTo>
                    <a:pt x="19744" y="57834"/>
                  </a:lnTo>
                  <a:lnTo>
                    <a:pt x="20224" y="57834"/>
                  </a:lnTo>
                  <a:lnTo>
                    <a:pt x="20224" y="53397"/>
                  </a:lnTo>
                  <a:lnTo>
                    <a:pt x="27938" y="53397"/>
                  </a:lnTo>
                  <a:lnTo>
                    <a:pt x="27938" y="57834"/>
                  </a:lnTo>
                  <a:lnTo>
                    <a:pt x="28417" y="57834"/>
                  </a:lnTo>
                  <a:lnTo>
                    <a:pt x="28417" y="53397"/>
                  </a:lnTo>
                  <a:lnTo>
                    <a:pt x="44364" y="53397"/>
                  </a:lnTo>
                  <a:lnTo>
                    <a:pt x="44364" y="52878"/>
                  </a:lnTo>
                  <a:lnTo>
                    <a:pt x="28417" y="52878"/>
                  </a:lnTo>
                  <a:lnTo>
                    <a:pt x="28417" y="45404"/>
                  </a:lnTo>
                  <a:lnTo>
                    <a:pt x="44364" y="45404"/>
                  </a:lnTo>
                  <a:lnTo>
                    <a:pt x="44364" y="44924"/>
                  </a:lnTo>
                  <a:lnTo>
                    <a:pt x="28417" y="44924"/>
                  </a:lnTo>
                  <a:lnTo>
                    <a:pt x="28417" y="37410"/>
                  </a:lnTo>
                  <a:lnTo>
                    <a:pt x="42006" y="37410"/>
                  </a:lnTo>
                  <a:lnTo>
                    <a:pt x="41806" y="36931"/>
                  </a:lnTo>
                  <a:lnTo>
                    <a:pt x="28417" y="36931"/>
                  </a:lnTo>
                  <a:lnTo>
                    <a:pt x="28417" y="29417"/>
                  </a:lnTo>
                  <a:lnTo>
                    <a:pt x="38849" y="29417"/>
                  </a:lnTo>
                  <a:lnTo>
                    <a:pt x="38649" y="28937"/>
                  </a:lnTo>
                  <a:lnTo>
                    <a:pt x="28417" y="28937"/>
                  </a:lnTo>
                  <a:lnTo>
                    <a:pt x="28417" y="21463"/>
                  </a:lnTo>
                  <a:lnTo>
                    <a:pt x="35691" y="21463"/>
                  </a:lnTo>
                  <a:lnTo>
                    <a:pt x="35491" y="20944"/>
                  </a:lnTo>
                  <a:lnTo>
                    <a:pt x="28417" y="20944"/>
                  </a:lnTo>
                  <a:lnTo>
                    <a:pt x="28417" y="13470"/>
                  </a:lnTo>
                  <a:lnTo>
                    <a:pt x="32534" y="13470"/>
                  </a:lnTo>
                  <a:lnTo>
                    <a:pt x="32334" y="12950"/>
                  </a:lnTo>
                  <a:lnTo>
                    <a:pt x="28417" y="12950"/>
                  </a:lnTo>
                  <a:lnTo>
                    <a:pt x="28417" y="3038"/>
                  </a:lnTo>
                  <a:lnTo>
                    <a:pt x="28137" y="2279"/>
                  </a:lnTo>
                  <a:lnTo>
                    <a:pt x="27938" y="2239"/>
                  </a:lnTo>
                  <a:lnTo>
                    <a:pt x="27938" y="12950"/>
                  </a:lnTo>
                  <a:lnTo>
                    <a:pt x="20224" y="12950"/>
                  </a:lnTo>
                  <a:lnTo>
                    <a:pt x="20224" y="1200"/>
                  </a:lnTo>
                  <a:lnTo>
                    <a:pt x="19744" y="1120"/>
                  </a:lnTo>
                  <a:lnTo>
                    <a:pt x="19744" y="12950"/>
                  </a:lnTo>
                  <a:lnTo>
                    <a:pt x="12070" y="12950"/>
                  </a:lnTo>
                  <a:lnTo>
                    <a:pt x="12070" y="81"/>
                  </a:lnTo>
                  <a:lnTo>
                    <a:pt x="11551" y="41"/>
                  </a:lnTo>
                  <a:lnTo>
                    <a:pt x="11551" y="12950"/>
                  </a:lnTo>
                  <a:lnTo>
                    <a:pt x="3877" y="12950"/>
                  </a:lnTo>
                  <a:lnTo>
                    <a:pt x="38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842980" y="3418457"/>
              <a:ext cx="1095187" cy="1168251"/>
            </a:xfrm>
            <a:custGeom>
              <a:avLst/>
              <a:gdLst/>
              <a:ahLst/>
              <a:cxnLst/>
              <a:rect l="l" t="t" r="r" b="b"/>
              <a:pathLst>
                <a:path w="56915" h="60712" extrusionOk="0">
                  <a:moveTo>
                    <a:pt x="80" y="1"/>
                  </a:moveTo>
                  <a:lnTo>
                    <a:pt x="1" y="481"/>
                  </a:lnTo>
                  <a:lnTo>
                    <a:pt x="34413" y="5117"/>
                  </a:lnTo>
                  <a:lnTo>
                    <a:pt x="56155" y="60232"/>
                  </a:lnTo>
                  <a:lnTo>
                    <a:pt x="21103" y="60232"/>
                  </a:lnTo>
                  <a:lnTo>
                    <a:pt x="8354" y="19345"/>
                  </a:lnTo>
                  <a:lnTo>
                    <a:pt x="7874" y="19505"/>
                  </a:lnTo>
                  <a:lnTo>
                    <a:pt x="20744" y="60712"/>
                  </a:lnTo>
                  <a:lnTo>
                    <a:pt x="56914" y="60712"/>
                  </a:lnTo>
                  <a:lnTo>
                    <a:pt x="34812" y="4797"/>
                  </a:lnTo>
                  <a:lnTo>
                    <a:pt x="34772" y="4677"/>
                  </a:ln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1643584" y="4421337"/>
              <a:ext cx="531882" cy="420833"/>
            </a:xfrm>
            <a:custGeom>
              <a:avLst/>
              <a:gdLst/>
              <a:ahLst/>
              <a:cxnLst/>
              <a:rect l="l" t="t" r="r" b="b"/>
              <a:pathLst>
                <a:path w="27641" h="21870" extrusionOk="0">
                  <a:moveTo>
                    <a:pt x="14469" y="1"/>
                  </a:moveTo>
                  <a:lnTo>
                    <a:pt x="1" y="1160"/>
                  </a:lnTo>
                  <a:lnTo>
                    <a:pt x="4317" y="21823"/>
                  </a:lnTo>
                  <a:lnTo>
                    <a:pt x="11711" y="21863"/>
                  </a:lnTo>
                  <a:lnTo>
                    <a:pt x="11871" y="17067"/>
                  </a:lnTo>
                  <a:lnTo>
                    <a:pt x="18783" y="21861"/>
                  </a:lnTo>
                  <a:lnTo>
                    <a:pt x="18783" y="21861"/>
                  </a:lnTo>
                  <a:cubicBezTo>
                    <a:pt x="19771" y="21833"/>
                    <a:pt x="23365" y="21733"/>
                    <a:pt x="24821" y="21703"/>
                  </a:cubicBezTo>
                  <a:cubicBezTo>
                    <a:pt x="24968" y="21699"/>
                    <a:pt x="25116" y="21697"/>
                    <a:pt x="25261" y="21697"/>
                  </a:cubicBezTo>
                  <a:cubicBezTo>
                    <a:pt x="25742" y="21697"/>
                    <a:pt x="26203" y="21715"/>
                    <a:pt x="26587" y="21715"/>
                  </a:cubicBezTo>
                  <a:cubicBezTo>
                    <a:pt x="27216" y="21715"/>
                    <a:pt x="27641" y="21668"/>
                    <a:pt x="27618" y="21423"/>
                  </a:cubicBezTo>
                  <a:cubicBezTo>
                    <a:pt x="27538" y="18226"/>
                    <a:pt x="24541" y="15348"/>
                    <a:pt x="15508" y="7714"/>
                  </a:cubicBezTo>
                  <a:lnTo>
                    <a:pt x="14469" y="1"/>
                  </a:lnTo>
                  <a:close/>
                  <a:moveTo>
                    <a:pt x="18783" y="21861"/>
                  </a:moveTo>
                  <a:lnTo>
                    <a:pt x="18783" y="21861"/>
                  </a:lnTo>
                  <a:cubicBezTo>
                    <a:pt x="18612" y="21866"/>
                    <a:pt x="18519" y="21869"/>
                    <a:pt x="18530" y="21869"/>
                  </a:cubicBezTo>
                  <a:cubicBezTo>
                    <a:pt x="18538" y="21869"/>
                    <a:pt x="18619" y="21867"/>
                    <a:pt x="18785" y="21863"/>
                  </a:cubicBezTo>
                  <a:lnTo>
                    <a:pt x="18783" y="2186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1637426" y="4415949"/>
              <a:ext cx="543004" cy="430705"/>
            </a:xfrm>
            <a:custGeom>
              <a:avLst/>
              <a:gdLst/>
              <a:ahLst/>
              <a:cxnLst/>
              <a:rect l="l" t="t" r="r" b="b"/>
              <a:pathLst>
                <a:path w="28219" h="22383" extrusionOk="0">
                  <a:moveTo>
                    <a:pt x="14549" y="560"/>
                  </a:moveTo>
                  <a:lnTo>
                    <a:pt x="15588" y="8114"/>
                  </a:lnTo>
                  <a:lnTo>
                    <a:pt x="15668" y="8154"/>
                  </a:lnTo>
                  <a:cubicBezTo>
                    <a:pt x="24501" y="15668"/>
                    <a:pt x="27619" y="18586"/>
                    <a:pt x="27698" y="21663"/>
                  </a:cubicBezTo>
                  <a:cubicBezTo>
                    <a:pt x="27539" y="21743"/>
                    <a:pt x="26859" y="21743"/>
                    <a:pt x="26340" y="21743"/>
                  </a:cubicBezTo>
                  <a:cubicBezTo>
                    <a:pt x="25940" y="21703"/>
                    <a:pt x="25540" y="21703"/>
                    <a:pt x="25101" y="21703"/>
                  </a:cubicBezTo>
                  <a:cubicBezTo>
                    <a:pt x="21464" y="21823"/>
                    <a:pt x="19865" y="21863"/>
                    <a:pt x="19185" y="21903"/>
                  </a:cubicBezTo>
                  <a:lnTo>
                    <a:pt x="11991" y="16867"/>
                  </a:lnTo>
                  <a:lnTo>
                    <a:pt x="11791" y="21903"/>
                  </a:lnTo>
                  <a:lnTo>
                    <a:pt x="4837" y="21863"/>
                  </a:lnTo>
                  <a:lnTo>
                    <a:pt x="640" y="1640"/>
                  </a:lnTo>
                  <a:lnTo>
                    <a:pt x="14549" y="560"/>
                  </a:lnTo>
                  <a:close/>
                  <a:moveTo>
                    <a:pt x="14989" y="1"/>
                  </a:moveTo>
                  <a:lnTo>
                    <a:pt x="1" y="1200"/>
                  </a:lnTo>
                  <a:lnTo>
                    <a:pt x="4437" y="22343"/>
                  </a:lnTo>
                  <a:lnTo>
                    <a:pt x="12271" y="22383"/>
                  </a:lnTo>
                  <a:lnTo>
                    <a:pt x="12431" y="17826"/>
                  </a:lnTo>
                  <a:lnTo>
                    <a:pt x="18586" y="22103"/>
                  </a:lnTo>
                  <a:lnTo>
                    <a:pt x="18546" y="22143"/>
                  </a:lnTo>
                  <a:lnTo>
                    <a:pt x="18626" y="22263"/>
                  </a:lnTo>
                  <a:cubicBezTo>
                    <a:pt x="18666" y="22343"/>
                    <a:pt x="18706" y="22383"/>
                    <a:pt x="18866" y="22383"/>
                  </a:cubicBezTo>
                  <a:lnTo>
                    <a:pt x="19865" y="22383"/>
                  </a:lnTo>
                  <a:cubicBezTo>
                    <a:pt x="21304" y="22343"/>
                    <a:pt x="23981" y="22263"/>
                    <a:pt x="25141" y="22223"/>
                  </a:cubicBezTo>
                  <a:lnTo>
                    <a:pt x="26300" y="22223"/>
                  </a:lnTo>
                  <a:cubicBezTo>
                    <a:pt x="26589" y="22234"/>
                    <a:pt x="26839" y="22243"/>
                    <a:pt x="27053" y="22243"/>
                  </a:cubicBezTo>
                  <a:cubicBezTo>
                    <a:pt x="27577" y="22243"/>
                    <a:pt x="27888" y="22193"/>
                    <a:pt x="28058" y="22023"/>
                  </a:cubicBezTo>
                  <a:cubicBezTo>
                    <a:pt x="28178" y="21943"/>
                    <a:pt x="28218" y="21823"/>
                    <a:pt x="28218" y="21703"/>
                  </a:cubicBezTo>
                  <a:cubicBezTo>
                    <a:pt x="28138" y="18386"/>
                    <a:pt x="25181" y="15588"/>
                    <a:pt x="16068" y="7835"/>
                  </a:cubicBezTo>
                  <a:lnTo>
                    <a:pt x="14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1222134" y="3394558"/>
              <a:ext cx="856772" cy="1187532"/>
            </a:xfrm>
            <a:custGeom>
              <a:avLst/>
              <a:gdLst/>
              <a:ahLst/>
              <a:cxnLst/>
              <a:rect l="l" t="t" r="r" b="b"/>
              <a:pathLst>
                <a:path w="44525" h="61714" extrusionOk="0">
                  <a:moveTo>
                    <a:pt x="541" y="0"/>
                  </a:moveTo>
                  <a:cubicBezTo>
                    <a:pt x="191" y="0"/>
                    <a:pt x="1" y="4"/>
                    <a:pt x="1" y="4"/>
                  </a:cubicBezTo>
                  <a:lnTo>
                    <a:pt x="8434" y="21467"/>
                  </a:lnTo>
                  <a:lnTo>
                    <a:pt x="18985" y="61714"/>
                  </a:lnTo>
                  <a:lnTo>
                    <a:pt x="44524" y="61714"/>
                  </a:lnTo>
                  <a:cubicBezTo>
                    <a:pt x="44524" y="61714"/>
                    <a:pt x="31215" y="12634"/>
                    <a:pt x="25260" y="6159"/>
                  </a:cubicBezTo>
                  <a:cubicBezTo>
                    <a:pt x="19897" y="292"/>
                    <a:pt x="3708" y="0"/>
                    <a:pt x="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1275975" y="3396924"/>
              <a:ext cx="770624" cy="1185165"/>
            </a:xfrm>
            <a:custGeom>
              <a:avLst/>
              <a:gdLst/>
              <a:ahLst/>
              <a:cxnLst/>
              <a:rect l="l" t="t" r="r" b="b"/>
              <a:pathLst>
                <a:path w="40048" h="61591" extrusionOk="0">
                  <a:moveTo>
                    <a:pt x="17986" y="7555"/>
                  </a:moveTo>
                  <a:lnTo>
                    <a:pt x="17986" y="15029"/>
                  </a:lnTo>
                  <a:lnTo>
                    <a:pt x="10312" y="15029"/>
                  </a:lnTo>
                  <a:lnTo>
                    <a:pt x="10312" y="7555"/>
                  </a:lnTo>
                  <a:close/>
                  <a:moveTo>
                    <a:pt x="17986" y="15548"/>
                  </a:moveTo>
                  <a:lnTo>
                    <a:pt x="17986" y="23022"/>
                  </a:lnTo>
                  <a:lnTo>
                    <a:pt x="10312" y="23022"/>
                  </a:lnTo>
                  <a:lnTo>
                    <a:pt x="10312" y="15548"/>
                  </a:lnTo>
                  <a:close/>
                  <a:moveTo>
                    <a:pt x="26179" y="15548"/>
                  </a:moveTo>
                  <a:lnTo>
                    <a:pt x="26179" y="23022"/>
                  </a:lnTo>
                  <a:lnTo>
                    <a:pt x="18505" y="23022"/>
                  </a:lnTo>
                  <a:lnTo>
                    <a:pt x="18505" y="15548"/>
                  </a:lnTo>
                  <a:close/>
                  <a:moveTo>
                    <a:pt x="17986" y="23542"/>
                  </a:moveTo>
                  <a:lnTo>
                    <a:pt x="17986" y="31016"/>
                  </a:lnTo>
                  <a:lnTo>
                    <a:pt x="10312" y="31016"/>
                  </a:lnTo>
                  <a:lnTo>
                    <a:pt x="10312" y="23542"/>
                  </a:lnTo>
                  <a:close/>
                  <a:moveTo>
                    <a:pt x="26179" y="23542"/>
                  </a:moveTo>
                  <a:lnTo>
                    <a:pt x="26179" y="31016"/>
                  </a:lnTo>
                  <a:lnTo>
                    <a:pt x="18505" y="31016"/>
                  </a:lnTo>
                  <a:lnTo>
                    <a:pt x="18505" y="23542"/>
                  </a:lnTo>
                  <a:close/>
                  <a:moveTo>
                    <a:pt x="17986" y="31495"/>
                  </a:moveTo>
                  <a:lnTo>
                    <a:pt x="17986" y="39009"/>
                  </a:lnTo>
                  <a:lnTo>
                    <a:pt x="10312" y="39009"/>
                  </a:lnTo>
                  <a:lnTo>
                    <a:pt x="10312" y="31495"/>
                  </a:lnTo>
                  <a:close/>
                  <a:moveTo>
                    <a:pt x="26179" y="31495"/>
                  </a:moveTo>
                  <a:lnTo>
                    <a:pt x="26179" y="39009"/>
                  </a:lnTo>
                  <a:lnTo>
                    <a:pt x="18505" y="39009"/>
                  </a:lnTo>
                  <a:lnTo>
                    <a:pt x="18505" y="31495"/>
                  </a:lnTo>
                  <a:close/>
                  <a:moveTo>
                    <a:pt x="26179" y="39489"/>
                  </a:moveTo>
                  <a:lnTo>
                    <a:pt x="26179" y="47003"/>
                  </a:lnTo>
                  <a:lnTo>
                    <a:pt x="18505" y="47003"/>
                  </a:lnTo>
                  <a:lnTo>
                    <a:pt x="18505" y="39489"/>
                  </a:lnTo>
                  <a:close/>
                  <a:moveTo>
                    <a:pt x="34372" y="39489"/>
                  </a:moveTo>
                  <a:lnTo>
                    <a:pt x="34372" y="47003"/>
                  </a:lnTo>
                  <a:lnTo>
                    <a:pt x="26659" y="47003"/>
                  </a:lnTo>
                  <a:lnTo>
                    <a:pt x="26659" y="39489"/>
                  </a:lnTo>
                  <a:close/>
                  <a:moveTo>
                    <a:pt x="26179" y="47482"/>
                  </a:moveTo>
                  <a:lnTo>
                    <a:pt x="26179" y="54956"/>
                  </a:lnTo>
                  <a:lnTo>
                    <a:pt x="18505" y="54956"/>
                  </a:lnTo>
                  <a:lnTo>
                    <a:pt x="18505" y="47482"/>
                  </a:lnTo>
                  <a:close/>
                  <a:moveTo>
                    <a:pt x="34372" y="47482"/>
                  </a:moveTo>
                  <a:lnTo>
                    <a:pt x="34372" y="54956"/>
                  </a:lnTo>
                  <a:lnTo>
                    <a:pt x="26659" y="54956"/>
                  </a:lnTo>
                  <a:lnTo>
                    <a:pt x="26659" y="47482"/>
                  </a:lnTo>
                  <a:close/>
                  <a:moveTo>
                    <a:pt x="1639" y="1"/>
                  </a:moveTo>
                  <a:lnTo>
                    <a:pt x="1639" y="7035"/>
                  </a:lnTo>
                  <a:lnTo>
                    <a:pt x="0" y="7035"/>
                  </a:lnTo>
                  <a:lnTo>
                    <a:pt x="200" y="7555"/>
                  </a:lnTo>
                  <a:lnTo>
                    <a:pt x="1599" y="7555"/>
                  </a:lnTo>
                  <a:lnTo>
                    <a:pt x="1599" y="11152"/>
                  </a:lnTo>
                  <a:lnTo>
                    <a:pt x="2119" y="12391"/>
                  </a:lnTo>
                  <a:lnTo>
                    <a:pt x="2119" y="7555"/>
                  </a:lnTo>
                  <a:lnTo>
                    <a:pt x="9792" y="7555"/>
                  </a:lnTo>
                  <a:lnTo>
                    <a:pt x="9792" y="15029"/>
                  </a:lnTo>
                  <a:lnTo>
                    <a:pt x="3158" y="15029"/>
                  </a:lnTo>
                  <a:lnTo>
                    <a:pt x="3358" y="15548"/>
                  </a:lnTo>
                  <a:lnTo>
                    <a:pt x="9792" y="15548"/>
                  </a:lnTo>
                  <a:lnTo>
                    <a:pt x="9792" y="23022"/>
                  </a:lnTo>
                  <a:lnTo>
                    <a:pt x="6075" y="23022"/>
                  </a:lnTo>
                  <a:lnTo>
                    <a:pt x="6195" y="23542"/>
                  </a:lnTo>
                  <a:lnTo>
                    <a:pt x="9792" y="23542"/>
                  </a:lnTo>
                  <a:lnTo>
                    <a:pt x="9792" y="31016"/>
                  </a:lnTo>
                  <a:lnTo>
                    <a:pt x="8154" y="31016"/>
                  </a:lnTo>
                  <a:lnTo>
                    <a:pt x="8313" y="31495"/>
                  </a:lnTo>
                  <a:lnTo>
                    <a:pt x="9792" y="31495"/>
                  </a:lnTo>
                  <a:lnTo>
                    <a:pt x="9792" y="37211"/>
                  </a:lnTo>
                  <a:lnTo>
                    <a:pt x="10392" y="39489"/>
                  </a:lnTo>
                  <a:lnTo>
                    <a:pt x="17986" y="39489"/>
                  </a:lnTo>
                  <a:lnTo>
                    <a:pt x="17986" y="47003"/>
                  </a:lnTo>
                  <a:lnTo>
                    <a:pt x="12350" y="47003"/>
                  </a:lnTo>
                  <a:lnTo>
                    <a:pt x="12510" y="47482"/>
                  </a:lnTo>
                  <a:lnTo>
                    <a:pt x="17986" y="47482"/>
                  </a:lnTo>
                  <a:lnTo>
                    <a:pt x="17986" y="54956"/>
                  </a:lnTo>
                  <a:lnTo>
                    <a:pt x="14468" y="54956"/>
                  </a:lnTo>
                  <a:lnTo>
                    <a:pt x="14588" y="55476"/>
                  </a:lnTo>
                  <a:lnTo>
                    <a:pt x="17986" y="55476"/>
                  </a:lnTo>
                  <a:lnTo>
                    <a:pt x="17986" y="61591"/>
                  </a:lnTo>
                  <a:lnTo>
                    <a:pt x="18505" y="61591"/>
                  </a:lnTo>
                  <a:lnTo>
                    <a:pt x="18505" y="55476"/>
                  </a:lnTo>
                  <a:lnTo>
                    <a:pt x="26179" y="55476"/>
                  </a:lnTo>
                  <a:lnTo>
                    <a:pt x="26179" y="61591"/>
                  </a:lnTo>
                  <a:lnTo>
                    <a:pt x="26659" y="61591"/>
                  </a:lnTo>
                  <a:lnTo>
                    <a:pt x="26659" y="55476"/>
                  </a:lnTo>
                  <a:lnTo>
                    <a:pt x="34372" y="55476"/>
                  </a:lnTo>
                  <a:lnTo>
                    <a:pt x="34372" y="61591"/>
                  </a:lnTo>
                  <a:lnTo>
                    <a:pt x="34852" y="61591"/>
                  </a:lnTo>
                  <a:lnTo>
                    <a:pt x="34852" y="55476"/>
                  </a:lnTo>
                  <a:lnTo>
                    <a:pt x="40048" y="55476"/>
                  </a:lnTo>
                  <a:cubicBezTo>
                    <a:pt x="39968" y="55316"/>
                    <a:pt x="39928" y="55156"/>
                    <a:pt x="39888" y="54956"/>
                  </a:cubicBezTo>
                  <a:lnTo>
                    <a:pt x="34852" y="54956"/>
                  </a:lnTo>
                  <a:lnTo>
                    <a:pt x="34852" y="47482"/>
                  </a:lnTo>
                  <a:lnTo>
                    <a:pt x="37730" y="47482"/>
                  </a:lnTo>
                  <a:cubicBezTo>
                    <a:pt x="37690" y="47322"/>
                    <a:pt x="37650" y="47163"/>
                    <a:pt x="37570" y="47003"/>
                  </a:cubicBezTo>
                  <a:lnTo>
                    <a:pt x="34852" y="47003"/>
                  </a:lnTo>
                  <a:lnTo>
                    <a:pt x="34852" y="39489"/>
                  </a:lnTo>
                  <a:lnTo>
                    <a:pt x="35332" y="39489"/>
                  </a:lnTo>
                  <a:cubicBezTo>
                    <a:pt x="35292" y="39329"/>
                    <a:pt x="35252" y="39169"/>
                    <a:pt x="35172" y="39009"/>
                  </a:cubicBezTo>
                  <a:lnTo>
                    <a:pt x="34852" y="39009"/>
                  </a:lnTo>
                  <a:lnTo>
                    <a:pt x="34852" y="37970"/>
                  </a:lnTo>
                  <a:cubicBezTo>
                    <a:pt x="34692" y="37411"/>
                    <a:pt x="34532" y="36891"/>
                    <a:pt x="34372" y="36331"/>
                  </a:cubicBezTo>
                  <a:lnTo>
                    <a:pt x="34372" y="39009"/>
                  </a:lnTo>
                  <a:lnTo>
                    <a:pt x="26659" y="39009"/>
                  </a:lnTo>
                  <a:lnTo>
                    <a:pt x="26659" y="31495"/>
                  </a:lnTo>
                  <a:lnTo>
                    <a:pt x="32814" y="31495"/>
                  </a:lnTo>
                  <a:cubicBezTo>
                    <a:pt x="32774" y="31335"/>
                    <a:pt x="32734" y="31176"/>
                    <a:pt x="32654" y="31016"/>
                  </a:cubicBezTo>
                  <a:lnTo>
                    <a:pt x="26659" y="31016"/>
                  </a:lnTo>
                  <a:lnTo>
                    <a:pt x="26659" y="23542"/>
                  </a:lnTo>
                  <a:lnTo>
                    <a:pt x="30176" y="23542"/>
                  </a:lnTo>
                  <a:cubicBezTo>
                    <a:pt x="30096" y="23342"/>
                    <a:pt x="30056" y="23182"/>
                    <a:pt x="30016" y="23022"/>
                  </a:cubicBezTo>
                  <a:lnTo>
                    <a:pt x="26659" y="23022"/>
                  </a:lnTo>
                  <a:lnTo>
                    <a:pt x="26659" y="15548"/>
                  </a:lnTo>
                  <a:lnTo>
                    <a:pt x="27258" y="15548"/>
                  </a:lnTo>
                  <a:cubicBezTo>
                    <a:pt x="27178" y="15388"/>
                    <a:pt x="27098" y="15189"/>
                    <a:pt x="27058" y="15029"/>
                  </a:cubicBezTo>
                  <a:lnTo>
                    <a:pt x="26659" y="15029"/>
                  </a:lnTo>
                  <a:lnTo>
                    <a:pt x="26659" y="14109"/>
                  </a:lnTo>
                  <a:cubicBezTo>
                    <a:pt x="26499" y="13710"/>
                    <a:pt x="26339" y="13310"/>
                    <a:pt x="26179" y="12910"/>
                  </a:cubicBezTo>
                  <a:lnTo>
                    <a:pt x="26179" y="15029"/>
                  </a:lnTo>
                  <a:lnTo>
                    <a:pt x="18505" y="15029"/>
                  </a:lnTo>
                  <a:lnTo>
                    <a:pt x="18505" y="7555"/>
                  </a:lnTo>
                  <a:lnTo>
                    <a:pt x="23541" y="7555"/>
                  </a:lnTo>
                  <a:cubicBezTo>
                    <a:pt x="23461" y="7395"/>
                    <a:pt x="23341" y="7195"/>
                    <a:pt x="23221" y="7035"/>
                  </a:cubicBezTo>
                  <a:lnTo>
                    <a:pt x="18505" y="7035"/>
                  </a:lnTo>
                  <a:lnTo>
                    <a:pt x="18505" y="3318"/>
                  </a:lnTo>
                  <a:cubicBezTo>
                    <a:pt x="18305" y="3238"/>
                    <a:pt x="18145" y="3158"/>
                    <a:pt x="17986" y="3078"/>
                  </a:cubicBezTo>
                  <a:lnTo>
                    <a:pt x="17986" y="7035"/>
                  </a:lnTo>
                  <a:lnTo>
                    <a:pt x="10312" y="7035"/>
                  </a:lnTo>
                  <a:lnTo>
                    <a:pt x="10312" y="920"/>
                  </a:lnTo>
                  <a:cubicBezTo>
                    <a:pt x="10152" y="880"/>
                    <a:pt x="9952" y="880"/>
                    <a:pt x="9792" y="840"/>
                  </a:cubicBezTo>
                  <a:lnTo>
                    <a:pt x="9792" y="7035"/>
                  </a:lnTo>
                  <a:lnTo>
                    <a:pt x="2119" y="7035"/>
                  </a:lnTo>
                  <a:lnTo>
                    <a:pt x="2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1222134" y="3389959"/>
              <a:ext cx="862930" cy="1196749"/>
            </a:xfrm>
            <a:custGeom>
              <a:avLst/>
              <a:gdLst/>
              <a:ahLst/>
              <a:cxnLst/>
              <a:rect l="l" t="t" r="r" b="b"/>
              <a:pathLst>
                <a:path w="44845" h="62193" extrusionOk="0">
                  <a:moveTo>
                    <a:pt x="473" y="1"/>
                  </a:moveTo>
                  <a:cubicBezTo>
                    <a:pt x="174" y="1"/>
                    <a:pt x="8" y="3"/>
                    <a:pt x="1" y="3"/>
                  </a:cubicBezTo>
                  <a:lnTo>
                    <a:pt x="1" y="483"/>
                  </a:lnTo>
                  <a:cubicBezTo>
                    <a:pt x="17" y="483"/>
                    <a:pt x="156" y="481"/>
                    <a:pt x="403" y="481"/>
                  </a:cubicBezTo>
                  <a:cubicBezTo>
                    <a:pt x="3199" y="481"/>
                    <a:pt x="19734" y="717"/>
                    <a:pt x="25060" y="6558"/>
                  </a:cubicBezTo>
                  <a:cubicBezTo>
                    <a:pt x="30656" y="12673"/>
                    <a:pt x="43046" y="57477"/>
                    <a:pt x="44205" y="61713"/>
                  </a:cubicBezTo>
                  <a:lnTo>
                    <a:pt x="19185" y="61713"/>
                  </a:lnTo>
                  <a:lnTo>
                    <a:pt x="8673" y="21666"/>
                  </a:lnTo>
                  <a:lnTo>
                    <a:pt x="8194" y="21785"/>
                  </a:lnTo>
                  <a:lnTo>
                    <a:pt x="18785" y="62193"/>
                  </a:lnTo>
                  <a:lnTo>
                    <a:pt x="44844" y="62193"/>
                  </a:lnTo>
                  <a:lnTo>
                    <a:pt x="44764" y="61873"/>
                  </a:lnTo>
                  <a:cubicBezTo>
                    <a:pt x="44245" y="59875"/>
                    <a:pt x="31375" y="12713"/>
                    <a:pt x="25420" y="6198"/>
                  </a:cubicBezTo>
                  <a:cubicBezTo>
                    <a:pt x="22942" y="3480"/>
                    <a:pt x="17866" y="1602"/>
                    <a:pt x="10432" y="643"/>
                  </a:cubicBezTo>
                  <a:cubicBezTo>
                    <a:pt x="5887" y="54"/>
                    <a:pt x="1823" y="1"/>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2571861" y="2843972"/>
              <a:ext cx="801392" cy="494532"/>
            </a:xfrm>
            <a:custGeom>
              <a:avLst/>
              <a:gdLst/>
              <a:ahLst/>
              <a:cxnLst/>
              <a:rect l="l" t="t" r="r" b="b"/>
              <a:pathLst>
                <a:path w="41647" h="25700" extrusionOk="0">
                  <a:moveTo>
                    <a:pt x="3797" y="0"/>
                  </a:moveTo>
                  <a:cubicBezTo>
                    <a:pt x="1279" y="0"/>
                    <a:pt x="1" y="1959"/>
                    <a:pt x="920" y="4397"/>
                  </a:cubicBezTo>
                  <a:lnTo>
                    <a:pt x="7275" y="21263"/>
                  </a:lnTo>
                  <a:cubicBezTo>
                    <a:pt x="8194" y="23701"/>
                    <a:pt x="10992" y="25659"/>
                    <a:pt x="13510" y="25659"/>
                  </a:cubicBezTo>
                  <a:lnTo>
                    <a:pt x="37810" y="25699"/>
                  </a:lnTo>
                  <a:cubicBezTo>
                    <a:pt x="40328" y="25699"/>
                    <a:pt x="41647" y="23741"/>
                    <a:pt x="40727" y="21343"/>
                  </a:cubicBezTo>
                  <a:lnTo>
                    <a:pt x="34373" y="4437"/>
                  </a:lnTo>
                  <a:cubicBezTo>
                    <a:pt x="33453" y="2039"/>
                    <a:pt x="30656" y="80"/>
                    <a:pt x="28138" y="40"/>
                  </a:cubicBezTo>
                  <a:lnTo>
                    <a:pt x="3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2897175" y="3028546"/>
              <a:ext cx="85398" cy="74622"/>
            </a:xfrm>
            <a:custGeom>
              <a:avLst/>
              <a:gdLst/>
              <a:ahLst/>
              <a:cxnLst/>
              <a:rect l="l" t="t" r="r" b="b"/>
              <a:pathLst>
                <a:path w="4438" h="3878" extrusionOk="0">
                  <a:moveTo>
                    <a:pt x="1679" y="0"/>
                  </a:moveTo>
                  <a:cubicBezTo>
                    <a:pt x="600" y="0"/>
                    <a:pt x="1" y="840"/>
                    <a:pt x="281" y="1919"/>
                  </a:cubicBezTo>
                  <a:cubicBezTo>
                    <a:pt x="560" y="2998"/>
                    <a:pt x="1639" y="3877"/>
                    <a:pt x="2719" y="3877"/>
                  </a:cubicBezTo>
                  <a:cubicBezTo>
                    <a:pt x="3798" y="3877"/>
                    <a:pt x="4437" y="2998"/>
                    <a:pt x="4157" y="1919"/>
                  </a:cubicBezTo>
                  <a:cubicBezTo>
                    <a:pt x="3878" y="880"/>
                    <a:pt x="2759" y="0"/>
                    <a:pt x="1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3231725" y="3267730"/>
              <a:ext cx="493763" cy="70774"/>
            </a:xfrm>
            <a:custGeom>
              <a:avLst/>
              <a:gdLst/>
              <a:ahLst/>
              <a:cxnLst/>
              <a:rect l="l" t="t" r="r" b="b"/>
              <a:pathLst>
                <a:path w="25660" h="3678" extrusionOk="0">
                  <a:moveTo>
                    <a:pt x="560" y="0"/>
                  </a:moveTo>
                  <a:cubicBezTo>
                    <a:pt x="240" y="0"/>
                    <a:pt x="1" y="280"/>
                    <a:pt x="1" y="600"/>
                  </a:cubicBezTo>
                  <a:lnTo>
                    <a:pt x="1" y="3038"/>
                  </a:lnTo>
                  <a:cubicBezTo>
                    <a:pt x="1" y="3358"/>
                    <a:pt x="240" y="3637"/>
                    <a:pt x="560" y="3637"/>
                  </a:cubicBezTo>
                  <a:lnTo>
                    <a:pt x="25060" y="3677"/>
                  </a:lnTo>
                  <a:cubicBezTo>
                    <a:pt x="25380" y="3677"/>
                    <a:pt x="25660" y="3438"/>
                    <a:pt x="25660" y="3118"/>
                  </a:cubicBezTo>
                  <a:lnTo>
                    <a:pt x="25660" y="640"/>
                  </a:lnTo>
                  <a:cubicBezTo>
                    <a:pt x="25660" y="320"/>
                    <a:pt x="25380" y="40"/>
                    <a:pt x="25060" y="40"/>
                  </a:cubicBezTo>
                  <a:lnTo>
                    <a:pt x="5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2758744" y="1704970"/>
              <a:ext cx="495302" cy="416081"/>
            </a:xfrm>
            <a:custGeom>
              <a:avLst/>
              <a:gdLst/>
              <a:ahLst/>
              <a:cxnLst/>
              <a:rect l="l" t="t" r="r" b="b"/>
              <a:pathLst>
                <a:path w="25740" h="21623" extrusionOk="0">
                  <a:moveTo>
                    <a:pt x="4077" y="0"/>
                  </a:moveTo>
                  <a:cubicBezTo>
                    <a:pt x="1839" y="0"/>
                    <a:pt x="1" y="1839"/>
                    <a:pt x="1" y="4077"/>
                  </a:cubicBezTo>
                  <a:lnTo>
                    <a:pt x="1" y="13789"/>
                  </a:lnTo>
                  <a:cubicBezTo>
                    <a:pt x="1" y="16027"/>
                    <a:pt x="1839" y="17826"/>
                    <a:pt x="4077" y="17826"/>
                  </a:cubicBezTo>
                  <a:lnTo>
                    <a:pt x="21623" y="17826"/>
                  </a:lnTo>
                  <a:lnTo>
                    <a:pt x="25740" y="21623"/>
                  </a:lnTo>
                  <a:lnTo>
                    <a:pt x="25740" y="13789"/>
                  </a:lnTo>
                  <a:lnTo>
                    <a:pt x="25740" y="11271"/>
                  </a:lnTo>
                  <a:lnTo>
                    <a:pt x="25740" y="4077"/>
                  </a:lnTo>
                  <a:cubicBezTo>
                    <a:pt x="25740" y="1839"/>
                    <a:pt x="23941" y="0"/>
                    <a:pt x="21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2754896" y="1701121"/>
              <a:ext cx="502999" cy="423778"/>
            </a:xfrm>
            <a:custGeom>
              <a:avLst/>
              <a:gdLst/>
              <a:ahLst/>
              <a:cxnLst/>
              <a:rect l="l" t="t" r="r" b="b"/>
              <a:pathLst>
                <a:path w="26140" h="22023" extrusionOk="0">
                  <a:moveTo>
                    <a:pt x="21863" y="400"/>
                  </a:moveTo>
                  <a:cubicBezTo>
                    <a:pt x="24021" y="400"/>
                    <a:pt x="25740" y="2119"/>
                    <a:pt x="25740" y="4277"/>
                  </a:cubicBezTo>
                  <a:lnTo>
                    <a:pt x="25740" y="21423"/>
                  </a:lnTo>
                  <a:lnTo>
                    <a:pt x="21943" y="17906"/>
                  </a:lnTo>
                  <a:cubicBezTo>
                    <a:pt x="21903" y="17866"/>
                    <a:pt x="21863" y="17866"/>
                    <a:pt x="21823" y="17866"/>
                  </a:cubicBezTo>
                  <a:lnTo>
                    <a:pt x="4277" y="17866"/>
                  </a:lnTo>
                  <a:cubicBezTo>
                    <a:pt x="2119" y="17866"/>
                    <a:pt x="400" y="16107"/>
                    <a:pt x="400" y="13989"/>
                  </a:cubicBezTo>
                  <a:lnTo>
                    <a:pt x="400" y="4277"/>
                  </a:lnTo>
                  <a:cubicBezTo>
                    <a:pt x="400" y="2119"/>
                    <a:pt x="2119" y="400"/>
                    <a:pt x="4277" y="400"/>
                  </a:cubicBezTo>
                  <a:close/>
                  <a:moveTo>
                    <a:pt x="4277" y="0"/>
                  </a:moveTo>
                  <a:cubicBezTo>
                    <a:pt x="1919" y="0"/>
                    <a:pt x="1" y="1919"/>
                    <a:pt x="1" y="4277"/>
                  </a:cubicBezTo>
                  <a:lnTo>
                    <a:pt x="1" y="13989"/>
                  </a:lnTo>
                  <a:cubicBezTo>
                    <a:pt x="1" y="16307"/>
                    <a:pt x="1919" y="18226"/>
                    <a:pt x="4277" y="18226"/>
                  </a:cubicBezTo>
                  <a:lnTo>
                    <a:pt x="21743" y="18226"/>
                  </a:lnTo>
                  <a:lnTo>
                    <a:pt x="25820" y="21983"/>
                  </a:lnTo>
                  <a:cubicBezTo>
                    <a:pt x="25860" y="22022"/>
                    <a:pt x="25900" y="22022"/>
                    <a:pt x="25940" y="22022"/>
                  </a:cubicBezTo>
                  <a:lnTo>
                    <a:pt x="26020" y="22022"/>
                  </a:lnTo>
                  <a:cubicBezTo>
                    <a:pt x="26100" y="21983"/>
                    <a:pt x="26140" y="21903"/>
                    <a:pt x="26140" y="21823"/>
                  </a:cubicBezTo>
                  <a:lnTo>
                    <a:pt x="26140" y="4277"/>
                  </a:lnTo>
                  <a:cubicBezTo>
                    <a:pt x="26140" y="1919"/>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2613386" y="1570369"/>
              <a:ext cx="495302" cy="416100"/>
            </a:xfrm>
            <a:custGeom>
              <a:avLst/>
              <a:gdLst/>
              <a:ahLst/>
              <a:cxnLst/>
              <a:rect l="l" t="t" r="r" b="b"/>
              <a:pathLst>
                <a:path w="25740" h="21624" extrusionOk="0">
                  <a:moveTo>
                    <a:pt x="4077" y="1"/>
                  </a:moveTo>
                  <a:cubicBezTo>
                    <a:pt x="1839" y="1"/>
                    <a:pt x="1" y="1839"/>
                    <a:pt x="1" y="4078"/>
                  </a:cubicBezTo>
                  <a:lnTo>
                    <a:pt x="1" y="13790"/>
                  </a:lnTo>
                  <a:cubicBezTo>
                    <a:pt x="1" y="16028"/>
                    <a:pt x="1839" y="17826"/>
                    <a:pt x="4077" y="17826"/>
                  </a:cubicBezTo>
                  <a:lnTo>
                    <a:pt x="21583" y="17826"/>
                  </a:lnTo>
                  <a:lnTo>
                    <a:pt x="25740" y="21623"/>
                  </a:lnTo>
                  <a:lnTo>
                    <a:pt x="25740" y="13790"/>
                  </a:lnTo>
                  <a:lnTo>
                    <a:pt x="25740" y="11272"/>
                  </a:lnTo>
                  <a:lnTo>
                    <a:pt x="25740" y="4078"/>
                  </a:lnTo>
                  <a:cubicBezTo>
                    <a:pt x="25740" y="1839"/>
                    <a:pt x="23901" y="1"/>
                    <a:pt x="21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2609538" y="1566539"/>
              <a:ext cx="502999" cy="423778"/>
            </a:xfrm>
            <a:custGeom>
              <a:avLst/>
              <a:gdLst/>
              <a:ahLst/>
              <a:cxnLst/>
              <a:rect l="l" t="t" r="r" b="b"/>
              <a:pathLst>
                <a:path w="26140" h="22023" extrusionOk="0">
                  <a:moveTo>
                    <a:pt x="21863" y="400"/>
                  </a:moveTo>
                  <a:cubicBezTo>
                    <a:pt x="24021" y="400"/>
                    <a:pt x="25740" y="2118"/>
                    <a:pt x="25740" y="4277"/>
                  </a:cubicBezTo>
                  <a:lnTo>
                    <a:pt x="25740" y="21423"/>
                  </a:lnTo>
                  <a:lnTo>
                    <a:pt x="21943" y="17905"/>
                  </a:lnTo>
                  <a:cubicBezTo>
                    <a:pt x="21903" y="17866"/>
                    <a:pt x="21863" y="17866"/>
                    <a:pt x="21783" y="17866"/>
                  </a:cubicBezTo>
                  <a:lnTo>
                    <a:pt x="4277" y="17866"/>
                  </a:lnTo>
                  <a:cubicBezTo>
                    <a:pt x="2119" y="17866"/>
                    <a:pt x="401" y="16107"/>
                    <a:pt x="401" y="13989"/>
                  </a:cubicBezTo>
                  <a:lnTo>
                    <a:pt x="401" y="4277"/>
                  </a:lnTo>
                  <a:cubicBezTo>
                    <a:pt x="401" y="2118"/>
                    <a:pt x="2119" y="400"/>
                    <a:pt x="4277" y="400"/>
                  </a:cubicBezTo>
                  <a:close/>
                  <a:moveTo>
                    <a:pt x="4277" y="0"/>
                  </a:moveTo>
                  <a:cubicBezTo>
                    <a:pt x="1919" y="0"/>
                    <a:pt x="1" y="1918"/>
                    <a:pt x="1" y="4277"/>
                  </a:cubicBezTo>
                  <a:lnTo>
                    <a:pt x="1" y="13989"/>
                  </a:lnTo>
                  <a:cubicBezTo>
                    <a:pt x="1" y="16307"/>
                    <a:pt x="1919" y="18225"/>
                    <a:pt x="4277" y="18225"/>
                  </a:cubicBezTo>
                  <a:lnTo>
                    <a:pt x="21743" y="18225"/>
                  </a:lnTo>
                  <a:lnTo>
                    <a:pt x="25820" y="21982"/>
                  </a:lnTo>
                  <a:cubicBezTo>
                    <a:pt x="25860" y="22022"/>
                    <a:pt x="25900" y="22022"/>
                    <a:pt x="25940" y="22022"/>
                  </a:cubicBezTo>
                  <a:lnTo>
                    <a:pt x="26020" y="22022"/>
                  </a:lnTo>
                  <a:cubicBezTo>
                    <a:pt x="26100" y="21982"/>
                    <a:pt x="26140" y="21902"/>
                    <a:pt x="26140" y="21822"/>
                  </a:cubicBezTo>
                  <a:lnTo>
                    <a:pt x="26140" y="4277"/>
                  </a:lnTo>
                  <a:cubicBezTo>
                    <a:pt x="26140" y="1918"/>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2938719"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2820282"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2701844" y="1714187"/>
              <a:ext cx="67695" cy="68465"/>
            </a:xfrm>
            <a:custGeom>
              <a:avLst/>
              <a:gdLst/>
              <a:ahLst/>
              <a:cxnLst/>
              <a:rect l="l" t="t" r="r" b="b"/>
              <a:pathLst>
                <a:path w="3518" h="3558" extrusionOk="0">
                  <a:moveTo>
                    <a:pt x="1759" y="1"/>
                  </a:moveTo>
                  <a:cubicBezTo>
                    <a:pt x="759" y="1"/>
                    <a:pt x="0" y="800"/>
                    <a:pt x="0" y="1759"/>
                  </a:cubicBezTo>
                  <a:cubicBezTo>
                    <a:pt x="0" y="2759"/>
                    <a:pt x="75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1132926" y="3865306"/>
              <a:ext cx="89227" cy="578353"/>
            </a:xfrm>
            <a:custGeom>
              <a:avLst/>
              <a:gdLst/>
              <a:ahLst/>
              <a:cxnLst/>
              <a:rect l="l" t="t" r="r" b="b"/>
              <a:pathLst>
                <a:path w="4637" h="30056" extrusionOk="0">
                  <a:moveTo>
                    <a:pt x="0" y="0"/>
                  </a:moveTo>
                  <a:lnTo>
                    <a:pt x="0" y="30056"/>
                  </a:lnTo>
                  <a:lnTo>
                    <a:pt x="4637" y="30056"/>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1129078" y="3861458"/>
              <a:ext cx="96155" cy="585280"/>
            </a:xfrm>
            <a:custGeom>
              <a:avLst/>
              <a:gdLst/>
              <a:ahLst/>
              <a:cxnLst/>
              <a:rect l="l" t="t" r="r" b="b"/>
              <a:pathLst>
                <a:path w="4997" h="30416" extrusionOk="0">
                  <a:moveTo>
                    <a:pt x="4637" y="360"/>
                  </a:moveTo>
                  <a:lnTo>
                    <a:pt x="4637" y="30056"/>
                  </a:lnTo>
                  <a:lnTo>
                    <a:pt x="400" y="30056"/>
                  </a:lnTo>
                  <a:lnTo>
                    <a:pt x="400" y="360"/>
                  </a:lnTo>
                  <a:close/>
                  <a:moveTo>
                    <a:pt x="0" y="0"/>
                  </a:moveTo>
                  <a:lnTo>
                    <a:pt x="0" y="30416"/>
                  </a:lnTo>
                  <a:lnTo>
                    <a:pt x="4996" y="30416"/>
                  </a:lnTo>
                  <a:lnTo>
                    <a:pt x="49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1109085" y="4133700"/>
              <a:ext cx="136910" cy="494532"/>
            </a:xfrm>
            <a:custGeom>
              <a:avLst/>
              <a:gdLst/>
              <a:ahLst/>
              <a:cxnLst/>
              <a:rect l="l" t="t" r="r" b="b"/>
              <a:pathLst>
                <a:path w="7115" h="25700" extrusionOk="0">
                  <a:moveTo>
                    <a:pt x="2119" y="1"/>
                  </a:moveTo>
                  <a:cubicBezTo>
                    <a:pt x="960" y="1"/>
                    <a:pt x="0" y="960"/>
                    <a:pt x="0" y="2159"/>
                  </a:cubicBezTo>
                  <a:lnTo>
                    <a:pt x="0" y="23542"/>
                  </a:lnTo>
                  <a:cubicBezTo>
                    <a:pt x="0" y="24741"/>
                    <a:pt x="960" y="25700"/>
                    <a:pt x="2119" y="25700"/>
                  </a:cubicBezTo>
                  <a:lnTo>
                    <a:pt x="4956" y="25700"/>
                  </a:lnTo>
                  <a:cubicBezTo>
                    <a:pt x="6155" y="25700"/>
                    <a:pt x="7115" y="24741"/>
                    <a:pt x="7115" y="23542"/>
                  </a:cubicBezTo>
                  <a:lnTo>
                    <a:pt x="7115" y="2159"/>
                  </a:lnTo>
                  <a:cubicBezTo>
                    <a:pt x="7115" y="960"/>
                    <a:pt x="6155" y="1"/>
                    <a:pt x="4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796067" y="4586688"/>
              <a:ext cx="762946" cy="126154"/>
            </a:xfrm>
            <a:custGeom>
              <a:avLst/>
              <a:gdLst/>
              <a:ahLst/>
              <a:cxnLst/>
              <a:rect l="l" t="t" r="r" b="b"/>
              <a:pathLst>
                <a:path w="39649" h="6556" extrusionOk="0">
                  <a:moveTo>
                    <a:pt x="1" y="1"/>
                  </a:moveTo>
                  <a:lnTo>
                    <a:pt x="1" y="3078"/>
                  </a:lnTo>
                  <a:lnTo>
                    <a:pt x="1" y="6555"/>
                  </a:lnTo>
                  <a:lnTo>
                    <a:pt x="2678" y="6555"/>
                  </a:lnTo>
                  <a:lnTo>
                    <a:pt x="2678" y="3078"/>
                  </a:lnTo>
                  <a:lnTo>
                    <a:pt x="36930" y="3078"/>
                  </a:lnTo>
                  <a:lnTo>
                    <a:pt x="36930" y="6555"/>
                  </a:lnTo>
                  <a:lnTo>
                    <a:pt x="39648" y="6555"/>
                  </a:lnTo>
                  <a:lnTo>
                    <a:pt x="39648" y="3078"/>
                  </a:lnTo>
                  <a:lnTo>
                    <a:pt x="396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742226" y="4677436"/>
              <a:ext cx="158462" cy="158462"/>
            </a:xfrm>
            <a:custGeom>
              <a:avLst/>
              <a:gdLst/>
              <a:ahLst/>
              <a:cxnLst/>
              <a:rect l="l" t="t" r="r" b="b"/>
              <a:pathLst>
                <a:path w="8235" h="8235" extrusionOk="0">
                  <a:moveTo>
                    <a:pt x="4117" y="1"/>
                  </a:moveTo>
                  <a:cubicBezTo>
                    <a:pt x="1839" y="1"/>
                    <a:pt x="1" y="1839"/>
                    <a:pt x="1" y="4118"/>
                  </a:cubicBezTo>
                  <a:cubicBezTo>
                    <a:pt x="1" y="6396"/>
                    <a:pt x="1839" y="8234"/>
                    <a:pt x="4117" y="8234"/>
                  </a:cubicBezTo>
                  <a:cubicBezTo>
                    <a:pt x="6396" y="8234"/>
                    <a:pt x="8234" y="6396"/>
                    <a:pt x="8234" y="4118"/>
                  </a:cubicBezTo>
                  <a:cubicBezTo>
                    <a:pt x="8234" y="1839"/>
                    <a:pt x="6396"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738378" y="4673607"/>
              <a:ext cx="166140" cy="166140"/>
            </a:xfrm>
            <a:custGeom>
              <a:avLst/>
              <a:gdLst/>
              <a:ahLst/>
              <a:cxnLst/>
              <a:rect l="l" t="t" r="r" b="b"/>
              <a:pathLst>
                <a:path w="8634" h="8634" extrusionOk="0">
                  <a:moveTo>
                    <a:pt x="4317" y="360"/>
                  </a:moveTo>
                  <a:cubicBezTo>
                    <a:pt x="6476" y="360"/>
                    <a:pt x="8274" y="2158"/>
                    <a:pt x="8274" y="4317"/>
                  </a:cubicBezTo>
                  <a:cubicBezTo>
                    <a:pt x="8274" y="6475"/>
                    <a:pt x="6476" y="8273"/>
                    <a:pt x="4317" y="8273"/>
                  </a:cubicBezTo>
                  <a:cubicBezTo>
                    <a:pt x="2159" y="8273"/>
                    <a:pt x="361" y="6475"/>
                    <a:pt x="361" y="4317"/>
                  </a:cubicBezTo>
                  <a:cubicBezTo>
                    <a:pt x="361" y="2158"/>
                    <a:pt x="2159" y="360"/>
                    <a:pt x="4317" y="360"/>
                  </a:cubicBezTo>
                  <a:close/>
                  <a:moveTo>
                    <a:pt x="4317" y="0"/>
                  </a:moveTo>
                  <a:cubicBezTo>
                    <a:pt x="1919" y="0"/>
                    <a:pt x="1" y="1918"/>
                    <a:pt x="1" y="4317"/>
                  </a:cubicBezTo>
                  <a:cubicBezTo>
                    <a:pt x="1" y="6715"/>
                    <a:pt x="1919" y="8633"/>
                    <a:pt x="4317" y="8633"/>
                  </a:cubicBezTo>
                  <a:cubicBezTo>
                    <a:pt x="6715" y="8633"/>
                    <a:pt x="8634" y="6715"/>
                    <a:pt x="8634" y="4317"/>
                  </a:cubicBezTo>
                  <a:cubicBezTo>
                    <a:pt x="8634" y="1918"/>
                    <a:pt x="671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790679" y="4725888"/>
              <a:ext cx="61557" cy="61557"/>
            </a:xfrm>
            <a:custGeom>
              <a:avLst/>
              <a:gdLst/>
              <a:ahLst/>
              <a:cxnLst/>
              <a:rect l="l" t="t" r="r" b="b"/>
              <a:pathLst>
                <a:path w="3199" h="3199" extrusionOk="0">
                  <a:moveTo>
                    <a:pt x="1599" y="1"/>
                  </a:moveTo>
                  <a:cubicBezTo>
                    <a:pt x="720" y="1"/>
                    <a:pt x="1" y="720"/>
                    <a:pt x="1" y="1600"/>
                  </a:cubicBezTo>
                  <a:cubicBezTo>
                    <a:pt x="1" y="2479"/>
                    <a:pt x="720" y="3198"/>
                    <a:pt x="1599" y="3198"/>
                  </a:cubicBezTo>
                  <a:cubicBezTo>
                    <a:pt x="2479" y="3198"/>
                    <a:pt x="3198" y="2479"/>
                    <a:pt x="3198" y="1600"/>
                  </a:cubicBezTo>
                  <a:cubicBezTo>
                    <a:pt x="319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1455931" y="4677436"/>
              <a:ext cx="159212" cy="158462"/>
            </a:xfrm>
            <a:custGeom>
              <a:avLst/>
              <a:gdLst/>
              <a:ahLst/>
              <a:cxnLst/>
              <a:rect l="l" t="t" r="r" b="b"/>
              <a:pathLst>
                <a:path w="8274" h="8235" extrusionOk="0">
                  <a:moveTo>
                    <a:pt x="4157" y="1"/>
                  </a:moveTo>
                  <a:cubicBezTo>
                    <a:pt x="1879" y="1"/>
                    <a:pt x="1" y="1839"/>
                    <a:pt x="1" y="4118"/>
                  </a:cubicBezTo>
                  <a:cubicBezTo>
                    <a:pt x="1" y="6396"/>
                    <a:pt x="1879" y="8234"/>
                    <a:pt x="4157" y="8234"/>
                  </a:cubicBezTo>
                  <a:cubicBezTo>
                    <a:pt x="6435" y="8234"/>
                    <a:pt x="8274" y="6396"/>
                    <a:pt x="8274" y="4118"/>
                  </a:cubicBezTo>
                  <a:cubicBezTo>
                    <a:pt x="8274" y="1839"/>
                    <a:pt x="6435"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1452852" y="4673607"/>
              <a:ext cx="166140" cy="166140"/>
            </a:xfrm>
            <a:custGeom>
              <a:avLst/>
              <a:gdLst/>
              <a:ahLst/>
              <a:cxnLst/>
              <a:rect l="l" t="t" r="r" b="b"/>
              <a:pathLst>
                <a:path w="8634" h="8634" extrusionOk="0">
                  <a:moveTo>
                    <a:pt x="4317" y="360"/>
                  </a:moveTo>
                  <a:cubicBezTo>
                    <a:pt x="6476" y="360"/>
                    <a:pt x="8234" y="2158"/>
                    <a:pt x="8234" y="4317"/>
                  </a:cubicBezTo>
                  <a:cubicBezTo>
                    <a:pt x="8234" y="6475"/>
                    <a:pt x="6476" y="8273"/>
                    <a:pt x="4317" y="8273"/>
                  </a:cubicBezTo>
                  <a:cubicBezTo>
                    <a:pt x="2119" y="8273"/>
                    <a:pt x="360" y="6475"/>
                    <a:pt x="360" y="4317"/>
                  </a:cubicBezTo>
                  <a:cubicBezTo>
                    <a:pt x="360" y="2158"/>
                    <a:pt x="2119" y="360"/>
                    <a:pt x="4317" y="360"/>
                  </a:cubicBezTo>
                  <a:close/>
                  <a:moveTo>
                    <a:pt x="4317" y="0"/>
                  </a:moveTo>
                  <a:cubicBezTo>
                    <a:pt x="1919" y="0"/>
                    <a:pt x="1" y="1918"/>
                    <a:pt x="1" y="4317"/>
                  </a:cubicBezTo>
                  <a:cubicBezTo>
                    <a:pt x="1" y="6715"/>
                    <a:pt x="1919" y="8633"/>
                    <a:pt x="4317" y="8633"/>
                  </a:cubicBezTo>
                  <a:cubicBezTo>
                    <a:pt x="6675" y="8633"/>
                    <a:pt x="8634" y="6715"/>
                    <a:pt x="8634" y="4317"/>
                  </a:cubicBezTo>
                  <a:cubicBezTo>
                    <a:pt x="8634" y="1918"/>
                    <a:pt x="667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1505153" y="4725888"/>
              <a:ext cx="60768" cy="61557"/>
            </a:xfrm>
            <a:custGeom>
              <a:avLst/>
              <a:gdLst/>
              <a:ahLst/>
              <a:cxnLst/>
              <a:rect l="l" t="t" r="r" b="b"/>
              <a:pathLst>
                <a:path w="3158" h="3199" extrusionOk="0">
                  <a:moveTo>
                    <a:pt x="1599" y="1"/>
                  </a:moveTo>
                  <a:cubicBezTo>
                    <a:pt x="720" y="1"/>
                    <a:pt x="1" y="720"/>
                    <a:pt x="1" y="1600"/>
                  </a:cubicBezTo>
                  <a:cubicBezTo>
                    <a:pt x="1" y="2479"/>
                    <a:pt x="720" y="3198"/>
                    <a:pt x="1599" y="3198"/>
                  </a:cubicBezTo>
                  <a:cubicBezTo>
                    <a:pt x="2479" y="3198"/>
                    <a:pt x="3158" y="2479"/>
                    <a:pt x="3158" y="1600"/>
                  </a:cubicBezTo>
                  <a:cubicBezTo>
                    <a:pt x="315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40000" y="2845511"/>
              <a:ext cx="1730440" cy="1089799"/>
            </a:xfrm>
            <a:custGeom>
              <a:avLst/>
              <a:gdLst/>
              <a:ahLst/>
              <a:cxnLst/>
              <a:rect l="l" t="t" r="r" b="b"/>
              <a:pathLst>
                <a:path w="89928" h="56635" extrusionOk="0">
                  <a:moveTo>
                    <a:pt x="3238" y="0"/>
                  </a:moveTo>
                  <a:cubicBezTo>
                    <a:pt x="1440" y="0"/>
                    <a:pt x="1" y="1519"/>
                    <a:pt x="121" y="3317"/>
                  </a:cubicBezTo>
                  <a:lnTo>
                    <a:pt x="3638" y="53717"/>
                  </a:lnTo>
                  <a:cubicBezTo>
                    <a:pt x="3718" y="55355"/>
                    <a:pt x="5077" y="56634"/>
                    <a:pt x="6715" y="56634"/>
                  </a:cubicBezTo>
                  <a:lnTo>
                    <a:pt x="86331" y="56634"/>
                  </a:lnTo>
                  <a:cubicBezTo>
                    <a:pt x="88449" y="56634"/>
                    <a:pt x="89928" y="54556"/>
                    <a:pt x="89288" y="52517"/>
                  </a:cubicBezTo>
                  <a:cubicBezTo>
                    <a:pt x="88849" y="51239"/>
                    <a:pt x="87650" y="50399"/>
                    <a:pt x="86331" y="50399"/>
                  </a:cubicBezTo>
                  <a:lnTo>
                    <a:pt x="58673" y="50399"/>
                  </a:lnTo>
                  <a:cubicBezTo>
                    <a:pt x="57154" y="50399"/>
                    <a:pt x="55835" y="49280"/>
                    <a:pt x="55596" y="47761"/>
                  </a:cubicBezTo>
                  <a:lnTo>
                    <a:pt x="48282" y="2598"/>
                  </a:lnTo>
                  <a:cubicBezTo>
                    <a:pt x="48042" y="1079"/>
                    <a:pt x="46723" y="0"/>
                    <a:pt x="45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337691" y="2841663"/>
              <a:ext cx="1730440" cy="1097477"/>
            </a:xfrm>
            <a:custGeom>
              <a:avLst/>
              <a:gdLst/>
              <a:ahLst/>
              <a:cxnLst/>
              <a:rect l="l" t="t" r="r" b="b"/>
              <a:pathLst>
                <a:path w="89928" h="57034" extrusionOk="0">
                  <a:moveTo>
                    <a:pt x="45324" y="360"/>
                  </a:moveTo>
                  <a:cubicBezTo>
                    <a:pt x="46763" y="360"/>
                    <a:pt x="47962" y="1399"/>
                    <a:pt x="48202" y="2838"/>
                  </a:cubicBezTo>
                  <a:lnTo>
                    <a:pt x="55556" y="48001"/>
                  </a:lnTo>
                  <a:cubicBezTo>
                    <a:pt x="55796" y="49600"/>
                    <a:pt x="57154" y="50759"/>
                    <a:pt x="58793" y="50759"/>
                  </a:cubicBezTo>
                  <a:lnTo>
                    <a:pt x="86451" y="50759"/>
                  </a:lnTo>
                  <a:cubicBezTo>
                    <a:pt x="87690" y="50759"/>
                    <a:pt x="88809" y="51598"/>
                    <a:pt x="89208" y="52797"/>
                  </a:cubicBezTo>
                  <a:cubicBezTo>
                    <a:pt x="89528" y="53717"/>
                    <a:pt x="89368" y="54676"/>
                    <a:pt x="88809" y="55435"/>
                  </a:cubicBezTo>
                  <a:cubicBezTo>
                    <a:pt x="88249" y="56195"/>
                    <a:pt x="87370" y="56634"/>
                    <a:pt x="86451" y="56634"/>
                  </a:cubicBezTo>
                  <a:lnTo>
                    <a:pt x="6835" y="56634"/>
                  </a:lnTo>
                  <a:cubicBezTo>
                    <a:pt x="5317" y="56634"/>
                    <a:pt x="4038" y="55435"/>
                    <a:pt x="3918" y="53917"/>
                  </a:cubicBezTo>
                  <a:lnTo>
                    <a:pt x="441" y="3517"/>
                  </a:lnTo>
                  <a:cubicBezTo>
                    <a:pt x="401" y="2678"/>
                    <a:pt x="640" y="1919"/>
                    <a:pt x="1240" y="1319"/>
                  </a:cubicBezTo>
                  <a:cubicBezTo>
                    <a:pt x="1799" y="720"/>
                    <a:pt x="2559" y="360"/>
                    <a:pt x="3358" y="360"/>
                  </a:cubicBezTo>
                  <a:close/>
                  <a:moveTo>
                    <a:pt x="3358" y="0"/>
                  </a:moveTo>
                  <a:cubicBezTo>
                    <a:pt x="2439" y="0"/>
                    <a:pt x="1600" y="360"/>
                    <a:pt x="960" y="1039"/>
                  </a:cubicBezTo>
                  <a:cubicBezTo>
                    <a:pt x="321" y="1719"/>
                    <a:pt x="1" y="2598"/>
                    <a:pt x="81" y="3517"/>
                  </a:cubicBezTo>
                  <a:lnTo>
                    <a:pt x="3558" y="53956"/>
                  </a:lnTo>
                  <a:cubicBezTo>
                    <a:pt x="3678" y="55675"/>
                    <a:pt x="5117" y="57034"/>
                    <a:pt x="6835" y="57034"/>
                  </a:cubicBezTo>
                  <a:lnTo>
                    <a:pt x="86451" y="57034"/>
                  </a:lnTo>
                  <a:cubicBezTo>
                    <a:pt x="87490" y="57034"/>
                    <a:pt x="88489" y="56514"/>
                    <a:pt x="89128" y="55635"/>
                  </a:cubicBezTo>
                  <a:cubicBezTo>
                    <a:pt x="89728" y="54796"/>
                    <a:pt x="89928" y="53677"/>
                    <a:pt x="89568" y="52678"/>
                  </a:cubicBezTo>
                  <a:cubicBezTo>
                    <a:pt x="89128" y="51319"/>
                    <a:pt x="87849" y="50399"/>
                    <a:pt x="86451" y="50399"/>
                  </a:cubicBezTo>
                  <a:lnTo>
                    <a:pt x="58793" y="50399"/>
                  </a:lnTo>
                  <a:cubicBezTo>
                    <a:pt x="57354" y="50399"/>
                    <a:pt x="56155" y="49360"/>
                    <a:pt x="55915" y="47921"/>
                  </a:cubicBezTo>
                  <a:lnTo>
                    <a:pt x="48561" y="2758"/>
                  </a:lnTo>
                  <a:cubicBezTo>
                    <a:pt x="48322" y="1159"/>
                    <a:pt x="46923" y="0"/>
                    <a:pt x="4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409985" y="3066223"/>
              <a:ext cx="701428" cy="7716"/>
            </a:xfrm>
            <a:custGeom>
              <a:avLst/>
              <a:gdLst/>
              <a:ahLst/>
              <a:cxnLst/>
              <a:rect l="l" t="t" r="r" b="b"/>
              <a:pathLst>
                <a:path w="36452" h="401" extrusionOk="0">
                  <a:moveTo>
                    <a:pt x="201" y="1"/>
                  </a:moveTo>
                  <a:cubicBezTo>
                    <a:pt x="81" y="1"/>
                    <a:pt x="1" y="81"/>
                    <a:pt x="1" y="201"/>
                  </a:cubicBezTo>
                  <a:cubicBezTo>
                    <a:pt x="1" y="321"/>
                    <a:pt x="81" y="400"/>
                    <a:pt x="201" y="400"/>
                  </a:cubicBezTo>
                  <a:lnTo>
                    <a:pt x="36251" y="400"/>
                  </a:lnTo>
                  <a:cubicBezTo>
                    <a:pt x="36371" y="400"/>
                    <a:pt x="36451" y="321"/>
                    <a:pt x="36451" y="201"/>
                  </a:cubicBezTo>
                  <a:cubicBezTo>
                    <a:pt x="36451" y="81"/>
                    <a:pt x="36371" y="1"/>
                    <a:pt x="36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409985" y="3287723"/>
              <a:ext cx="741414" cy="7716"/>
            </a:xfrm>
            <a:custGeom>
              <a:avLst/>
              <a:gdLst/>
              <a:ahLst/>
              <a:cxnLst/>
              <a:rect l="l" t="t" r="r" b="b"/>
              <a:pathLst>
                <a:path w="38530" h="401" extrusionOk="0">
                  <a:moveTo>
                    <a:pt x="201" y="0"/>
                  </a:moveTo>
                  <a:cubicBezTo>
                    <a:pt x="81" y="0"/>
                    <a:pt x="1" y="80"/>
                    <a:pt x="1" y="200"/>
                  </a:cubicBezTo>
                  <a:cubicBezTo>
                    <a:pt x="1" y="280"/>
                    <a:pt x="81" y="400"/>
                    <a:pt x="201" y="400"/>
                  </a:cubicBezTo>
                  <a:lnTo>
                    <a:pt x="38330" y="400"/>
                  </a:lnTo>
                  <a:cubicBezTo>
                    <a:pt x="38410" y="400"/>
                    <a:pt x="38530" y="280"/>
                    <a:pt x="38530" y="200"/>
                  </a:cubicBezTo>
                  <a:cubicBezTo>
                    <a:pt x="38530" y="80"/>
                    <a:pt x="3841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454590" y="3509224"/>
              <a:ext cx="741414" cy="6927"/>
            </a:xfrm>
            <a:custGeom>
              <a:avLst/>
              <a:gdLst/>
              <a:ahLst/>
              <a:cxnLst/>
              <a:rect l="l" t="t" r="r" b="b"/>
              <a:pathLst>
                <a:path w="38530" h="360" extrusionOk="0">
                  <a:moveTo>
                    <a:pt x="201" y="0"/>
                  </a:moveTo>
                  <a:cubicBezTo>
                    <a:pt x="81" y="0"/>
                    <a:pt x="1" y="80"/>
                    <a:pt x="1" y="200"/>
                  </a:cubicBezTo>
                  <a:cubicBezTo>
                    <a:pt x="1" y="280"/>
                    <a:pt x="81" y="360"/>
                    <a:pt x="201" y="360"/>
                  </a:cubicBezTo>
                  <a:lnTo>
                    <a:pt x="38330" y="360"/>
                  </a:lnTo>
                  <a:cubicBezTo>
                    <a:pt x="38450" y="360"/>
                    <a:pt x="38530" y="280"/>
                    <a:pt x="38530" y="200"/>
                  </a:cubicBezTo>
                  <a:cubicBezTo>
                    <a:pt x="38530" y="80"/>
                    <a:pt x="3845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454590" y="3730705"/>
              <a:ext cx="741414" cy="6947"/>
            </a:xfrm>
            <a:custGeom>
              <a:avLst/>
              <a:gdLst/>
              <a:ahLst/>
              <a:cxnLst/>
              <a:rect l="l" t="t" r="r" b="b"/>
              <a:pathLst>
                <a:path w="38530" h="361" extrusionOk="0">
                  <a:moveTo>
                    <a:pt x="201" y="1"/>
                  </a:moveTo>
                  <a:cubicBezTo>
                    <a:pt x="81" y="1"/>
                    <a:pt x="1" y="81"/>
                    <a:pt x="1" y="161"/>
                  </a:cubicBezTo>
                  <a:cubicBezTo>
                    <a:pt x="1" y="281"/>
                    <a:pt x="81" y="360"/>
                    <a:pt x="201" y="360"/>
                  </a:cubicBezTo>
                  <a:lnTo>
                    <a:pt x="38330" y="360"/>
                  </a:lnTo>
                  <a:cubicBezTo>
                    <a:pt x="38450" y="360"/>
                    <a:pt x="38530" y="281"/>
                    <a:pt x="38530" y="161"/>
                  </a:cubicBezTo>
                  <a:cubicBezTo>
                    <a:pt x="38530" y="81"/>
                    <a:pt x="38450" y="1"/>
                    <a:pt x="38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1156768" y="2887806"/>
              <a:ext cx="149206" cy="944441"/>
            </a:xfrm>
            <a:custGeom>
              <a:avLst/>
              <a:gdLst/>
              <a:ahLst/>
              <a:cxnLst/>
              <a:rect l="l" t="t" r="r" b="b"/>
              <a:pathLst>
                <a:path w="7754" h="49081" extrusionOk="0">
                  <a:moveTo>
                    <a:pt x="160" y="0"/>
                  </a:moveTo>
                  <a:cubicBezTo>
                    <a:pt x="80" y="40"/>
                    <a:pt x="0" y="120"/>
                    <a:pt x="0" y="240"/>
                  </a:cubicBezTo>
                  <a:lnTo>
                    <a:pt x="7354" y="48921"/>
                  </a:lnTo>
                  <a:cubicBezTo>
                    <a:pt x="7354" y="49001"/>
                    <a:pt x="7434" y="49081"/>
                    <a:pt x="7554" y="49081"/>
                  </a:cubicBezTo>
                  <a:cubicBezTo>
                    <a:pt x="7674" y="49041"/>
                    <a:pt x="7754" y="48961"/>
                    <a:pt x="7714" y="48841"/>
                  </a:cubicBezTo>
                  <a:lnTo>
                    <a:pt x="400" y="160"/>
                  </a:lnTo>
                  <a:cubicBezTo>
                    <a:pt x="360" y="80"/>
                    <a:pt x="280"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35855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59"/>
        <p:cNvGrpSpPr/>
        <p:nvPr/>
      </p:nvGrpSpPr>
      <p:grpSpPr>
        <a:xfrm>
          <a:off x="0" y="0"/>
          <a:ext cx="0" cy="0"/>
          <a:chOff x="0" y="0"/>
          <a:chExt cx="0" cy="0"/>
        </a:xfrm>
      </p:grpSpPr>
      <p:sp>
        <p:nvSpPr>
          <p:cNvPr id="560" name="Google Shape;560;p39"/>
          <p:cNvSpPr txBox="1">
            <a:spLocks noGrp="1"/>
          </p:cNvSpPr>
          <p:nvPr>
            <p:ph type="title"/>
          </p:nvPr>
        </p:nvSpPr>
        <p:spPr>
          <a:xfrm>
            <a:off x="720000" y="54066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SET COMPONENTS</a:t>
            </a:r>
            <a:endParaRPr dirty="0"/>
          </a:p>
        </p:txBody>
      </p:sp>
      <p:graphicFrame>
        <p:nvGraphicFramePr>
          <p:cNvPr id="562" name="Google Shape;562;p39"/>
          <p:cNvGraphicFramePr/>
          <p:nvPr>
            <p:extLst>
              <p:ext uri="{D42A27DB-BD31-4B8C-83A1-F6EECF244321}">
                <p14:modId xmlns:p14="http://schemas.microsoft.com/office/powerpoint/2010/main" val="637113583"/>
              </p:ext>
            </p:extLst>
          </p:nvPr>
        </p:nvGraphicFramePr>
        <p:xfrm>
          <a:off x="897100" y="1685011"/>
          <a:ext cx="7349800" cy="2529750"/>
        </p:xfrm>
        <a:graphic>
          <a:graphicData uri="http://schemas.openxmlformats.org/drawingml/2006/table">
            <a:tbl>
              <a:tblPr>
                <a:noFill/>
                <a:tableStyleId>{31081462-A978-4435-9B7C-815A0597EAD6}</a:tableStyleId>
              </a:tblPr>
              <a:tblGrid>
                <a:gridCol w="2045600">
                  <a:extLst>
                    <a:ext uri="{9D8B030D-6E8A-4147-A177-3AD203B41FA5}">
                      <a16:colId xmlns:a16="http://schemas.microsoft.com/office/drawing/2014/main" val="20000"/>
                    </a:ext>
                  </a:extLst>
                </a:gridCol>
                <a:gridCol w="5304200">
                  <a:extLst>
                    <a:ext uri="{9D8B030D-6E8A-4147-A177-3AD203B41FA5}">
                      <a16:colId xmlns:a16="http://schemas.microsoft.com/office/drawing/2014/main" val="20001"/>
                    </a:ext>
                  </a:extLst>
                </a:gridCol>
              </a:tblGrid>
              <a:tr h="312700">
                <a:tc>
                  <a:txBody>
                    <a:bodyPr/>
                    <a:lstStyle/>
                    <a:p>
                      <a:pPr marL="0" lvl="0" indent="0" algn="l" rtl="0">
                        <a:spcBef>
                          <a:spcPts val="0"/>
                        </a:spcBef>
                        <a:spcAft>
                          <a:spcPts val="0"/>
                        </a:spcAft>
                        <a:buNone/>
                      </a:pPr>
                      <a:r>
                        <a:rPr lang="en" sz="1000" b="1" u="sng" dirty="0">
                          <a:solidFill>
                            <a:schemeClr val="dk1"/>
                          </a:solidFill>
                          <a:latin typeface="Rubik"/>
                          <a:ea typeface="Rubik"/>
                          <a:cs typeface="Rubik"/>
                          <a:sym typeface="Rubik"/>
                        </a:rPr>
                        <a:t>DEMOGRAPHICS</a:t>
                      </a:r>
                      <a:endParaRPr sz="1000" b="1" u="sng" dirty="0">
                        <a:solidFill>
                          <a:schemeClr val="dk1"/>
                        </a:solidFill>
                        <a:latin typeface="Rubik"/>
                        <a:ea typeface="Rubik"/>
                        <a:cs typeface="Rubik"/>
                        <a:sym typeface="Rubi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just"/>
                      <a:r>
                        <a:rPr lang="en-US" sz="1000" b="0" i="0" u="none" strike="noStrike" cap="none" dirty="0">
                          <a:solidFill>
                            <a:srgbClr val="000000"/>
                          </a:solidFill>
                          <a:latin typeface="Rubik" panose="020B0604020202020204" charset="-79"/>
                          <a:cs typeface="Rubik" panose="020B0604020202020204" charset="-79"/>
                          <a:sym typeface="Arial"/>
                        </a:rPr>
                        <a:t>The dataset includes demographic information such as </a:t>
                      </a:r>
                      <a:r>
                        <a:rPr lang="en-US" sz="1000" b="0" i="0" u="none" strike="noStrike" cap="none" dirty="0" err="1">
                          <a:solidFill>
                            <a:srgbClr val="000000"/>
                          </a:solidFill>
                          <a:latin typeface="Rubik" panose="020B0604020202020204" charset="-79"/>
                          <a:cs typeface="Rubik" panose="020B0604020202020204" charset="-79"/>
                          <a:sym typeface="Arial"/>
                        </a:rPr>
                        <a:t>Year_Birth</a:t>
                      </a:r>
                      <a:r>
                        <a:rPr lang="en-US" sz="1000" b="0" i="0" u="none" strike="noStrike" cap="none" dirty="0">
                          <a:solidFill>
                            <a:srgbClr val="000000"/>
                          </a:solidFill>
                          <a:latin typeface="Rubik" panose="020B0604020202020204" charset="-79"/>
                          <a:cs typeface="Rubik" panose="020B0604020202020204" charset="-79"/>
                          <a:sym typeface="Arial"/>
                        </a:rPr>
                        <a:t> (customer's birth year), Education (education level), </a:t>
                      </a:r>
                      <a:r>
                        <a:rPr lang="en-US" sz="1000" b="0" i="0" u="none" strike="noStrike" cap="none" dirty="0" err="1">
                          <a:solidFill>
                            <a:srgbClr val="000000"/>
                          </a:solidFill>
                          <a:latin typeface="Rubik" panose="020B0604020202020204" charset="-79"/>
                          <a:cs typeface="Rubik" panose="020B0604020202020204" charset="-79"/>
                          <a:sym typeface="Arial"/>
                        </a:rPr>
                        <a:t>Marital_Status</a:t>
                      </a:r>
                      <a:r>
                        <a:rPr lang="en-US" sz="1000" b="0" i="0" u="none" strike="noStrike" cap="none" dirty="0">
                          <a:solidFill>
                            <a:srgbClr val="000000"/>
                          </a:solidFill>
                          <a:latin typeface="Rubik" panose="020B0604020202020204" charset="-79"/>
                          <a:cs typeface="Rubik" panose="020B0604020202020204" charset="-79"/>
                          <a:sym typeface="Arial"/>
                        </a:rPr>
                        <a:t> (marital status), Income (yearly household income), </a:t>
                      </a:r>
                      <a:r>
                        <a:rPr lang="en-US" sz="1000" b="0" i="0" u="none" strike="noStrike" cap="none" dirty="0" err="1">
                          <a:solidFill>
                            <a:srgbClr val="000000"/>
                          </a:solidFill>
                          <a:latin typeface="Rubik" panose="020B0604020202020204" charset="-79"/>
                          <a:cs typeface="Rubik" panose="020B0604020202020204" charset="-79"/>
                          <a:sym typeface="Arial"/>
                        </a:rPr>
                        <a:t>Kidhome</a:t>
                      </a:r>
                      <a:r>
                        <a:rPr lang="en-US" sz="1000" b="0" i="0" u="none" strike="noStrike" cap="none" dirty="0">
                          <a:solidFill>
                            <a:srgbClr val="000000"/>
                          </a:solidFill>
                          <a:latin typeface="Rubik" panose="020B0604020202020204" charset="-79"/>
                          <a:cs typeface="Rubik" panose="020B0604020202020204" charset="-79"/>
                          <a:sym typeface="Arial"/>
                        </a:rPr>
                        <a:t> (number of children in the household), </a:t>
                      </a:r>
                      <a:r>
                        <a:rPr lang="en-US" sz="1000" b="0" i="0" u="none" strike="noStrike" cap="none" dirty="0" err="1">
                          <a:solidFill>
                            <a:srgbClr val="000000"/>
                          </a:solidFill>
                          <a:latin typeface="Rubik" panose="020B0604020202020204" charset="-79"/>
                          <a:cs typeface="Rubik" panose="020B0604020202020204" charset="-79"/>
                          <a:sym typeface="Arial"/>
                        </a:rPr>
                        <a:t>Teenhome</a:t>
                      </a:r>
                      <a:r>
                        <a:rPr lang="en-US" sz="1000" b="0" i="0" u="none" strike="noStrike" cap="none" dirty="0">
                          <a:solidFill>
                            <a:srgbClr val="000000"/>
                          </a:solidFill>
                          <a:latin typeface="Rubik" panose="020B0604020202020204" charset="-79"/>
                          <a:cs typeface="Rubik" panose="020B0604020202020204" charset="-79"/>
                          <a:sym typeface="Arial"/>
                        </a:rPr>
                        <a:t> (number of teenagers in the household), </a:t>
                      </a:r>
                      <a:r>
                        <a:rPr lang="en-US" sz="1000" b="0" i="0" u="none" strike="noStrike" cap="none" dirty="0" err="1">
                          <a:solidFill>
                            <a:srgbClr val="000000"/>
                          </a:solidFill>
                          <a:latin typeface="Rubik" panose="020B0604020202020204" charset="-79"/>
                          <a:cs typeface="Rubik" panose="020B0604020202020204" charset="-79"/>
                          <a:sym typeface="Arial"/>
                        </a:rPr>
                        <a:t>Dt_Customer</a:t>
                      </a:r>
                      <a:r>
                        <a:rPr lang="en-US" sz="1000" b="0" i="0" u="none" strike="noStrike" cap="none" dirty="0">
                          <a:solidFill>
                            <a:srgbClr val="000000"/>
                          </a:solidFill>
                          <a:latin typeface="Rubik" panose="020B0604020202020204" charset="-79"/>
                          <a:cs typeface="Rubik" panose="020B0604020202020204" charset="-79"/>
                          <a:sym typeface="Arial"/>
                        </a:rPr>
                        <a:t> (date of customer enrollment), and Country (customer's location).</a:t>
                      </a:r>
                      <a:endParaRPr lang="en-IN" sz="1000" b="0" i="0" u="none" strike="noStrike" cap="none" dirty="0">
                        <a:solidFill>
                          <a:srgbClr val="000000"/>
                        </a:solidFill>
                        <a:latin typeface="Rubik" panose="020B0604020202020204" charset="-79"/>
                        <a:cs typeface="Rubik" panose="020B0604020202020204" charset="-79"/>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20750">
                <a:tc>
                  <a:txBody>
                    <a:bodyPr/>
                    <a:lstStyle/>
                    <a:p>
                      <a:pPr marL="0" lvl="0" indent="0" algn="l" rtl="0">
                        <a:spcBef>
                          <a:spcPts val="0"/>
                        </a:spcBef>
                        <a:spcAft>
                          <a:spcPts val="0"/>
                        </a:spcAft>
                        <a:buNone/>
                      </a:pPr>
                      <a:r>
                        <a:rPr lang="en" sz="1000" b="1" u="sng" dirty="0">
                          <a:solidFill>
                            <a:schemeClr val="dk1"/>
                          </a:solidFill>
                          <a:latin typeface="Rubik"/>
                          <a:ea typeface="Rubik"/>
                          <a:cs typeface="Rubik"/>
                          <a:sym typeface="Rubik"/>
                        </a:rPr>
                        <a:t>PURCHASE BEHAVIOUR</a:t>
                      </a:r>
                      <a:endParaRPr sz="1000" b="1" u="sng" dirty="0">
                        <a:solidFill>
                          <a:schemeClr val="dk1"/>
                        </a:solidFill>
                        <a:latin typeface="Rubik"/>
                        <a:ea typeface="Rubik"/>
                        <a:cs typeface="Rubik"/>
                        <a:sym typeface="Rubi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R="0" algn="just" rtl="0">
                        <a:lnSpc>
                          <a:spcPct val="100000"/>
                        </a:lnSpc>
                        <a:spcBef>
                          <a:spcPts val="0"/>
                        </a:spcBef>
                        <a:spcAft>
                          <a:spcPts val="0"/>
                        </a:spcAft>
                        <a:buClr>
                          <a:srgbClr val="000000"/>
                        </a:buClr>
                        <a:buFont typeface="Arial"/>
                      </a:pPr>
                      <a:r>
                        <a:rPr lang="en-US" sz="1000" b="0" i="0" u="none" strike="noStrike" cap="none" dirty="0">
                          <a:solidFill>
                            <a:srgbClr val="000000"/>
                          </a:solidFill>
                          <a:latin typeface="Rubik" panose="020B0604020202020204" charset="-79"/>
                          <a:cs typeface="Rubik" panose="020B0604020202020204" charset="-79"/>
                          <a:sym typeface="Arial"/>
                        </a:rPr>
                        <a:t>It encompasses data related to customer purchase behavior, including variables like Recency (number of days since the last purchase), Amount spent on various product categories (e.g., wines, fruits, meat products), Number of deals, web, catalog, and store purchases, as well as the number of web visits in the last month.</a:t>
                      </a:r>
                      <a:endParaRPr lang="en-IN" sz="1000" b="0" i="0" u="none" strike="noStrike" cap="none" dirty="0">
                        <a:solidFill>
                          <a:srgbClr val="000000"/>
                        </a:solidFill>
                        <a:latin typeface="Rubik" panose="020B0604020202020204" charset="-79"/>
                        <a:cs typeface="Rubik" panose="020B0604020202020204" charset="-79"/>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12700">
                <a:tc>
                  <a:txBody>
                    <a:bodyPr/>
                    <a:lstStyle/>
                    <a:p>
                      <a:pPr marL="0" lvl="0" indent="0" algn="l" rtl="0">
                        <a:spcBef>
                          <a:spcPts val="0"/>
                        </a:spcBef>
                        <a:spcAft>
                          <a:spcPts val="0"/>
                        </a:spcAft>
                        <a:buNone/>
                      </a:pPr>
                      <a:r>
                        <a:rPr lang="en" sz="1000" b="1" u="sng" dirty="0">
                          <a:solidFill>
                            <a:schemeClr val="dk1"/>
                          </a:solidFill>
                          <a:latin typeface="Rubik"/>
                          <a:ea typeface="Rubik"/>
                          <a:cs typeface="Rubik"/>
                          <a:sym typeface="Rubik"/>
                        </a:rPr>
                        <a:t>MARKETING CAMPAIGNS</a:t>
                      </a:r>
                      <a:endParaRPr sz="1000" b="1" u="sng" dirty="0">
                        <a:solidFill>
                          <a:schemeClr val="dk1"/>
                        </a:solidFill>
                        <a:latin typeface="Rubik"/>
                        <a:ea typeface="Rubik"/>
                        <a:cs typeface="Rubik"/>
                        <a:sym typeface="Rubi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R="0" algn="just" rtl="0">
                        <a:lnSpc>
                          <a:spcPct val="100000"/>
                        </a:lnSpc>
                        <a:spcBef>
                          <a:spcPts val="0"/>
                        </a:spcBef>
                        <a:spcAft>
                          <a:spcPts val="0"/>
                        </a:spcAft>
                        <a:buClr>
                          <a:srgbClr val="000000"/>
                        </a:buClr>
                        <a:buFont typeface="Arial"/>
                      </a:pPr>
                      <a:r>
                        <a:rPr lang="en-US" sz="1000" b="0" i="0" u="none" strike="noStrike" cap="none" dirty="0">
                          <a:solidFill>
                            <a:srgbClr val="000000"/>
                          </a:solidFill>
                          <a:latin typeface="Rubik" panose="020B0604020202020204" charset="-79"/>
                          <a:cs typeface="Rubik" panose="020B0604020202020204" charset="-79"/>
                          <a:sym typeface="Arial"/>
                        </a:rPr>
                        <a:t>The dataset also includes information about customer responses to various marketing campaigns, represented by binary variables like AcceptedCmp1 to AcceptedCmp5 and the Response variable, indicating whether the customer responded positively to the last campaign.</a:t>
                      </a:r>
                      <a:endParaRPr lang="en-IN" sz="1000" b="0" i="0" u="none" strike="noStrike" cap="none" dirty="0">
                        <a:solidFill>
                          <a:srgbClr val="000000"/>
                        </a:solidFill>
                        <a:latin typeface="Rubik" panose="020B0604020202020204" charset="-79"/>
                        <a:cs typeface="Rubik" panose="020B0604020202020204" charset="-79"/>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17" name="Picture 16">
            <a:extLst>
              <a:ext uri="{FF2B5EF4-FFF2-40B4-BE49-F238E27FC236}">
                <a16:creationId xmlns:a16="http://schemas.microsoft.com/office/drawing/2014/main" id="{EFC6F463-9602-19F5-613A-F9CDADA4B5C6}"/>
              </a:ext>
            </a:extLst>
          </p:cNvPr>
          <p:cNvPicPr>
            <a:picLocks noChangeAspect="1"/>
          </p:cNvPicPr>
          <p:nvPr/>
        </p:nvPicPr>
        <p:blipFill rotWithShape="1">
          <a:blip r:embed="rId3"/>
          <a:srcRect l="31532" t="22366" r="30726" b="36200"/>
          <a:stretch/>
        </p:blipFill>
        <p:spPr>
          <a:xfrm>
            <a:off x="1614949" y="995516"/>
            <a:ext cx="5576726" cy="3443748"/>
          </a:xfrm>
          <a:prstGeom prst="rect">
            <a:avLst/>
          </a:prstGeom>
        </p:spPr>
      </p:pic>
      <p:sp>
        <p:nvSpPr>
          <p:cNvPr id="18" name="Google Shape;1004;p45">
            <a:extLst>
              <a:ext uri="{FF2B5EF4-FFF2-40B4-BE49-F238E27FC236}">
                <a16:creationId xmlns:a16="http://schemas.microsoft.com/office/drawing/2014/main" id="{D96DB8A0-9164-D98C-1B02-DED1FCC8656A}"/>
              </a:ext>
            </a:extLst>
          </p:cNvPr>
          <p:cNvSpPr txBox="1">
            <a:spLocks noGrp="1"/>
          </p:cNvSpPr>
          <p:nvPr>
            <p:ph type="title"/>
          </p:nvPr>
        </p:nvSpPr>
        <p:spPr>
          <a:xfrm>
            <a:off x="720000" y="26781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Identifying ideal number of cluster</a:t>
            </a:r>
            <a:endParaRPr dirty="0"/>
          </a:p>
        </p:txBody>
      </p:sp>
      <p:sp>
        <p:nvSpPr>
          <p:cNvPr id="2" name="Oval 1">
            <a:extLst>
              <a:ext uri="{FF2B5EF4-FFF2-40B4-BE49-F238E27FC236}">
                <a16:creationId xmlns:a16="http://schemas.microsoft.com/office/drawing/2014/main" id="{57D40816-B425-D98E-1600-3F60D3F6D453}"/>
              </a:ext>
            </a:extLst>
          </p:cNvPr>
          <p:cNvSpPr/>
          <p:nvPr/>
        </p:nvSpPr>
        <p:spPr>
          <a:xfrm>
            <a:off x="2470355" y="2979174"/>
            <a:ext cx="1157748" cy="106188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D1E1B812-EECF-ED01-CFE9-6A9BC1A88106}"/>
              </a:ext>
            </a:extLst>
          </p:cNvPr>
          <p:cNvSpPr/>
          <p:nvPr/>
        </p:nvSpPr>
        <p:spPr>
          <a:xfrm>
            <a:off x="3146322" y="3456038"/>
            <a:ext cx="282677" cy="3048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8" name="Google Shape;1004;p45">
            <a:extLst>
              <a:ext uri="{FF2B5EF4-FFF2-40B4-BE49-F238E27FC236}">
                <a16:creationId xmlns:a16="http://schemas.microsoft.com/office/drawing/2014/main" id="{D96DB8A0-9164-D98C-1B02-DED1FCC8656A}"/>
              </a:ext>
            </a:extLst>
          </p:cNvPr>
          <p:cNvSpPr txBox="1">
            <a:spLocks noGrp="1"/>
          </p:cNvSpPr>
          <p:nvPr>
            <p:ph type="title"/>
          </p:nvPr>
        </p:nvSpPr>
        <p:spPr>
          <a:xfrm>
            <a:off x="0" y="83460"/>
            <a:ext cx="914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dirty="0"/>
              <a:t>Broader clustering to understand segmentation</a:t>
            </a:r>
            <a:endParaRPr sz="2000" dirty="0"/>
          </a:p>
        </p:txBody>
      </p:sp>
      <p:pic>
        <p:nvPicPr>
          <p:cNvPr id="3" name="Picture 2">
            <a:extLst>
              <a:ext uri="{FF2B5EF4-FFF2-40B4-BE49-F238E27FC236}">
                <a16:creationId xmlns:a16="http://schemas.microsoft.com/office/drawing/2014/main" id="{9886CBFF-F90E-E29B-9FE4-7D1F813556A9}"/>
              </a:ext>
            </a:extLst>
          </p:cNvPr>
          <p:cNvPicPr>
            <a:picLocks noChangeAspect="1"/>
          </p:cNvPicPr>
          <p:nvPr/>
        </p:nvPicPr>
        <p:blipFill rotWithShape="1">
          <a:blip r:embed="rId3"/>
          <a:srcRect l="18952" t="30107" r="39515" b="11111"/>
          <a:stretch/>
        </p:blipFill>
        <p:spPr>
          <a:xfrm>
            <a:off x="110613" y="759542"/>
            <a:ext cx="5132439" cy="4086020"/>
          </a:xfrm>
          <a:prstGeom prst="rect">
            <a:avLst/>
          </a:prstGeom>
        </p:spPr>
      </p:pic>
      <p:sp>
        <p:nvSpPr>
          <p:cNvPr id="4" name="Speech Bubble: Rectangle with Corners Rounded 3">
            <a:extLst>
              <a:ext uri="{FF2B5EF4-FFF2-40B4-BE49-F238E27FC236}">
                <a16:creationId xmlns:a16="http://schemas.microsoft.com/office/drawing/2014/main" id="{0EE5DDD4-5220-11E8-9CD2-268AB594A07E}"/>
              </a:ext>
            </a:extLst>
          </p:cNvPr>
          <p:cNvSpPr/>
          <p:nvPr/>
        </p:nvSpPr>
        <p:spPr>
          <a:xfrm>
            <a:off x="5780301" y="1122208"/>
            <a:ext cx="1741376" cy="1112173"/>
          </a:xfrm>
          <a:prstGeom prst="wedgeRoundRectCallout">
            <a:avLst>
              <a:gd name="adj1" fmla="val -107156"/>
              <a:gd name="adj2" fmla="val 14669"/>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200" b="1" dirty="0">
                <a:solidFill>
                  <a:schemeClr val="tx1"/>
                </a:solidFill>
              </a:rPr>
              <a:t>Understanding the Total amount spent and total purchases of different clusters.</a:t>
            </a:r>
            <a:endParaRPr lang="en-IN" sz="1000" b="1" dirty="0">
              <a:solidFill>
                <a:schemeClr val="tx1"/>
              </a:solidFill>
            </a:endParaRPr>
          </a:p>
        </p:txBody>
      </p:sp>
    </p:spTree>
    <p:extLst>
      <p:ext uri="{BB962C8B-B14F-4D97-AF65-F5344CB8AC3E}">
        <p14:creationId xmlns:p14="http://schemas.microsoft.com/office/powerpoint/2010/main" val="1766339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8" name="Google Shape;1004;p45">
            <a:extLst>
              <a:ext uri="{FF2B5EF4-FFF2-40B4-BE49-F238E27FC236}">
                <a16:creationId xmlns:a16="http://schemas.microsoft.com/office/drawing/2014/main" id="{D96DB8A0-9164-D98C-1B02-DED1FCC8656A}"/>
              </a:ext>
            </a:extLst>
          </p:cNvPr>
          <p:cNvSpPr txBox="1">
            <a:spLocks noGrp="1"/>
          </p:cNvSpPr>
          <p:nvPr>
            <p:ph type="title"/>
          </p:nvPr>
        </p:nvSpPr>
        <p:spPr>
          <a:xfrm>
            <a:off x="223577" y="0"/>
            <a:ext cx="8696845" cy="572700"/>
          </a:xfrm>
          <a:prstGeom prst="rect">
            <a:avLst/>
          </a:prstGeom>
        </p:spPr>
        <p:txBody>
          <a:bodyPr spcFirstLastPara="1" wrap="square" lIns="91425" tIns="91425" rIns="91425" bIns="91425" anchor="t" anchorCtr="0">
            <a:noAutofit/>
          </a:bodyPr>
          <a:lstStyle/>
          <a:p>
            <a:r>
              <a:rPr lang="en-US" sz="2000" dirty="0">
                <a:solidFill>
                  <a:srgbClr val="000000"/>
                </a:solidFill>
                <a:highlight>
                  <a:srgbClr val="FFFFFF"/>
                </a:highlight>
                <a:latin typeface="Helvetica Neue"/>
              </a:rPr>
              <a:t>Product Wise</a:t>
            </a:r>
            <a:r>
              <a:rPr lang="en-US" sz="2000" b="1" i="0" dirty="0">
                <a:solidFill>
                  <a:srgbClr val="000000"/>
                </a:solidFill>
                <a:effectLst/>
                <a:highlight>
                  <a:srgbClr val="FFFFFF"/>
                </a:highlight>
                <a:latin typeface="Helvetica Neue"/>
              </a:rPr>
              <a:t> Clustering To Plan Future Campaigns</a:t>
            </a:r>
          </a:p>
        </p:txBody>
      </p:sp>
      <p:pic>
        <p:nvPicPr>
          <p:cNvPr id="3" name="Picture 2">
            <a:extLst>
              <a:ext uri="{FF2B5EF4-FFF2-40B4-BE49-F238E27FC236}">
                <a16:creationId xmlns:a16="http://schemas.microsoft.com/office/drawing/2014/main" id="{0C0108F8-4723-F5A6-2BE2-594BAEBA54A2}"/>
              </a:ext>
            </a:extLst>
          </p:cNvPr>
          <p:cNvPicPr>
            <a:picLocks noChangeAspect="1"/>
          </p:cNvPicPr>
          <p:nvPr/>
        </p:nvPicPr>
        <p:blipFill rotWithShape="1">
          <a:blip r:embed="rId3"/>
          <a:srcRect l="20887" t="13333" r="17661" b="12544"/>
          <a:stretch/>
        </p:blipFill>
        <p:spPr>
          <a:xfrm>
            <a:off x="0" y="412813"/>
            <a:ext cx="9062884" cy="4605326"/>
          </a:xfrm>
          <a:prstGeom prst="rect">
            <a:avLst/>
          </a:prstGeom>
        </p:spPr>
      </p:pic>
      <p:sp>
        <p:nvSpPr>
          <p:cNvPr id="2" name="Speech Bubble: Rectangle with Corners Rounded 1">
            <a:extLst>
              <a:ext uri="{FF2B5EF4-FFF2-40B4-BE49-F238E27FC236}">
                <a16:creationId xmlns:a16="http://schemas.microsoft.com/office/drawing/2014/main" id="{877327CF-E53A-033F-A1DC-9B57605FEE12}"/>
              </a:ext>
            </a:extLst>
          </p:cNvPr>
          <p:cNvSpPr/>
          <p:nvPr/>
        </p:nvSpPr>
        <p:spPr>
          <a:xfrm>
            <a:off x="7374195" y="4055806"/>
            <a:ext cx="1769806" cy="1087693"/>
          </a:xfrm>
          <a:prstGeom prst="wedgeRoundRectCallout">
            <a:avLst>
              <a:gd name="adj1" fmla="val -50127"/>
              <a:gd name="adj2" fmla="val -107029"/>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000" dirty="0">
                <a:solidFill>
                  <a:schemeClr val="tx1"/>
                </a:solidFill>
              </a:rPr>
              <a:t>On the basis of the number of customers in clusters product specific campaigns could be designed for better success.</a:t>
            </a:r>
          </a:p>
        </p:txBody>
      </p:sp>
    </p:spTree>
    <p:extLst>
      <p:ext uri="{BB962C8B-B14F-4D97-AF65-F5344CB8AC3E}">
        <p14:creationId xmlns:p14="http://schemas.microsoft.com/office/powerpoint/2010/main" val="2996723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7" name="Google Shape;1537;p53"/>
          <p:cNvSpPr txBox="1">
            <a:spLocks noGrp="1"/>
          </p:cNvSpPr>
          <p:nvPr>
            <p:ph type="title"/>
          </p:nvPr>
        </p:nvSpPr>
        <p:spPr>
          <a:xfrm>
            <a:off x="1302600" y="1556374"/>
            <a:ext cx="6538800" cy="14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THANK YOU..!</a:t>
            </a:r>
            <a:endParaRPr sz="7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1"/>
          <p:cNvSpPr txBox="1">
            <a:spLocks noGrp="1"/>
          </p:cNvSpPr>
          <p:nvPr>
            <p:ph type="title"/>
          </p:nvPr>
        </p:nvSpPr>
        <p:spPr>
          <a:xfrm>
            <a:off x="2493854" y="84350"/>
            <a:ext cx="4350600" cy="627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effectLst>
                  <a:outerShdw blurRad="38100" dist="38100" dir="2700000" algn="tl">
                    <a:srgbClr val="000000">
                      <a:alpha val="43137"/>
                    </a:srgbClr>
                  </a:outerShdw>
                </a:effectLst>
              </a:rPr>
              <a:t>DEMOGRAPHICS</a:t>
            </a:r>
          </a:p>
        </p:txBody>
      </p:sp>
      <p:grpSp>
        <p:nvGrpSpPr>
          <p:cNvPr id="588" name="Google Shape;588;p41"/>
          <p:cNvGrpSpPr/>
          <p:nvPr/>
        </p:nvGrpSpPr>
        <p:grpSpPr>
          <a:xfrm>
            <a:off x="7784028" y="2191705"/>
            <a:ext cx="616450" cy="1305975"/>
            <a:chOff x="927650" y="2110250"/>
            <a:chExt cx="616450" cy="1305975"/>
          </a:xfrm>
        </p:grpSpPr>
        <p:sp>
          <p:nvSpPr>
            <p:cNvPr id="589" name="Google Shape;589;p41"/>
            <p:cNvSpPr/>
            <p:nvPr/>
          </p:nvSpPr>
          <p:spPr>
            <a:xfrm>
              <a:off x="1120675" y="2771025"/>
              <a:ext cx="230875" cy="55975"/>
            </a:xfrm>
            <a:custGeom>
              <a:avLst/>
              <a:gdLst/>
              <a:ahLst/>
              <a:cxnLst/>
              <a:rect l="l" t="t" r="r" b="b"/>
              <a:pathLst>
                <a:path w="9235" h="2239" extrusionOk="0">
                  <a:moveTo>
                    <a:pt x="1" y="1"/>
                  </a:moveTo>
                  <a:lnTo>
                    <a:pt x="1" y="1513"/>
                  </a:lnTo>
                  <a:cubicBezTo>
                    <a:pt x="1" y="1916"/>
                    <a:pt x="324" y="2239"/>
                    <a:pt x="707" y="2239"/>
                  </a:cubicBezTo>
                  <a:lnTo>
                    <a:pt x="8509" y="2239"/>
                  </a:lnTo>
                  <a:cubicBezTo>
                    <a:pt x="8912" y="2239"/>
                    <a:pt x="9235" y="1916"/>
                    <a:pt x="9235" y="1513"/>
                  </a:cubicBezTo>
                  <a:lnTo>
                    <a:pt x="92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1117150" y="2768000"/>
              <a:ext cx="237425" cy="62025"/>
            </a:xfrm>
            <a:custGeom>
              <a:avLst/>
              <a:gdLst/>
              <a:ahLst/>
              <a:cxnLst/>
              <a:rect l="l" t="t" r="r" b="b"/>
              <a:pathLst>
                <a:path w="9497" h="2481" extrusionOk="0">
                  <a:moveTo>
                    <a:pt x="9235" y="243"/>
                  </a:moveTo>
                  <a:lnTo>
                    <a:pt x="9235" y="1634"/>
                  </a:lnTo>
                  <a:cubicBezTo>
                    <a:pt x="9235" y="1957"/>
                    <a:pt x="8973" y="2239"/>
                    <a:pt x="8650" y="2239"/>
                  </a:cubicBezTo>
                  <a:lnTo>
                    <a:pt x="848" y="2239"/>
                  </a:lnTo>
                  <a:cubicBezTo>
                    <a:pt x="525" y="2239"/>
                    <a:pt x="263" y="1977"/>
                    <a:pt x="263" y="1634"/>
                  </a:cubicBezTo>
                  <a:lnTo>
                    <a:pt x="263" y="243"/>
                  </a:lnTo>
                  <a:close/>
                  <a:moveTo>
                    <a:pt x="142" y="1"/>
                  </a:moveTo>
                  <a:cubicBezTo>
                    <a:pt x="61" y="1"/>
                    <a:pt x="1" y="61"/>
                    <a:pt x="1" y="122"/>
                  </a:cubicBezTo>
                  <a:lnTo>
                    <a:pt x="1" y="1634"/>
                  </a:lnTo>
                  <a:cubicBezTo>
                    <a:pt x="1" y="2098"/>
                    <a:pt x="384" y="2481"/>
                    <a:pt x="848" y="2481"/>
                  </a:cubicBezTo>
                  <a:lnTo>
                    <a:pt x="8650" y="2481"/>
                  </a:lnTo>
                  <a:cubicBezTo>
                    <a:pt x="9114" y="2481"/>
                    <a:pt x="9497" y="2098"/>
                    <a:pt x="9497" y="1634"/>
                  </a:cubicBezTo>
                  <a:lnTo>
                    <a:pt x="9497" y="122"/>
                  </a:lnTo>
                  <a:cubicBezTo>
                    <a:pt x="9497" y="61"/>
                    <a:pt x="9436" y="1"/>
                    <a:pt x="9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1075825" y="2715600"/>
              <a:ext cx="320100" cy="65550"/>
            </a:xfrm>
            <a:custGeom>
              <a:avLst/>
              <a:gdLst/>
              <a:ahLst/>
              <a:cxnLst/>
              <a:rect l="l" t="t" r="r" b="b"/>
              <a:pathLst>
                <a:path w="12804" h="2622" extrusionOk="0">
                  <a:moveTo>
                    <a:pt x="1009" y="0"/>
                  </a:moveTo>
                  <a:cubicBezTo>
                    <a:pt x="464" y="0"/>
                    <a:pt x="1" y="464"/>
                    <a:pt x="1" y="1008"/>
                  </a:cubicBezTo>
                  <a:lnTo>
                    <a:pt x="1" y="1613"/>
                  </a:lnTo>
                  <a:cubicBezTo>
                    <a:pt x="1" y="2177"/>
                    <a:pt x="464" y="2621"/>
                    <a:pt x="1009" y="2621"/>
                  </a:cubicBezTo>
                  <a:lnTo>
                    <a:pt x="11795" y="2621"/>
                  </a:lnTo>
                  <a:cubicBezTo>
                    <a:pt x="12360" y="2621"/>
                    <a:pt x="12803" y="2177"/>
                    <a:pt x="12803" y="1613"/>
                  </a:cubicBezTo>
                  <a:lnTo>
                    <a:pt x="12803" y="1008"/>
                  </a:lnTo>
                  <a:cubicBezTo>
                    <a:pt x="12803" y="464"/>
                    <a:pt x="12360" y="0"/>
                    <a:pt x="11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952850" y="2361275"/>
              <a:ext cx="566550" cy="390625"/>
            </a:xfrm>
            <a:custGeom>
              <a:avLst/>
              <a:gdLst/>
              <a:ahLst/>
              <a:cxnLst/>
              <a:rect l="l" t="t" r="r" b="b"/>
              <a:pathLst>
                <a:path w="22662" h="15625" extrusionOk="0">
                  <a:moveTo>
                    <a:pt x="3974" y="0"/>
                  </a:moveTo>
                  <a:cubicBezTo>
                    <a:pt x="2838" y="0"/>
                    <a:pt x="1738" y="80"/>
                    <a:pt x="766" y="161"/>
                  </a:cubicBezTo>
                  <a:lnTo>
                    <a:pt x="766" y="826"/>
                  </a:lnTo>
                  <a:lnTo>
                    <a:pt x="726" y="826"/>
                  </a:lnTo>
                  <a:cubicBezTo>
                    <a:pt x="323" y="826"/>
                    <a:pt x="0" y="1169"/>
                    <a:pt x="0" y="1572"/>
                  </a:cubicBezTo>
                  <a:cubicBezTo>
                    <a:pt x="0" y="1975"/>
                    <a:pt x="323" y="2298"/>
                    <a:pt x="726" y="2298"/>
                  </a:cubicBezTo>
                  <a:lnTo>
                    <a:pt x="766" y="2298"/>
                  </a:lnTo>
                  <a:lnTo>
                    <a:pt x="766" y="5241"/>
                  </a:lnTo>
                  <a:lnTo>
                    <a:pt x="726" y="5241"/>
                  </a:lnTo>
                  <a:cubicBezTo>
                    <a:pt x="323" y="5241"/>
                    <a:pt x="0" y="5584"/>
                    <a:pt x="0" y="5987"/>
                  </a:cubicBezTo>
                  <a:cubicBezTo>
                    <a:pt x="0" y="6391"/>
                    <a:pt x="323" y="6713"/>
                    <a:pt x="726" y="6713"/>
                  </a:cubicBezTo>
                  <a:lnTo>
                    <a:pt x="766" y="6713"/>
                  </a:lnTo>
                  <a:lnTo>
                    <a:pt x="766" y="9677"/>
                  </a:lnTo>
                  <a:lnTo>
                    <a:pt x="726" y="9677"/>
                  </a:lnTo>
                  <a:cubicBezTo>
                    <a:pt x="323" y="9677"/>
                    <a:pt x="0" y="10000"/>
                    <a:pt x="0" y="10403"/>
                  </a:cubicBezTo>
                  <a:cubicBezTo>
                    <a:pt x="0" y="10806"/>
                    <a:pt x="323" y="11149"/>
                    <a:pt x="726" y="11149"/>
                  </a:cubicBezTo>
                  <a:lnTo>
                    <a:pt x="766" y="11149"/>
                  </a:lnTo>
                  <a:lnTo>
                    <a:pt x="766" y="11834"/>
                  </a:lnTo>
                  <a:cubicBezTo>
                    <a:pt x="766" y="13931"/>
                    <a:pt x="2460" y="15625"/>
                    <a:pt x="4536" y="15625"/>
                  </a:cubicBezTo>
                  <a:lnTo>
                    <a:pt x="18105" y="15625"/>
                  </a:lnTo>
                  <a:cubicBezTo>
                    <a:pt x="20182" y="15625"/>
                    <a:pt x="21875" y="13931"/>
                    <a:pt x="21875" y="11834"/>
                  </a:cubicBezTo>
                  <a:lnTo>
                    <a:pt x="21875" y="11129"/>
                  </a:lnTo>
                  <a:lnTo>
                    <a:pt x="21916" y="11129"/>
                  </a:lnTo>
                  <a:cubicBezTo>
                    <a:pt x="22319" y="11129"/>
                    <a:pt x="22642" y="10806"/>
                    <a:pt x="22642" y="10403"/>
                  </a:cubicBezTo>
                  <a:cubicBezTo>
                    <a:pt x="22662" y="10000"/>
                    <a:pt x="22319" y="9677"/>
                    <a:pt x="21916" y="9677"/>
                  </a:cubicBezTo>
                  <a:lnTo>
                    <a:pt x="21875" y="9677"/>
                  </a:lnTo>
                  <a:lnTo>
                    <a:pt x="21875" y="6713"/>
                  </a:lnTo>
                  <a:lnTo>
                    <a:pt x="21916" y="6713"/>
                  </a:lnTo>
                  <a:cubicBezTo>
                    <a:pt x="22319" y="6713"/>
                    <a:pt x="22662" y="6391"/>
                    <a:pt x="22662" y="5987"/>
                  </a:cubicBezTo>
                  <a:cubicBezTo>
                    <a:pt x="22662" y="5584"/>
                    <a:pt x="22319" y="5241"/>
                    <a:pt x="21916" y="5241"/>
                  </a:cubicBezTo>
                  <a:lnTo>
                    <a:pt x="21875" y="5241"/>
                  </a:lnTo>
                  <a:lnTo>
                    <a:pt x="21875" y="2298"/>
                  </a:lnTo>
                  <a:lnTo>
                    <a:pt x="21916" y="2298"/>
                  </a:lnTo>
                  <a:cubicBezTo>
                    <a:pt x="22319" y="2298"/>
                    <a:pt x="22662" y="1975"/>
                    <a:pt x="22662" y="1572"/>
                  </a:cubicBezTo>
                  <a:cubicBezTo>
                    <a:pt x="22662" y="1169"/>
                    <a:pt x="22319" y="826"/>
                    <a:pt x="21916" y="826"/>
                  </a:cubicBezTo>
                  <a:lnTo>
                    <a:pt x="21875" y="826"/>
                  </a:lnTo>
                  <a:lnTo>
                    <a:pt x="21875" y="120"/>
                  </a:lnTo>
                  <a:cubicBezTo>
                    <a:pt x="21570" y="72"/>
                    <a:pt x="21243" y="45"/>
                    <a:pt x="20889" y="45"/>
                  </a:cubicBezTo>
                  <a:cubicBezTo>
                    <a:pt x="20658" y="45"/>
                    <a:pt x="20416" y="56"/>
                    <a:pt x="20162" y="80"/>
                  </a:cubicBezTo>
                  <a:cubicBezTo>
                    <a:pt x="17361" y="324"/>
                    <a:pt x="15327" y="1602"/>
                    <a:pt x="12668" y="1602"/>
                  </a:cubicBezTo>
                  <a:cubicBezTo>
                    <a:pt x="11595" y="1602"/>
                    <a:pt x="10421" y="1394"/>
                    <a:pt x="9053" y="826"/>
                  </a:cubicBezTo>
                  <a:cubicBezTo>
                    <a:pt x="7488" y="183"/>
                    <a:pt x="5690" y="0"/>
                    <a:pt x="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949825" y="2358375"/>
              <a:ext cx="572600" cy="396550"/>
            </a:xfrm>
            <a:custGeom>
              <a:avLst/>
              <a:gdLst/>
              <a:ahLst/>
              <a:cxnLst/>
              <a:rect l="l" t="t" r="r" b="b"/>
              <a:pathLst>
                <a:path w="22904" h="15862" extrusionOk="0">
                  <a:moveTo>
                    <a:pt x="4077" y="243"/>
                  </a:moveTo>
                  <a:cubicBezTo>
                    <a:pt x="5724" y="243"/>
                    <a:pt x="7560" y="416"/>
                    <a:pt x="9113" y="1063"/>
                  </a:cubicBezTo>
                  <a:cubicBezTo>
                    <a:pt x="10508" y="1635"/>
                    <a:pt x="11698" y="1846"/>
                    <a:pt x="12782" y="1846"/>
                  </a:cubicBezTo>
                  <a:cubicBezTo>
                    <a:pt x="14222" y="1846"/>
                    <a:pt x="15475" y="1474"/>
                    <a:pt x="16775" y="1083"/>
                  </a:cubicBezTo>
                  <a:cubicBezTo>
                    <a:pt x="17883" y="761"/>
                    <a:pt x="19013" y="438"/>
                    <a:pt x="20283" y="317"/>
                  </a:cubicBezTo>
                  <a:cubicBezTo>
                    <a:pt x="20555" y="299"/>
                    <a:pt x="20810" y="289"/>
                    <a:pt x="21051" y="289"/>
                  </a:cubicBezTo>
                  <a:cubicBezTo>
                    <a:pt x="21347" y="289"/>
                    <a:pt x="21620" y="304"/>
                    <a:pt x="21875" y="337"/>
                  </a:cubicBezTo>
                  <a:lnTo>
                    <a:pt x="21875" y="1083"/>
                  </a:lnTo>
                  <a:lnTo>
                    <a:pt x="22037" y="1083"/>
                  </a:lnTo>
                  <a:cubicBezTo>
                    <a:pt x="22379" y="1083"/>
                    <a:pt x="22642" y="1345"/>
                    <a:pt x="22642" y="1688"/>
                  </a:cubicBezTo>
                  <a:cubicBezTo>
                    <a:pt x="22642" y="2011"/>
                    <a:pt x="22379" y="2293"/>
                    <a:pt x="22037" y="2293"/>
                  </a:cubicBezTo>
                  <a:lnTo>
                    <a:pt x="21875" y="2293"/>
                  </a:lnTo>
                  <a:lnTo>
                    <a:pt x="21875" y="5499"/>
                  </a:lnTo>
                  <a:lnTo>
                    <a:pt x="22037" y="5499"/>
                  </a:lnTo>
                  <a:cubicBezTo>
                    <a:pt x="22379" y="5499"/>
                    <a:pt x="22642" y="5761"/>
                    <a:pt x="22642" y="6103"/>
                  </a:cubicBezTo>
                  <a:cubicBezTo>
                    <a:pt x="22642" y="6446"/>
                    <a:pt x="22379" y="6708"/>
                    <a:pt x="22037" y="6708"/>
                  </a:cubicBezTo>
                  <a:lnTo>
                    <a:pt x="21875" y="6708"/>
                  </a:lnTo>
                  <a:lnTo>
                    <a:pt x="21875" y="9914"/>
                  </a:lnTo>
                  <a:lnTo>
                    <a:pt x="22037" y="9914"/>
                  </a:lnTo>
                  <a:cubicBezTo>
                    <a:pt x="22379" y="9914"/>
                    <a:pt x="22642" y="10176"/>
                    <a:pt x="22642" y="10519"/>
                  </a:cubicBezTo>
                  <a:cubicBezTo>
                    <a:pt x="22642" y="10862"/>
                    <a:pt x="22379" y="11124"/>
                    <a:pt x="22037" y="11124"/>
                  </a:cubicBezTo>
                  <a:lnTo>
                    <a:pt x="21875" y="11124"/>
                  </a:lnTo>
                  <a:lnTo>
                    <a:pt x="21875" y="11950"/>
                  </a:lnTo>
                  <a:cubicBezTo>
                    <a:pt x="21875" y="13966"/>
                    <a:pt x="20242" y="15600"/>
                    <a:pt x="18226" y="15600"/>
                  </a:cubicBezTo>
                  <a:lnTo>
                    <a:pt x="4657" y="15600"/>
                  </a:lnTo>
                  <a:cubicBezTo>
                    <a:pt x="2661" y="15600"/>
                    <a:pt x="1008" y="13966"/>
                    <a:pt x="1008" y="11950"/>
                  </a:cubicBezTo>
                  <a:lnTo>
                    <a:pt x="1008" y="11124"/>
                  </a:lnTo>
                  <a:lnTo>
                    <a:pt x="847" y="11124"/>
                  </a:lnTo>
                  <a:cubicBezTo>
                    <a:pt x="524" y="11124"/>
                    <a:pt x="242" y="10862"/>
                    <a:pt x="242" y="10519"/>
                  </a:cubicBezTo>
                  <a:cubicBezTo>
                    <a:pt x="242" y="10176"/>
                    <a:pt x="524" y="9914"/>
                    <a:pt x="847" y="9914"/>
                  </a:cubicBezTo>
                  <a:lnTo>
                    <a:pt x="1008" y="9914"/>
                  </a:lnTo>
                  <a:lnTo>
                    <a:pt x="1008" y="6708"/>
                  </a:lnTo>
                  <a:lnTo>
                    <a:pt x="847" y="6708"/>
                  </a:lnTo>
                  <a:cubicBezTo>
                    <a:pt x="524" y="6708"/>
                    <a:pt x="242" y="6446"/>
                    <a:pt x="242" y="6103"/>
                  </a:cubicBezTo>
                  <a:cubicBezTo>
                    <a:pt x="242" y="5761"/>
                    <a:pt x="524" y="5499"/>
                    <a:pt x="847" y="5499"/>
                  </a:cubicBezTo>
                  <a:lnTo>
                    <a:pt x="1008" y="5499"/>
                  </a:lnTo>
                  <a:lnTo>
                    <a:pt x="1008" y="2293"/>
                  </a:lnTo>
                  <a:lnTo>
                    <a:pt x="847" y="2293"/>
                  </a:lnTo>
                  <a:cubicBezTo>
                    <a:pt x="524" y="2293"/>
                    <a:pt x="242" y="2011"/>
                    <a:pt x="242" y="1688"/>
                  </a:cubicBezTo>
                  <a:cubicBezTo>
                    <a:pt x="242" y="1345"/>
                    <a:pt x="524" y="1083"/>
                    <a:pt x="847" y="1083"/>
                  </a:cubicBezTo>
                  <a:lnTo>
                    <a:pt x="1008" y="1083"/>
                  </a:lnTo>
                  <a:lnTo>
                    <a:pt x="1008" y="398"/>
                  </a:lnTo>
                  <a:cubicBezTo>
                    <a:pt x="1822" y="331"/>
                    <a:pt x="2902" y="243"/>
                    <a:pt x="4077" y="243"/>
                  </a:cubicBezTo>
                  <a:close/>
                  <a:moveTo>
                    <a:pt x="4065" y="0"/>
                  </a:moveTo>
                  <a:cubicBezTo>
                    <a:pt x="3012" y="0"/>
                    <a:pt x="1941" y="67"/>
                    <a:pt x="887" y="156"/>
                  </a:cubicBezTo>
                  <a:lnTo>
                    <a:pt x="766" y="176"/>
                  </a:lnTo>
                  <a:lnTo>
                    <a:pt x="766" y="821"/>
                  </a:lnTo>
                  <a:cubicBezTo>
                    <a:pt x="323" y="882"/>
                    <a:pt x="0" y="1245"/>
                    <a:pt x="0" y="1688"/>
                  </a:cubicBezTo>
                  <a:cubicBezTo>
                    <a:pt x="0" y="2132"/>
                    <a:pt x="323" y="2495"/>
                    <a:pt x="766" y="2535"/>
                  </a:cubicBezTo>
                  <a:lnTo>
                    <a:pt x="766" y="5237"/>
                  </a:lnTo>
                  <a:cubicBezTo>
                    <a:pt x="323" y="5297"/>
                    <a:pt x="0" y="5660"/>
                    <a:pt x="0" y="6103"/>
                  </a:cubicBezTo>
                  <a:cubicBezTo>
                    <a:pt x="0" y="6547"/>
                    <a:pt x="323" y="6910"/>
                    <a:pt x="766" y="6950"/>
                  </a:cubicBezTo>
                  <a:lnTo>
                    <a:pt x="766" y="9672"/>
                  </a:lnTo>
                  <a:cubicBezTo>
                    <a:pt x="323" y="9712"/>
                    <a:pt x="0" y="10075"/>
                    <a:pt x="0" y="10519"/>
                  </a:cubicBezTo>
                  <a:cubicBezTo>
                    <a:pt x="0" y="10962"/>
                    <a:pt x="323" y="11325"/>
                    <a:pt x="766" y="11386"/>
                  </a:cubicBezTo>
                  <a:lnTo>
                    <a:pt x="766" y="11950"/>
                  </a:lnTo>
                  <a:cubicBezTo>
                    <a:pt x="766" y="14108"/>
                    <a:pt x="2520" y="15862"/>
                    <a:pt x="4657" y="15862"/>
                  </a:cubicBezTo>
                  <a:lnTo>
                    <a:pt x="18226" y="15862"/>
                  </a:lnTo>
                  <a:cubicBezTo>
                    <a:pt x="20383" y="15862"/>
                    <a:pt x="22117" y="14108"/>
                    <a:pt x="22117" y="11950"/>
                  </a:cubicBezTo>
                  <a:lnTo>
                    <a:pt x="22117" y="11386"/>
                  </a:lnTo>
                  <a:cubicBezTo>
                    <a:pt x="22561" y="11325"/>
                    <a:pt x="22904" y="10962"/>
                    <a:pt x="22904" y="10519"/>
                  </a:cubicBezTo>
                  <a:cubicBezTo>
                    <a:pt x="22904" y="10075"/>
                    <a:pt x="22561" y="9712"/>
                    <a:pt x="22117" y="9672"/>
                  </a:cubicBezTo>
                  <a:lnTo>
                    <a:pt x="22117" y="6950"/>
                  </a:lnTo>
                  <a:cubicBezTo>
                    <a:pt x="22561" y="6910"/>
                    <a:pt x="22904" y="6547"/>
                    <a:pt x="22904" y="6103"/>
                  </a:cubicBezTo>
                  <a:cubicBezTo>
                    <a:pt x="22904" y="5660"/>
                    <a:pt x="22561" y="5297"/>
                    <a:pt x="22117" y="5237"/>
                  </a:cubicBezTo>
                  <a:lnTo>
                    <a:pt x="22117" y="2535"/>
                  </a:lnTo>
                  <a:cubicBezTo>
                    <a:pt x="22561" y="2495"/>
                    <a:pt x="22904" y="2132"/>
                    <a:pt x="22904" y="1688"/>
                  </a:cubicBezTo>
                  <a:cubicBezTo>
                    <a:pt x="22904" y="1245"/>
                    <a:pt x="22561" y="882"/>
                    <a:pt x="22117" y="821"/>
                  </a:cubicBezTo>
                  <a:lnTo>
                    <a:pt x="22117" y="115"/>
                  </a:lnTo>
                  <a:lnTo>
                    <a:pt x="22017" y="95"/>
                  </a:lnTo>
                  <a:cubicBezTo>
                    <a:pt x="21746" y="52"/>
                    <a:pt x="21453" y="32"/>
                    <a:pt x="21137" y="32"/>
                  </a:cubicBezTo>
                  <a:cubicBezTo>
                    <a:pt x="20863" y="32"/>
                    <a:pt x="20571" y="47"/>
                    <a:pt x="20263" y="75"/>
                  </a:cubicBezTo>
                  <a:cubicBezTo>
                    <a:pt x="18952" y="176"/>
                    <a:pt x="17823" y="519"/>
                    <a:pt x="16714" y="841"/>
                  </a:cubicBezTo>
                  <a:cubicBezTo>
                    <a:pt x="15428" y="1224"/>
                    <a:pt x="14182" y="1593"/>
                    <a:pt x="12758" y="1593"/>
                  </a:cubicBezTo>
                  <a:cubicBezTo>
                    <a:pt x="11704" y="1593"/>
                    <a:pt x="10552" y="1390"/>
                    <a:pt x="9214" y="841"/>
                  </a:cubicBezTo>
                  <a:cubicBezTo>
                    <a:pt x="7666" y="202"/>
                    <a:pt x="5892" y="0"/>
                    <a:pt x="4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949825" y="2268500"/>
              <a:ext cx="572600" cy="42875"/>
            </a:xfrm>
            <a:custGeom>
              <a:avLst/>
              <a:gdLst/>
              <a:ahLst/>
              <a:cxnLst/>
              <a:rect l="l" t="t" r="r" b="b"/>
              <a:pathLst>
                <a:path w="22904" h="1715" extrusionOk="0">
                  <a:moveTo>
                    <a:pt x="22037" y="243"/>
                  </a:moveTo>
                  <a:cubicBezTo>
                    <a:pt x="22379" y="243"/>
                    <a:pt x="22642" y="525"/>
                    <a:pt x="22642" y="868"/>
                  </a:cubicBezTo>
                  <a:cubicBezTo>
                    <a:pt x="22642" y="1190"/>
                    <a:pt x="22379" y="1473"/>
                    <a:pt x="22037" y="1473"/>
                  </a:cubicBezTo>
                  <a:lnTo>
                    <a:pt x="847" y="1473"/>
                  </a:lnTo>
                  <a:cubicBezTo>
                    <a:pt x="524" y="1473"/>
                    <a:pt x="242" y="1190"/>
                    <a:pt x="242" y="868"/>
                  </a:cubicBezTo>
                  <a:cubicBezTo>
                    <a:pt x="242" y="525"/>
                    <a:pt x="524" y="243"/>
                    <a:pt x="847" y="243"/>
                  </a:cubicBezTo>
                  <a:close/>
                  <a:moveTo>
                    <a:pt x="847" y="1"/>
                  </a:moveTo>
                  <a:cubicBezTo>
                    <a:pt x="383" y="1"/>
                    <a:pt x="0" y="384"/>
                    <a:pt x="0" y="868"/>
                  </a:cubicBezTo>
                  <a:cubicBezTo>
                    <a:pt x="0" y="1331"/>
                    <a:pt x="383" y="1715"/>
                    <a:pt x="847" y="1715"/>
                  </a:cubicBezTo>
                  <a:lnTo>
                    <a:pt x="22037" y="1715"/>
                  </a:lnTo>
                  <a:cubicBezTo>
                    <a:pt x="22521" y="1715"/>
                    <a:pt x="22904" y="1331"/>
                    <a:pt x="22904" y="868"/>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968975" y="2110250"/>
              <a:ext cx="533800" cy="164325"/>
            </a:xfrm>
            <a:custGeom>
              <a:avLst/>
              <a:gdLst/>
              <a:ahLst/>
              <a:cxnLst/>
              <a:rect l="l" t="t" r="r" b="b"/>
              <a:pathLst>
                <a:path w="21352" h="6573" extrusionOk="0">
                  <a:moveTo>
                    <a:pt x="17460" y="242"/>
                  </a:moveTo>
                  <a:cubicBezTo>
                    <a:pt x="19476" y="242"/>
                    <a:pt x="21109" y="1895"/>
                    <a:pt x="21109" y="3911"/>
                  </a:cubicBezTo>
                  <a:lnTo>
                    <a:pt x="21109" y="6331"/>
                  </a:lnTo>
                  <a:lnTo>
                    <a:pt x="242" y="6331"/>
                  </a:lnTo>
                  <a:lnTo>
                    <a:pt x="242" y="3911"/>
                  </a:lnTo>
                  <a:cubicBezTo>
                    <a:pt x="242" y="1895"/>
                    <a:pt x="1895" y="242"/>
                    <a:pt x="3891" y="242"/>
                  </a:cubicBezTo>
                  <a:close/>
                  <a:moveTo>
                    <a:pt x="3891" y="0"/>
                  </a:moveTo>
                  <a:cubicBezTo>
                    <a:pt x="1754" y="0"/>
                    <a:pt x="0" y="1754"/>
                    <a:pt x="0" y="3911"/>
                  </a:cubicBezTo>
                  <a:lnTo>
                    <a:pt x="0" y="6452"/>
                  </a:lnTo>
                  <a:cubicBezTo>
                    <a:pt x="0" y="6532"/>
                    <a:pt x="61" y="6573"/>
                    <a:pt x="121" y="6573"/>
                  </a:cubicBezTo>
                  <a:lnTo>
                    <a:pt x="21230" y="6573"/>
                  </a:lnTo>
                  <a:cubicBezTo>
                    <a:pt x="21311" y="6573"/>
                    <a:pt x="21351" y="6532"/>
                    <a:pt x="21351" y="6452"/>
                  </a:cubicBezTo>
                  <a:lnTo>
                    <a:pt x="21351" y="3911"/>
                  </a:lnTo>
                  <a:cubicBezTo>
                    <a:pt x="21351" y="1754"/>
                    <a:pt x="19617" y="0"/>
                    <a:pt x="17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968975" y="2305300"/>
              <a:ext cx="533800" cy="80175"/>
            </a:xfrm>
            <a:custGeom>
              <a:avLst/>
              <a:gdLst/>
              <a:ahLst/>
              <a:cxnLst/>
              <a:rect l="l" t="t" r="r" b="b"/>
              <a:pathLst>
                <a:path w="21352" h="3207" extrusionOk="0">
                  <a:moveTo>
                    <a:pt x="21109" y="243"/>
                  </a:moveTo>
                  <a:lnTo>
                    <a:pt x="21109" y="2944"/>
                  </a:lnTo>
                  <a:lnTo>
                    <a:pt x="242" y="2944"/>
                  </a:lnTo>
                  <a:lnTo>
                    <a:pt x="242" y="243"/>
                  </a:lnTo>
                  <a:close/>
                  <a:moveTo>
                    <a:pt x="121" y="1"/>
                  </a:moveTo>
                  <a:cubicBezTo>
                    <a:pt x="61" y="1"/>
                    <a:pt x="0" y="61"/>
                    <a:pt x="0" y="122"/>
                  </a:cubicBezTo>
                  <a:lnTo>
                    <a:pt x="0" y="3065"/>
                  </a:lnTo>
                  <a:cubicBezTo>
                    <a:pt x="0" y="3146"/>
                    <a:pt x="61" y="3206"/>
                    <a:pt x="121" y="3206"/>
                  </a:cubicBezTo>
                  <a:lnTo>
                    <a:pt x="21230" y="3206"/>
                  </a:lnTo>
                  <a:cubicBezTo>
                    <a:pt x="21311" y="3206"/>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949825" y="2378900"/>
              <a:ext cx="572600" cy="43375"/>
            </a:xfrm>
            <a:custGeom>
              <a:avLst/>
              <a:gdLst/>
              <a:ahLst/>
              <a:cxnLst/>
              <a:rect l="l" t="t" r="r" b="b"/>
              <a:pathLst>
                <a:path w="22904" h="1735" extrusionOk="0">
                  <a:moveTo>
                    <a:pt x="22037" y="262"/>
                  </a:moveTo>
                  <a:cubicBezTo>
                    <a:pt x="22379" y="262"/>
                    <a:pt x="22642" y="524"/>
                    <a:pt x="22642" y="867"/>
                  </a:cubicBezTo>
                  <a:cubicBezTo>
                    <a:pt x="22642" y="1190"/>
                    <a:pt x="22379" y="1472"/>
                    <a:pt x="22037" y="1472"/>
                  </a:cubicBezTo>
                  <a:lnTo>
                    <a:pt x="847" y="1472"/>
                  </a:lnTo>
                  <a:cubicBezTo>
                    <a:pt x="524" y="1472"/>
                    <a:pt x="242" y="1190"/>
                    <a:pt x="242" y="867"/>
                  </a:cubicBezTo>
                  <a:cubicBezTo>
                    <a:pt x="242" y="524"/>
                    <a:pt x="524" y="262"/>
                    <a:pt x="847" y="262"/>
                  </a:cubicBezTo>
                  <a:close/>
                  <a:moveTo>
                    <a:pt x="847" y="0"/>
                  </a:moveTo>
                  <a:cubicBezTo>
                    <a:pt x="383" y="0"/>
                    <a:pt x="0" y="383"/>
                    <a:pt x="0" y="867"/>
                  </a:cubicBezTo>
                  <a:cubicBezTo>
                    <a:pt x="0" y="1331"/>
                    <a:pt x="383" y="1734"/>
                    <a:pt x="847" y="1734"/>
                  </a:cubicBezTo>
                  <a:lnTo>
                    <a:pt x="22037" y="1734"/>
                  </a:lnTo>
                  <a:cubicBezTo>
                    <a:pt x="22521" y="1734"/>
                    <a:pt x="22904" y="1331"/>
                    <a:pt x="22904" y="867"/>
                  </a:cubicBezTo>
                  <a:cubicBezTo>
                    <a:pt x="22904" y="383"/>
                    <a:pt x="22521" y="0"/>
                    <a:pt x="22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968975" y="2415675"/>
              <a:ext cx="533800" cy="80175"/>
            </a:xfrm>
            <a:custGeom>
              <a:avLst/>
              <a:gdLst/>
              <a:ahLst/>
              <a:cxnLst/>
              <a:rect l="l" t="t" r="r" b="b"/>
              <a:pathLst>
                <a:path w="21352" h="3207" extrusionOk="0">
                  <a:moveTo>
                    <a:pt x="21109" y="263"/>
                  </a:moveTo>
                  <a:lnTo>
                    <a:pt x="21109" y="2945"/>
                  </a:lnTo>
                  <a:lnTo>
                    <a:pt x="242" y="2945"/>
                  </a:lnTo>
                  <a:lnTo>
                    <a:pt x="242" y="263"/>
                  </a:lnTo>
                  <a:close/>
                  <a:moveTo>
                    <a:pt x="121" y="1"/>
                  </a:moveTo>
                  <a:cubicBezTo>
                    <a:pt x="61" y="1"/>
                    <a:pt x="0" y="61"/>
                    <a:pt x="0" y="122"/>
                  </a:cubicBezTo>
                  <a:lnTo>
                    <a:pt x="0" y="3065"/>
                  </a:lnTo>
                  <a:cubicBezTo>
                    <a:pt x="0" y="3146"/>
                    <a:pt x="61" y="3207"/>
                    <a:pt x="121" y="3207"/>
                  </a:cubicBezTo>
                  <a:lnTo>
                    <a:pt x="21230" y="3207"/>
                  </a:lnTo>
                  <a:cubicBezTo>
                    <a:pt x="21311" y="3207"/>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949825" y="2489275"/>
              <a:ext cx="572600" cy="43375"/>
            </a:xfrm>
            <a:custGeom>
              <a:avLst/>
              <a:gdLst/>
              <a:ahLst/>
              <a:cxnLst/>
              <a:rect l="l" t="t" r="r" b="b"/>
              <a:pathLst>
                <a:path w="22904" h="1735" extrusionOk="0">
                  <a:moveTo>
                    <a:pt x="22037" y="263"/>
                  </a:moveTo>
                  <a:cubicBezTo>
                    <a:pt x="22379" y="263"/>
                    <a:pt x="22642" y="525"/>
                    <a:pt x="22642" y="867"/>
                  </a:cubicBezTo>
                  <a:cubicBezTo>
                    <a:pt x="22642" y="1210"/>
                    <a:pt x="22379" y="1472"/>
                    <a:pt x="22037" y="1472"/>
                  </a:cubicBezTo>
                  <a:lnTo>
                    <a:pt x="847" y="1472"/>
                  </a:lnTo>
                  <a:cubicBezTo>
                    <a:pt x="524" y="1472"/>
                    <a:pt x="242" y="1210"/>
                    <a:pt x="242" y="867"/>
                  </a:cubicBezTo>
                  <a:cubicBezTo>
                    <a:pt x="242" y="525"/>
                    <a:pt x="524" y="263"/>
                    <a:pt x="847" y="263"/>
                  </a:cubicBezTo>
                  <a:close/>
                  <a:moveTo>
                    <a:pt x="847" y="1"/>
                  </a:moveTo>
                  <a:cubicBezTo>
                    <a:pt x="383" y="1"/>
                    <a:pt x="0" y="384"/>
                    <a:pt x="0" y="867"/>
                  </a:cubicBezTo>
                  <a:cubicBezTo>
                    <a:pt x="0" y="1331"/>
                    <a:pt x="383" y="1734"/>
                    <a:pt x="847" y="1734"/>
                  </a:cubicBezTo>
                  <a:lnTo>
                    <a:pt x="22037" y="1734"/>
                  </a:lnTo>
                  <a:cubicBezTo>
                    <a:pt x="22521" y="1734"/>
                    <a:pt x="22904" y="1331"/>
                    <a:pt x="22904" y="867"/>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968975" y="2526075"/>
              <a:ext cx="533800" cy="80150"/>
            </a:xfrm>
            <a:custGeom>
              <a:avLst/>
              <a:gdLst/>
              <a:ahLst/>
              <a:cxnLst/>
              <a:rect l="l" t="t" r="r" b="b"/>
              <a:pathLst>
                <a:path w="21352" h="3206" extrusionOk="0">
                  <a:moveTo>
                    <a:pt x="21109" y="262"/>
                  </a:moveTo>
                  <a:lnTo>
                    <a:pt x="21109" y="2944"/>
                  </a:lnTo>
                  <a:lnTo>
                    <a:pt x="242" y="2944"/>
                  </a:lnTo>
                  <a:lnTo>
                    <a:pt x="242" y="262"/>
                  </a:lnTo>
                  <a:close/>
                  <a:moveTo>
                    <a:pt x="121" y="0"/>
                  </a:moveTo>
                  <a:cubicBezTo>
                    <a:pt x="61" y="0"/>
                    <a:pt x="0" y="61"/>
                    <a:pt x="0" y="121"/>
                  </a:cubicBezTo>
                  <a:lnTo>
                    <a:pt x="0" y="3085"/>
                  </a:lnTo>
                  <a:cubicBezTo>
                    <a:pt x="0" y="3146"/>
                    <a:pt x="61" y="3206"/>
                    <a:pt x="121" y="3206"/>
                  </a:cubicBezTo>
                  <a:lnTo>
                    <a:pt x="21230" y="3206"/>
                  </a:lnTo>
                  <a:cubicBezTo>
                    <a:pt x="21311" y="3206"/>
                    <a:pt x="21351" y="3146"/>
                    <a:pt x="21351" y="3085"/>
                  </a:cubicBezTo>
                  <a:lnTo>
                    <a:pt x="21351" y="121"/>
                  </a:lnTo>
                  <a:cubicBezTo>
                    <a:pt x="21351" y="61"/>
                    <a:pt x="21311" y="0"/>
                    <a:pt x="21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968975" y="2636450"/>
              <a:ext cx="533800" cy="118475"/>
            </a:xfrm>
            <a:custGeom>
              <a:avLst/>
              <a:gdLst/>
              <a:ahLst/>
              <a:cxnLst/>
              <a:rect l="l" t="t" r="r" b="b"/>
              <a:pathLst>
                <a:path w="21352" h="4739" extrusionOk="0">
                  <a:moveTo>
                    <a:pt x="21109" y="263"/>
                  </a:moveTo>
                  <a:lnTo>
                    <a:pt x="21109" y="827"/>
                  </a:lnTo>
                  <a:cubicBezTo>
                    <a:pt x="21109" y="2843"/>
                    <a:pt x="19476" y="4477"/>
                    <a:pt x="17460" y="4477"/>
                  </a:cubicBezTo>
                  <a:lnTo>
                    <a:pt x="3891" y="4477"/>
                  </a:lnTo>
                  <a:cubicBezTo>
                    <a:pt x="1895" y="4477"/>
                    <a:pt x="242" y="2843"/>
                    <a:pt x="242" y="827"/>
                  </a:cubicBezTo>
                  <a:lnTo>
                    <a:pt x="242" y="263"/>
                  </a:lnTo>
                  <a:close/>
                  <a:moveTo>
                    <a:pt x="121" y="1"/>
                  </a:moveTo>
                  <a:cubicBezTo>
                    <a:pt x="61" y="1"/>
                    <a:pt x="0" y="61"/>
                    <a:pt x="0" y="142"/>
                  </a:cubicBezTo>
                  <a:lnTo>
                    <a:pt x="0" y="827"/>
                  </a:lnTo>
                  <a:cubicBezTo>
                    <a:pt x="0" y="2985"/>
                    <a:pt x="1754" y="4739"/>
                    <a:pt x="3891" y="4739"/>
                  </a:cubicBezTo>
                  <a:lnTo>
                    <a:pt x="17460" y="4739"/>
                  </a:lnTo>
                  <a:cubicBezTo>
                    <a:pt x="19617" y="4739"/>
                    <a:pt x="21351" y="2985"/>
                    <a:pt x="21351" y="827"/>
                  </a:cubicBezTo>
                  <a:lnTo>
                    <a:pt x="21351" y="14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949825" y="2599650"/>
              <a:ext cx="572600" cy="43375"/>
            </a:xfrm>
            <a:custGeom>
              <a:avLst/>
              <a:gdLst/>
              <a:ahLst/>
              <a:cxnLst/>
              <a:rect l="l" t="t" r="r" b="b"/>
              <a:pathLst>
                <a:path w="22904" h="1735" extrusionOk="0">
                  <a:moveTo>
                    <a:pt x="22037" y="263"/>
                  </a:moveTo>
                  <a:cubicBezTo>
                    <a:pt x="22379" y="263"/>
                    <a:pt x="22642" y="525"/>
                    <a:pt x="22642" y="868"/>
                  </a:cubicBezTo>
                  <a:cubicBezTo>
                    <a:pt x="22642" y="1211"/>
                    <a:pt x="22379" y="1473"/>
                    <a:pt x="22037" y="1473"/>
                  </a:cubicBezTo>
                  <a:lnTo>
                    <a:pt x="847" y="1473"/>
                  </a:lnTo>
                  <a:cubicBezTo>
                    <a:pt x="524" y="1473"/>
                    <a:pt x="242" y="1211"/>
                    <a:pt x="242" y="868"/>
                  </a:cubicBezTo>
                  <a:cubicBezTo>
                    <a:pt x="242" y="525"/>
                    <a:pt x="524" y="263"/>
                    <a:pt x="847" y="263"/>
                  </a:cubicBezTo>
                  <a:close/>
                  <a:moveTo>
                    <a:pt x="847" y="1"/>
                  </a:moveTo>
                  <a:cubicBezTo>
                    <a:pt x="383" y="1"/>
                    <a:pt x="0" y="404"/>
                    <a:pt x="0" y="868"/>
                  </a:cubicBezTo>
                  <a:cubicBezTo>
                    <a:pt x="0" y="1352"/>
                    <a:pt x="383" y="1735"/>
                    <a:pt x="847" y="1735"/>
                  </a:cubicBezTo>
                  <a:lnTo>
                    <a:pt x="22037" y="1735"/>
                  </a:lnTo>
                  <a:cubicBezTo>
                    <a:pt x="22521" y="1735"/>
                    <a:pt x="22904" y="1352"/>
                    <a:pt x="22904" y="868"/>
                  </a:cubicBezTo>
                  <a:cubicBezTo>
                    <a:pt x="22904" y="40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930675" y="2826975"/>
              <a:ext cx="610400" cy="586225"/>
            </a:xfrm>
            <a:custGeom>
              <a:avLst/>
              <a:gdLst/>
              <a:ahLst/>
              <a:cxnLst/>
              <a:rect l="l" t="t" r="r" b="b"/>
              <a:pathLst>
                <a:path w="24416" h="23449" extrusionOk="0">
                  <a:moveTo>
                    <a:pt x="1613" y="1"/>
                  </a:moveTo>
                  <a:cubicBezTo>
                    <a:pt x="726" y="1"/>
                    <a:pt x="0" y="727"/>
                    <a:pt x="0" y="1593"/>
                  </a:cubicBezTo>
                  <a:lnTo>
                    <a:pt x="0" y="21856"/>
                  </a:lnTo>
                  <a:cubicBezTo>
                    <a:pt x="0" y="22723"/>
                    <a:pt x="726" y="23449"/>
                    <a:pt x="1613" y="23449"/>
                  </a:cubicBezTo>
                  <a:lnTo>
                    <a:pt x="22823" y="23449"/>
                  </a:lnTo>
                  <a:cubicBezTo>
                    <a:pt x="23710" y="23449"/>
                    <a:pt x="24416" y="22723"/>
                    <a:pt x="24416" y="21856"/>
                  </a:cubicBezTo>
                  <a:lnTo>
                    <a:pt x="24416" y="1593"/>
                  </a:lnTo>
                  <a:cubicBezTo>
                    <a:pt x="24416" y="727"/>
                    <a:pt x="23710" y="1"/>
                    <a:pt x="22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927650" y="2823950"/>
              <a:ext cx="616450" cy="592275"/>
            </a:xfrm>
            <a:custGeom>
              <a:avLst/>
              <a:gdLst/>
              <a:ahLst/>
              <a:cxnLst/>
              <a:rect l="l" t="t" r="r" b="b"/>
              <a:pathLst>
                <a:path w="24658" h="23691" extrusionOk="0">
                  <a:moveTo>
                    <a:pt x="22944" y="243"/>
                  </a:moveTo>
                  <a:cubicBezTo>
                    <a:pt x="23750" y="243"/>
                    <a:pt x="24416" y="908"/>
                    <a:pt x="24416" y="1714"/>
                  </a:cubicBezTo>
                  <a:lnTo>
                    <a:pt x="24416" y="21977"/>
                  </a:lnTo>
                  <a:cubicBezTo>
                    <a:pt x="24416" y="22783"/>
                    <a:pt x="23750" y="23449"/>
                    <a:pt x="22944" y="23449"/>
                  </a:cubicBezTo>
                  <a:lnTo>
                    <a:pt x="1734" y="23449"/>
                  </a:lnTo>
                  <a:cubicBezTo>
                    <a:pt x="907" y="23449"/>
                    <a:pt x="242" y="22783"/>
                    <a:pt x="242" y="21977"/>
                  </a:cubicBezTo>
                  <a:lnTo>
                    <a:pt x="242" y="1714"/>
                  </a:lnTo>
                  <a:cubicBezTo>
                    <a:pt x="242" y="908"/>
                    <a:pt x="907" y="243"/>
                    <a:pt x="1734" y="243"/>
                  </a:cubicBezTo>
                  <a:close/>
                  <a:moveTo>
                    <a:pt x="1734" y="1"/>
                  </a:moveTo>
                  <a:cubicBezTo>
                    <a:pt x="766" y="1"/>
                    <a:pt x="0" y="767"/>
                    <a:pt x="0" y="1714"/>
                  </a:cubicBezTo>
                  <a:lnTo>
                    <a:pt x="0" y="21977"/>
                  </a:lnTo>
                  <a:cubicBezTo>
                    <a:pt x="0" y="22924"/>
                    <a:pt x="766" y="23691"/>
                    <a:pt x="1734" y="23691"/>
                  </a:cubicBezTo>
                  <a:lnTo>
                    <a:pt x="22944" y="23691"/>
                  </a:lnTo>
                  <a:cubicBezTo>
                    <a:pt x="23892" y="23691"/>
                    <a:pt x="24658" y="22924"/>
                    <a:pt x="24658" y="21977"/>
                  </a:cubicBezTo>
                  <a:lnTo>
                    <a:pt x="24658" y="1714"/>
                  </a:lnTo>
                  <a:cubicBezTo>
                    <a:pt x="24658" y="767"/>
                    <a:pt x="23892" y="1"/>
                    <a:pt x="22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1008800" y="2938875"/>
              <a:ext cx="454650" cy="422400"/>
            </a:xfrm>
            <a:custGeom>
              <a:avLst/>
              <a:gdLst/>
              <a:ahLst/>
              <a:cxnLst/>
              <a:rect l="l" t="t" r="r" b="b"/>
              <a:pathLst>
                <a:path w="18186" h="16896" extrusionOk="0">
                  <a:moveTo>
                    <a:pt x="1794" y="1"/>
                  </a:moveTo>
                  <a:cubicBezTo>
                    <a:pt x="807" y="1"/>
                    <a:pt x="0" y="807"/>
                    <a:pt x="0" y="1815"/>
                  </a:cubicBezTo>
                  <a:lnTo>
                    <a:pt x="0" y="15081"/>
                  </a:lnTo>
                  <a:cubicBezTo>
                    <a:pt x="0" y="16089"/>
                    <a:pt x="807" y="16896"/>
                    <a:pt x="1794" y="16896"/>
                  </a:cubicBezTo>
                  <a:lnTo>
                    <a:pt x="16371" y="16896"/>
                  </a:lnTo>
                  <a:cubicBezTo>
                    <a:pt x="17379" y="16896"/>
                    <a:pt x="18186" y="16089"/>
                    <a:pt x="18186" y="15081"/>
                  </a:cubicBezTo>
                  <a:lnTo>
                    <a:pt x="18186" y="1815"/>
                  </a:lnTo>
                  <a:cubicBezTo>
                    <a:pt x="18186" y="807"/>
                    <a:pt x="17379" y="1"/>
                    <a:pt x="16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1303650" y="2966600"/>
              <a:ext cx="73100" cy="166350"/>
            </a:xfrm>
            <a:custGeom>
              <a:avLst/>
              <a:gdLst/>
              <a:ahLst/>
              <a:cxnLst/>
              <a:rect l="l" t="t" r="r" b="b"/>
              <a:pathLst>
                <a:path w="2924"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1303650" y="3103200"/>
              <a:ext cx="73100" cy="29750"/>
            </a:xfrm>
            <a:custGeom>
              <a:avLst/>
              <a:gdLst/>
              <a:ahLst/>
              <a:cxnLst/>
              <a:rect l="l" t="t" r="r" b="b"/>
              <a:pathLst>
                <a:path w="2924" h="1190" extrusionOk="0">
                  <a:moveTo>
                    <a:pt x="1" y="0"/>
                  </a:moveTo>
                  <a:lnTo>
                    <a:pt x="1" y="746"/>
                  </a:lnTo>
                  <a:cubicBezTo>
                    <a:pt x="1" y="988"/>
                    <a:pt x="18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1094975" y="2966600"/>
              <a:ext cx="73125" cy="166350"/>
            </a:xfrm>
            <a:custGeom>
              <a:avLst/>
              <a:gdLst/>
              <a:ahLst/>
              <a:cxnLst/>
              <a:rect l="l" t="t" r="r" b="b"/>
              <a:pathLst>
                <a:path w="2925"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1094975" y="3103200"/>
              <a:ext cx="73125" cy="29750"/>
            </a:xfrm>
            <a:custGeom>
              <a:avLst/>
              <a:gdLst/>
              <a:ahLst/>
              <a:cxnLst/>
              <a:rect l="l" t="t" r="r" b="b"/>
              <a:pathLst>
                <a:path w="2925" h="1190" extrusionOk="0">
                  <a:moveTo>
                    <a:pt x="1" y="0"/>
                  </a:moveTo>
                  <a:lnTo>
                    <a:pt x="1" y="746"/>
                  </a:lnTo>
                  <a:cubicBezTo>
                    <a:pt x="1" y="988"/>
                    <a:pt x="20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1005250" y="3280100"/>
              <a:ext cx="461225" cy="6600"/>
            </a:xfrm>
            <a:custGeom>
              <a:avLst/>
              <a:gdLst/>
              <a:ahLst/>
              <a:cxnLst/>
              <a:rect l="l" t="t" r="r" b="b"/>
              <a:pathLst>
                <a:path w="18449" h="264" extrusionOk="0">
                  <a:moveTo>
                    <a:pt x="142" y="1"/>
                  </a:moveTo>
                  <a:cubicBezTo>
                    <a:pt x="61" y="1"/>
                    <a:pt x="1" y="61"/>
                    <a:pt x="1" y="142"/>
                  </a:cubicBezTo>
                  <a:cubicBezTo>
                    <a:pt x="1" y="203"/>
                    <a:pt x="61" y="263"/>
                    <a:pt x="142" y="263"/>
                  </a:cubicBezTo>
                  <a:lnTo>
                    <a:pt x="18328" y="263"/>
                  </a:lnTo>
                  <a:cubicBezTo>
                    <a:pt x="18388" y="263"/>
                    <a:pt x="18449" y="203"/>
                    <a:pt x="18449" y="142"/>
                  </a:cubicBezTo>
                  <a:cubicBezTo>
                    <a:pt x="18449" y="61"/>
                    <a:pt x="18388" y="1"/>
                    <a:pt x="18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1"/>
          <p:cNvGrpSpPr/>
          <p:nvPr/>
        </p:nvGrpSpPr>
        <p:grpSpPr>
          <a:xfrm>
            <a:off x="7539991" y="3496934"/>
            <a:ext cx="1104524" cy="1350005"/>
            <a:chOff x="435091" y="3496934"/>
            <a:chExt cx="1104524" cy="1350005"/>
          </a:xfrm>
        </p:grpSpPr>
        <p:sp>
          <p:nvSpPr>
            <p:cNvPr id="612" name="Google Shape;612;p41"/>
            <p:cNvSpPr/>
            <p:nvPr/>
          </p:nvSpPr>
          <p:spPr>
            <a:xfrm>
              <a:off x="506275" y="3597450"/>
              <a:ext cx="962144" cy="1245414"/>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506250" y="3540948"/>
              <a:ext cx="962198" cy="1305991"/>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435091" y="3496934"/>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774814"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774814"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506254"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506254"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41"/>
          <p:cNvGrpSpPr/>
          <p:nvPr/>
        </p:nvGrpSpPr>
        <p:grpSpPr>
          <a:xfrm>
            <a:off x="6041504" y="1509742"/>
            <a:ext cx="1826568" cy="3337357"/>
            <a:chOff x="6109322" y="1509742"/>
            <a:chExt cx="1826568" cy="3337357"/>
          </a:xfrm>
        </p:grpSpPr>
        <p:grpSp>
          <p:nvGrpSpPr>
            <p:cNvPr id="620" name="Google Shape;620;p41"/>
            <p:cNvGrpSpPr/>
            <p:nvPr/>
          </p:nvGrpSpPr>
          <p:grpSpPr>
            <a:xfrm flipH="1">
              <a:off x="6109322" y="2362750"/>
              <a:ext cx="1734425" cy="2484350"/>
              <a:chOff x="4880250" y="2362750"/>
              <a:chExt cx="1734425" cy="2484350"/>
            </a:xfrm>
          </p:grpSpPr>
          <p:sp>
            <p:nvSpPr>
              <p:cNvPr id="621" name="Google Shape;621;p41"/>
              <p:cNvSpPr/>
              <p:nvPr/>
            </p:nvSpPr>
            <p:spPr>
              <a:xfrm>
                <a:off x="5143375" y="4015425"/>
                <a:ext cx="963725" cy="829150"/>
              </a:xfrm>
              <a:custGeom>
                <a:avLst/>
                <a:gdLst/>
                <a:ahLst/>
                <a:cxnLst/>
                <a:rect l="l" t="t" r="r" b="b"/>
                <a:pathLst>
                  <a:path w="38549" h="33166" extrusionOk="0">
                    <a:moveTo>
                      <a:pt x="32803" y="0"/>
                    </a:moveTo>
                    <a:lnTo>
                      <a:pt x="5363" y="1411"/>
                    </a:lnTo>
                    <a:cubicBezTo>
                      <a:pt x="5363" y="1411"/>
                      <a:pt x="544" y="12137"/>
                      <a:pt x="0" y="33166"/>
                    </a:cubicBezTo>
                    <a:lnTo>
                      <a:pt x="37561" y="33166"/>
                    </a:lnTo>
                    <a:cubicBezTo>
                      <a:pt x="37561" y="33166"/>
                      <a:pt x="38549" y="25726"/>
                      <a:pt x="3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5141350" y="4012900"/>
                <a:ext cx="966275" cy="834200"/>
              </a:xfrm>
              <a:custGeom>
                <a:avLst/>
                <a:gdLst/>
                <a:ahLst/>
                <a:cxnLst/>
                <a:rect l="l" t="t" r="r" b="b"/>
                <a:pathLst>
                  <a:path w="38651" h="33368" extrusionOk="0">
                    <a:moveTo>
                      <a:pt x="32823" y="182"/>
                    </a:moveTo>
                    <a:cubicBezTo>
                      <a:pt x="38146" y="24134"/>
                      <a:pt x="37642" y="32279"/>
                      <a:pt x="37561" y="33166"/>
                    </a:cubicBezTo>
                    <a:lnTo>
                      <a:pt x="182" y="33166"/>
                    </a:lnTo>
                    <a:cubicBezTo>
                      <a:pt x="726" y="13226"/>
                      <a:pt x="5162" y="2440"/>
                      <a:pt x="5505" y="1613"/>
                    </a:cubicBezTo>
                    <a:lnTo>
                      <a:pt x="32823" y="182"/>
                    </a:lnTo>
                    <a:close/>
                    <a:moveTo>
                      <a:pt x="32884" y="0"/>
                    </a:moveTo>
                    <a:lnTo>
                      <a:pt x="5444" y="1432"/>
                    </a:lnTo>
                    <a:cubicBezTo>
                      <a:pt x="5404" y="1432"/>
                      <a:pt x="5384" y="1452"/>
                      <a:pt x="5363" y="1472"/>
                    </a:cubicBezTo>
                    <a:cubicBezTo>
                      <a:pt x="5343" y="1512"/>
                      <a:pt x="4134" y="4234"/>
                      <a:pt x="2884" y="9476"/>
                    </a:cubicBezTo>
                    <a:cubicBezTo>
                      <a:pt x="1714" y="14335"/>
                      <a:pt x="283" y="22400"/>
                      <a:pt x="0" y="33267"/>
                    </a:cubicBezTo>
                    <a:cubicBezTo>
                      <a:pt x="0" y="33287"/>
                      <a:pt x="0" y="33307"/>
                      <a:pt x="21" y="33327"/>
                    </a:cubicBezTo>
                    <a:cubicBezTo>
                      <a:pt x="41" y="33347"/>
                      <a:pt x="61" y="33368"/>
                      <a:pt x="81" y="33368"/>
                    </a:cubicBezTo>
                    <a:lnTo>
                      <a:pt x="37642" y="33368"/>
                    </a:lnTo>
                    <a:cubicBezTo>
                      <a:pt x="37682" y="33368"/>
                      <a:pt x="37723" y="33327"/>
                      <a:pt x="37723" y="33267"/>
                    </a:cubicBezTo>
                    <a:cubicBezTo>
                      <a:pt x="37743" y="33206"/>
                      <a:pt x="38650" y="25525"/>
                      <a:pt x="32985" y="81"/>
                    </a:cubicBezTo>
                    <a:cubicBezTo>
                      <a:pt x="32985" y="20"/>
                      <a:pt x="32944" y="0"/>
                      <a:pt x="32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5291550" y="4064800"/>
                <a:ext cx="85725" cy="453675"/>
              </a:xfrm>
              <a:custGeom>
                <a:avLst/>
                <a:gdLst/>
                <a:ahLst/>
                <a:cxnLst/>
                <a:rect l="l" t="t" r="r" b="b"/>
                <a:pathLst>
                  <a:path w="3429" h="18147" extrusionOk="0">
                    <a:moveTo>
                      <a:pt x="3347" y="1"/>
                    </a:moveTo>
                    <a:cubicBezTo>
                      <a:pt x="3287" y="1"/>
                      <a:pt x="3247" y="21"/>
                      <a:pt x="3226" y="61"/>
                    </a:cubicBezTo>
                    <a:cubicBezTo>
                      <a:pt x="3206" y="142"/>
                      <a:pt x="1311" y="6674"/>
                      <a:pt x="1" y="18046"/>
                    </a:cubicBezTo>
                    <a:cubicBezTo>
                      <a:pt x="1" y="18086"/>
                      <a:pt x="41" y="18146"/>
                      <a:pt x="81" y="18146"/>
                    </a:cubicBezTo>
                    <a:lnTo>
                      <a:pt x="101" y="18146"/>
                    </a:lnTo>
                    <a:cubicBezTo>
                      <a:pt x="142" y="18146"/>
                      <a:pt x="182" y="18106"/>
                      <a:pt x="202" y="18066"/>
                    </a:cubicBezTo>
                    <a:cubicBezTo>
                      <a:pt x="1493" y="6715"/>
                      <a:pt x="3388" y="182"/>
                      <a:pt x="3408" y="122"/>
                    </a:cubicBezTo>
                    <a:cubicBezTo>
                      <a:pt x="3428" y="82"/>
                      <a:pt x="3388" y="21"/>
                      <a:pt x="3347"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5521400" y="4088000"/>
                <a:ext cx="5050" cy="685000"/>
              </a:xfrm>
              <a:custGeom>
                <a:avLst/>
                <a:gdLst/>
                <a:ahLst/>
                <a:cxnLst/>
                <a:rect l="l" t="t" r="r" b="b"/>
                <a:pathLst>
                  <a:path w="202" h="27400" extrusionOk="0">
                    <a:moveTo>
                      <a:pt x="101" y="0"/>
                    </a:moveTo>
                    <a:cubicBezTo>
                      <a:pt x="41" y="0"/>
                      <a:pt x="0" y="41"/>
                      <a:pt x="0" y="101"/>
                    </a:cubicBezTo>
                    <a:lnTo>
                      <a:pt x="0" y="27299"/>
                    </a:lnTo>
                    <a:cubicBezTo>
                      <a:pt x="0" y="27360"/>
                      <a:pt x="41" y="27400"/>
                      <a:pt x="101" y="27400"/>
                    </a:cubicBezTo>
                    <a:cubicBezTo>
                      <a:pt x="162" y="27400"/>
                      <a:pt x="202" y="27360"/>
                      <a:pt x="202" y="27299"/>
                    </a:cubicBezTo>
                    <a:lnTo>
                      <a:pt x="202" y="101"/>
                    </a:lnTo>
                    <a:cubicBezTo>
                      <a:pt x="202" y="41"/>
                      <a:pt x="162"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5691250" y="4064800"/>
                <a:ext cx="26750" cy="367975"/>
              </a:xfrm>
              <a:custGeom>
                <a:avLst/>
                <a:gdLst/>
                <a:ahLst/>
                <a:cxnLst/>
                <a:rect l="l" t="t" r="r" b="b"/>
                <a:pathLst>
                  <a:path w="1070" h="14719" extrusionOk="0">
                    <a:moveTo>
                      <a:pt x="81" y="1"/>
                    </a:moveTo>
                    <a:cubicBezTo>
                      <a:pt x="41" y="1"/>
                      <a:pt x="1" y="61"/>
                      <a:pt x="1" y="102"/>
                    </a:cubicBezTo>
                    <a:cubicBezTo>
                      <a:pt x="1" y="203"/>
                      <a:pt x="767" y="10062"/>
                      <a:pt x="868" y="14638"/>
                    </a:cubicBezTo>
                    <a:cubicBezTo>
                      <a:pt x="868" y="14679"/>
                      <a:pt x="928" y="14719"/>
                      <a:pt x="968" y="14719"/>
                    </a:cubicBezTo>
                    <a:cubicBezTo>
                      <a:pt x="1029" y="14719"/>
                      <a:pt x="1069" y="14679"/>
                      <a:pt x="1069" y="14638"/>
                    </a:cubicBezTo>
                    <a:cubicBezTo>
                      <a:pt x="968" y="10062"/>
                      <a:pt x="202" y="182"/>
                      <a:pt x="182" y="82"/>
                    </a:cubicBezTo>
                    <a:cubicBezTo>
                      <a:pt x="182" y="41"/>
                      <a:pt x="142" y="1"/>
                      <a:pt x="81"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5882800" y="4064800"/>
                <a:ext cx="59500" cy="694600"/>
              </a:xfrm>
              <a:custGeom>
                <a:avLst/>
                <a:gdLst/>
                <a:ahLst/>
                <a:cxnLst/>
                <a:rect l="l" t="t" r="r" b="b"/>
                <a:pathLst>
                  <a:path w="2380" h="27784" extrusionOk="0">
                    <a:moveTo>
                      <a:pt x="81" y="1"/>
                    </a:moveTo>
                    <a:cubicBezTo>
                      <a:pt x="40" y="1"/>
                      <a:pt x="0" y="61"/>
                      <a:pt x="0" y="102"/>
                    </a:cubicBezTo>
                    <a:cubicBezTo>
                      <a:pt x="20" y="263"/>
                      <a:pt x="2198" y="15888"/>
                      <a:pt x="2077" y="27683"/>
                    </a:cubicBezTo>
                    <a:cubicBezTo>
                      <a:pt x="2077" y="27743"/>
                      <a:pt x="2117" y="27784"/>
                      <a:pt x="2178" y="27784"/>
                    </a:cubicBezTo>
                    <a:cubicBezTo>
                      <a:pt x="2218" y="27784"/>
                      <a:pt x="2278" y="27743"/>
                      <a:pt x="2278" y="27683"/>
                    </a:cubicBezTo>
                    <a:cubicBezTo>
                      <a:pt x="2379" y="15888"/>
                      <a:pt x="202" y="243"/>
                      <a:pt x="182" y="82"/>
                    </a:cubicBezTo>
                    <a:cubicBezTo>
                      <a:pt x="182" y="41"/>
                      <a:pt x="141"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5055150" y="2391900"/>
                <a:ext cx="930225" cy="921100"/>
              </a:xfrm>
              <a:custGeom>
                <a:avLst/>
                <a:gdLst/>
                <a:ahLst/>
                <a:cxnLst/>
                <a:rect l="l" t="t" r="r" b="b"/>
                <a:pathLst>
                  <a:path w="37209" h="36844" extrusionOk="0">
                    <a:moveTo>
                      <a:pt x="17642" y="1"/>
                    </a:moveTo>
                    <a:cubicBezTo>
                      <a:pt x="17642" y="1"/>
                      <a:pt x="11977" y="3570"/>
                      <a:pt x="10949" y="9779"/>
                    </a:cubicBezTo>
                    <a:cubicBezTo>
                      <a:pt x="10303" y="13751"/>
                      <a:pt x="12239" y="14678"/>
                      <a:pt x="9396" y="19013"/>
                    </a:cubicBezTo>
                    <a:cubicBezTo>
                      <a:pt x="6553" y="23328"/>
                      <a:pt x="1" y="24437"/>
                      <a:pt x="4436" y="32380"/>
                    </a:cubicBezTo>
                    <a:cubicBezTo>
                      <a:pt x="6321" y="35771"/>
                      <a:pt x="9153" y="36844"/>
                      <a:pt x="12135" y="36844"/>
                    </a:cubicBezTo>
                    <a:cubicBezTo>
                      <a:pt x="16139" y="36844"/>
                      <a:pt x="20414" y="34909"/>
                      <a:pt x="23025" y="34054"/>
                    </a:cubicBezTo>
                    <a:cubicBezTo>
                      <a:pt x="24892" y="33448"/>
                      <a:pt x="25977" y="33232"/>
                      <a:pt x="26823" y="33232"/>
                    </a:cubicBezTo>
                    <a:cubicBezTo>
                      <a:pt x="28031" y="33232"/>
                      <a:pt x="28751" y="33674"/>
                      <a:pt x="30566" y="34054"/>
                    </a:cubicBezTo>
                    <a:cubicBezTo>
                      <a:pt x="30843" y="34113"/>
                      <a:pt x="31111" y="34142"/>
                      <a:pt x="31370" y="34142"/>
                    </a:cubicBezTo>
                    <a:cubicBezTo>
                      <a:pt x="35410" y="34142"/>
                      <a:pt x="37208" y="27249"/>
                      <a:pt x="34840" y="24255"/>
                    </a:cubicBezTo>
                    <a:cubicBezTo>
                      <a:pt x="32320" y="21090"/>
                      <a:pt x="34134" y="18429"/>
                      <a:pt x="34013" y="15929"/>
                    </a:cubicBezTo>
                    <a:cubicBezTo>
                      <a:pt x="33913" y="13428"/>
                      <a:pt x="32158" y="7461"/>
                      <a:pt x="29114" y="5465"/>
                    </a:cubicBezTo>
                    <a:cubicBezTo>
                      <a:pt x="26090" y="3469"/>
                      <a:pt x="17642" y="1"/>
                      <a:pt x="1764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150950" y="2698400"/>
                <a:ext cx="461725" cy="506050"/>
              </a:xfrm>
              <a:custGeom>
                <a:avLst/>
                <a:gdLst/>
                <a:ahLst/>
                <a:cxnLst/>
                <a:rect l="l" t="t" r="r" b="b"/>
                <a:pathLst>
                  <a:path w="18469" h="20242" extrusionOk="0">
                    <a:moveTo>
                      <a:pt x="16828" y="3105"/>
                    </a:moveTo>
                    <a:cubicBezTo>
                      <a:pt x="16790" y="3125"/>
                      <a:pt x="16757" y="3150"/>
                      <a:pt x="16714" y="3164"/>
                    </a:cubicBezTo>
                    <a:lnTo>
                      <a:pt x="16694" y="3164"/>
                    </a:lnTo>
                    <a:lnTo>
                      <a:pt x="16828" y="3105"/>
                    </a:lnTo>
                    <a:close/>
                    <a:moveTo>
                      <a:pt x="14119" y="0"/>
                    </a:moveTo>
                    <a:cubicBezTo>
                      <a:pt x="13905" y="0"/>
                      <a:pt x="13643" y="58"/>
                      <a:pt x="13327" y="201"/>
                    </a:cubicBezTo>
                    <a:cubicBezTo>
                      <a:pt x="12117" y="745"/>
                      <a:pt x="9920" y="3164"/>
                      <a:pt x="9597" y="3527"/>
                    </a:cubicBezTo>
                    <a:cubicBezTo>
                      <a:pt x="9610" y="2652"/>
                      <a:pt x="9233" y="2013"/>
                      <a:pt x="8686" y="2013"/>
                    </a:cubicBezTo>
                    <a:cubicBezTo>
                      <a:pt x="8390" y="2013"/>
                      <a:pt x="8043" y="2201"/>
                      <a:pt x="7682" y="2640"/>
                    </a:cubicBezTo>
                    <a:cubicBezTo>
                      <a:pt x="6512" y="4031"/>
                      <a:pt x="0" y="15382"/>
                      <a:pt x="0" y="15382"/>
                    </a:cubicBezTo>
                    <a:lnTo>
                      <a:pt x="6976" y="20241"/>
                    </a:lnTo>
                    <a:cubicBezTo>
                      <a:pt x="6976" y="20241"/>
                      <a:pt x="13125" y="11350"/>
                      <a:pt x="15343" y="8306"/>
                    </a:cubicBezTo>
                    <a:cubicBezTo>
                      <a:pt x="17561" y="5261"/>
                      <a:pt x="18468" y="3648"/>
                      <a:pt x="17944" y="3104"/>
                    </a:cubicBezTo>
                    <a:cubicBezTo>
                      <a:pt x="17819" y="2980"/>
                      <a:pt x="17663" y="2900"/>
                      <a:pt x="17458" y="2900"/>
                    </a:cubicBezTo>
                    <a:cubicBezTo>
                      <a:pt x="17297" y="2900"/>
                      <a:pt x="17105" y="2949"/>
                      <a:pt x="16875" y="3064"/>
                    </a:cubicBezTo>
                    <a:cubicBezTo>
                      <a:pt x="17319" y="2681"/>
                      <a:pt x="17359" y="1975"/>
                      <a:pt x="16714" y="1652"/>
                    </a:cubicBezTo>
                    <a:cubicBezTo>
                      <a:pt x="16647" y="1619"/>
                      <a:pt x="16569" y="1604"/>
                      <a:pt x="16481" y="1604"/>
                    </a:cubicBezTo>
                    <a:cubicBezTo>
                      <a:pt x="16409" y="1604"/>
                      <a:pt x="16332" y="1614"/>
                      <a:pt x="16250" y="1632"/>
                    </a:cubicBezTo>
                    <a:lnTo>
                      <a:pt x="16311" y="1592"/>
                    </a:lnTo>
                    <a:cubicBezTo>
                      <a:pt x="16726" y="1131"/>
                      <a:pt x="16461" y="494"/>
                      <a:pt x="15767" y="494"/>
                    </a:cubicBezTo>
                    <a:cubicBezTo>
                      <a:pt x="15551" y="494"/>
                      <a:pt x="15293" y="556"/>
                      <a:pt x="15000" y="705"/>
                    </a:cubicBezTo>
                    <a:cubicBezTo>
                      <a:pt x="14899" y="765"/>
                      <a:pt x="14778" y="826"/>
                      <a:pt x="14637" y="927"/>
                    </a:cubicBezTo>
                    <a:lnTo>
                      <a:pt x="14597" y="906"/>
                    </a:lnTo>
                    <a:lnTo>
                      <a:pt x="14819" y="806"/>
                    </a:lnTo>
                    <a:cubicBezTo>
                      <a:pt x="14971" y="547"/>
                      <a:pt x="14778" y="0"/>
                      <a:pt x="14119"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148425" y="2746200"/>
                <a:ext cx="466250" cy="460775"/>
              </a:xfrm>
              <a:custGeom>
                <a:avLst/>
                <a:gdLst/>
                <a:ahLst/>
                <a:cxnLst/>
                <a:rect l="l" t="t" r="r" b="b"/>
                <a:pathLst>
                  <a:path w="18650" h="18431" extrusionOk="0">
                    <a:moveTo>
                      <a:pt x="8782" y="0"/>
                    </a:moveTo>
                    <a:cubicBezTo>
                      <a:pt x="8512" y="0"/>
                      <a:pt x="8139" y="135"/>
                      <a:pt x="7702" y="668"/>
                    </a:cubicBezTo>
                    <a:cubicBezTo>
                      <a:pt x="6553" y="2039"/>
                      <a:pt x="283" y="12966"/>
                      <a:pt x="20" y="13430"/>
                    </a:cubicBezTo>
                    <a:cubicBezTo>
                      <a:pt x="0" y="13470"/>
                      <a:pt x="20" y="13531"/>
                      <a:pt x="61" y="13551"/>
                    </a:cubicBezTo>
                    <a:lnTo>
                      <a:pt x="7037" y="18410"/>
                    </a:lnTo>
                    <a:cubicBezTo>
                      <a:pt x="7057" y="18430"/>
                      <a:pt x="7057" y="18430"/>
                      <a:pt x="7077" y="18430"/>
                    </a:cubicBezTo>
                    <a:lnTo>
                      <a:pt x="7097" y="18430"/>
                    </a:lnTo>
                    <a:cubicBezTo>
                      <a:pt x="7117" y="18430"/>
                      <a:pt x="7158" y="18410"/>
                      <a:pt x="7158" y="18390"/>
                    </a:cubicBezTo>
                    <a:cubicBezTo>
                      <a:pt x="7218" y="18309"/>
                      <a:pt x="13327" y="9458"/>
                      <a:pt x="15525" y="6454"/>
                    </a:cubicBezTo>
                    <a:cubicBezTo>
                      <a:pt x="17944" y="3127"/>
                      <a:pt x="18650" y="1676"/>
                      <a:pt x="18125" y="1132"/>
                    </a:cubicBezTo>
                    <a:cubicBezTo>
                      <a:pt x="17944" y="970"/>
                      <a:pt x="17763" y="890"/>
                      <a:pt x="17521" y="890"/>
                    </a:cubicBezTo>
                    <a:cubicBezTo>
                      <a:pt x="16755" y="930"/>
                      <a:pt x="15545" y="1998"/>
                      <a:pt x="13710" y="4257"/>
                    </a:cubicBezTo>
                    <a:cubicBezTo>
                      <a:pt x="13670" y="4297"/>
                      <a:pt x="13690" y="4357"/>
                      <a:pt x="13730" y="4398"/>
                    </a:cubicBezTo>
                    <a:cubicBezTo>
                      <a:pt x="13746" y="4413"/>
                      <a:pt x="13764" y="4420"/>
                      <a:pt x="13782" y="4420"/>
                    </a:cubicBezTo>
                    <a:cubicBezTo>
                      <a:pt x="13811" y="4420"/>
                      <a:pt x="13839" y="4402"/>
                      <a:pt x="13851" y="4378"/>
                    </a:cubicBezTo>
                    <a:cubicBezTo>
                      <a:pt x="15625" y="2200"/>
                      <a:pt x="16815" y="1111"/>
                      <a:pt x="17541" y="1091"/>
                    </a:cubicBezTo>
                    <a:cubicBezTo>
                      <a:pt x="17561" y="1089"/>
                      <a:pt x="17581" y="1087"/>
                      <a:pt x="17601" y="1087"/>
                    </a:cubicBezTo>
                    <a:cubicBezTo>
                      <a:pt x="17742" y="1087"/>
                      <a:pt x="17879" y="1149"/>
                      <a:pt x="17984" y="1273"/>
                    </a:cubicBezTo>
                    <a:cubicBezTo>
                      <a:pt x="18529" y="1817"/>
                      <a:pt x="17037" y="4035"/>
                      <a:pt x="15363" y="6353"/>
                    </a:cubicBezTo>
                    <a:cubicBezTo>
                      <a:pt x="13287" y="9196"/>
                      <a:pt x="7682" y="17321"/>
                      <a:pt x="7057" y="18208"/>
                    </a:cubicBezTo>
                    <a:lnTo>
                      <a:pt x="222" y="13450"/>
                    </a:lnTo>
                    <a:cubicBezTo>
                      <a:pt x="807" y="12462"/>
                      <a:pt x="6754" y="2099"/>
                      <a:pt x="7843" y="789"/>
                    </a:cubicBezTo>
                    <a:cubicBezTo>
                      <a:pt x="8171" y="399"/>
                      <a:pt x="8486" y="190"/>
                      <a:pt x="8771" y="190"/>
                    </a:cubicBezTo>
                    <a:cubicBezTo>
                      <a:pt x="8854" y="190"/>
                      <a:pt x="8935" y="208"/>
                      <a:pt x="9012" y="244"/>
                    </a:cubicBezTo>
                    <a:cubicBezTo>
                      <a:pt x="9476" y="446"/>
                      <a:pt x="9718" y="1232"/>
                      <a:pt x="9577" y="2099"/>
                    </a:cubicBezTo>
                    <a:cubicBezTo>
                      <a:pt x="9315" y="3692"/>
                      <a:pt x="9133" y="4458"/>
                      <a:pt x="9133" y="4458"/>
                    </a:cubicBezTo>
                    <a:cubicBezTo>
                      <a:pt x="9113" y="4478"/>
                      <a:pt x="9133" y="4498"/>
                      <a:pt x="9133" y="4519"/>
                    </a:cubicBezTo>
                    <a:cubicBezTo>
                      <a:pt x="9133" y="4539"/>
                      <a:pt x="9900" y="6333"/>
                      <a:pt x="8771" y="8269"/>
                    </a:cubicBezTo>
                    <a:cubicBezTo>
                      <a:pt x="8750" y="8309"/>
                      <a:pt x="8771" y="8369"/>
                      <a:pt x="8811" y="8390"/>
                    </a:cubicBezTo>
                    <a:cubicBezTo>
                      <a:pt x="8826" y="8397"/>
                      <a:pt x="8843" y="8402"/>
                      <a:pt x="8860" y="8402"/>
                    </a:cubicBezTo>
                    <a:cubicBezTo>
                      <a:pt x="8890" y="8402"/>
                      <a:pt x="8919" y="8388"/>
                      <a:pt x="8932" y="8349"/>
                    </a:cubicBezTo>
                    <a:cubicBezTo>
                      <a:pt x="10021" y="6474"/>
                      <a:pt x="9416" y="4740"/>
                      <a:pt x="9315" y="4478"/>
                    </a:cubicBezTo>
                    <a:cubicBezTo>
                      <a:pt x="9355" y="4317"/>
                      <a:pt x="9537" y="3571"/>
                      <a:pt x="9758" y="2140"/>
                    </a:cubicBezTo>
                    <a:cubicBezTo>
                      <a:pt x="9920" y="1172"/>
                      <a:pt x="9637" y="325"/>
                      <a:pt x="9093" y="63"/>
                    </a:cubicBezTo>
                    <a:cubicBezTo>
                      <a:pt x="9015" y="30"/>
                      <a:pt x="8910" y="0"/>
                      <a:pt x="8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6442775" y="2736175"/>
                <a:ext cx="141650" cy="104850"/>
              </a:xfrm>
              <a:custGeom>
                <a:avLst/>
                <a:gdLst/>
                <a:ahLst/>
                <a:cxnLst/>
                <a:rect l="l" t="t" r="r" b="b"/>
                <a:pathLst>
                  <a:path w="5666" h="4194" extrusionOk="0">
                    <a:moveTo>
                      <a:pt x="4801" y="0"/>
                    </a:moveTo>
                    <a:cubicBezTo>
                      <a:pt x="3398" y="0"/>
                      <a:pt x="398" y="3600"/>
                      <a:pt x="41" y="4033"/>
                    </a:cubicBezTo>
                    <a:cubicBezTo>
                      <a:pt x="1" y="4073"/>
                      <a:pt x="21" y="4133"/>
                      <a:pt x="61" y="4174"/>
                    </a:cubicBezTo>
                    <a:cubicBezTo>
                      <a:pt x="61" y="4174"/>
                      <a:pt x="81" y="4194"/>
                      <a:pt x="122" y="4194"/>
                    </a:cubicBezTo>
                    <a:cubicBezTo>
                      <a:pt x="142" y="4194"/>
                      <a:pt x="162" y="4174"/>
                      <a:pt x="182" y="4154"/>
                    </a:cubicBezTo>
                    <a:cubicBezTo>
                      <a:pt x="1143" y="2985"/>
                      <a:pt x="3707" y="179"/>
                      <a:pt x="4795" y="179"/>
                    </a:cubicBezTo>
                    <a:cubicBezTo>
                      <a:pt x="4871" y="179"/>
                      <a:pt x="4940" y="193"/>
                      <a:pt x="5001" y="222"/>
                    </a:cubicBezTo>
                    <a:cubicBezTo>
                      <a:pt x="5323" y="383"/>
                      <a:pt x="5404" y="605"/>
                      <a:pt x="5424" y="787"/>
                    </a:cubicBezTo>
                    <a:cubicBezTo>
                      <a:pt x="5464" y="1028"/>
                      <a:pt x="5364" y="1311"/>
                      <a:pt x="5142" y="1492"/>
                    </a:cubicBezTo>
                    <a:cubicBezTo>
                      <a:pt x="5101" y="1533"/>
                      <a:pt x="5101" y="1593"/>
                      <a:pt x="5142" y="1633"/>
                    </a:cubicBezTo>
                    <a:cubicBezTo>
                      <a:pt x="5165" y="1645"/>
                      <a:pt x="5195" y="1657"/>
                      <a:pt x="5220" y="1657"/>
                    </a:cubicBezTo>
                    <a:cubicBezTo>
                      <a:pt x="5239" y="1657"/>
                      <a:pt x="5254" y="1650"/>
                      <a:pt x="5263" y="1633"/>
                    </a:cubicBezTo>
                    <a:cubicBezTo>
                      <a:pt x="5525" y="1391"/>
                      <a:pt x="5666" y="1069"/>
                      <a:pt x="5626" y="746"/>
                    </a:cubicBezTo>
                    <a:cubicBezTo>
                      <a:pt x="5585" y="444"/>
                      <a:pt x="5384" y="202"/>
                      <a:pt x="5081" y="61"/>
                    </a:cubicBezTo>
                    <a:cubicBezTo>
                      <a:pt x="4997" y="19"/>
                      <a:pt x="4903" y="0"/>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6417075" y="2708325"/>
                <a:ext cx="150725" cy="104475"/>
              </a:xfrm>
              <a:custGeom>
                <a:avLst/>
                <a:gdLst/>
                <a:ahLst/>
                <a:cxnLst/>
                <a:rect l="l" t="t" r="r" b="b"/>
                <a:pathLst>
                  <a:path w="6029" h="4179" extrusionOk="0">
                    <a:moveTo>
                      <a:pt x="5121" y="0"/>
                    </a:moveTo>
                    <a:cubicBezTo>
                      <a:pt x="4895" y="0"/>
                      <a:pt x="4625" y="64"/>
                      <a:pt x="4315" y="227"/>
                    </a:cubicBezTo>
                    <a:cubicBezTo>
                      <a:pt x="3025" y="872"/>
                      <a:pt x="162" y="3897"/>
                      <a:pt x="41" y="4017"/>
                    </a:cubicBezTo>
                    <a:cubicBezTo>
                      <a:pt x="0" y="4058"/>
                      <a:pt x="0" y="4118"/>
                      <a:pt x="41" y="4138"/>
                    </a:cubicBezTo>
                    <a:cubicBezTo>
                      <a:pt x="61" y="4159"/>
                      <a:pt x="81" y="4179"/>
                      <a:pt x="101" y="4179"/>
                    </a:cubicBezTo>
                    <a:cubicBezTo>
                      <a:pt x="121" y="4179"/>
                      <a:pt x="162" y="4159"/>
                      <a:pt x="162" y="4138"/>
                    </a:cubicBezTo>
                    <a:cubicBezTo>
                      <a:pt x="202" y="4118"/>
                      <a:pt x="3146" y="1034"/>
                      <a:pt x="4396" y="388"/>
                    </a:cubicBezTo>
                    <a:cubicBezTo>
                      <a:pt x="4679" y="242"/>
                      <a:pt x="4922" y="184"/>
                      <a:pt x="5120" y="184"/>
                    </a:cubicBezTo>
                    <a:cubicBezTo>
                      <a:pt x="5388" y="184"/>
                      <a:pt x="5573" y="290"/>
                      <a:pt x="5666" y="429"/>
                    </a:cubicBezTo>
                    <a:cubicBezTo>
                      <a:pt x="5827" y="630"/>
                      <a:pt x="5807" y="913"/>
                      <a:pt x="5605" y="1134"/>
                    </a:cubicBezTo>
                    <a:cubicBezTo>
                      <a:pt x="5565" y="1175"/>
                      <a:pt x="5565" y="1235"/>
                      <a:pt x="5605" y="1276"/>
                    </a:cubicBezTo>
                    <a:cubicBezTo>
                      <a:pt x="5622" y="1284"/>
                      <a:pt x="5642" y="1289"/>
                      <a:pt x="5661" y="1289"/>
                    </a:cubicBezTo>
                    <a:cubicBezTo>
                      <a:pt x="5689" y="1289"/>
                      <a:pt x="5714" y="1279"/>
                      <a:pt x="5726" y="1255"/>
                    </a:cubicBezTo>
                    <a:cubicBezTo>
                      <a:pt x="6009" y="973"/>
                      <a:pt x="6029" y="590"/>
                      <a:pt x="5827" y="308"/>
                    </a:cubicBezTo>
                    <a:cubicBezTo>
                      <a:pt x="5695" y="140"/>
                      <a:pt x="5455" y="0"/>
                      <a:pt x="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6387325" y="2696025"/>
                <a:ext cx="139150" cy="94100"/>
              </a:xfrm>
              <a:custGeom>
                <a:avLst/>
                <a:gdLst/>
                <a:ahLst/>
                <a:cxnLst/>
                <a:rect l="l" t="t" r="r" b="b"/>
                <a:pathLst>
                  <a:path w="5566" h="3764" extrusionOk="0">
                    <a:moveTo>
                      <a:pt x="4644" y="0"/>
                    </a:moveTo>
                    <a:cubicBezTo>
                      <a:pt x="4428" y="0"/>
                      <a:pt x="4160" y="52"/>
                      <a:pt x="3832" y="195"/>
                    </a:cubicBezTo>
                    <a:cubicBezTo>
                      <a:pt x="2521" y="780"/>
                      <a:pt x="142" y="3501"/>
                      <a:pt x="41" y="3602"/>
                    </a:cubicBezTo>
                    <a:cubicBezTo>
                      <a:pt x="1" y="3643"/>
                      <a:pt x="1" y="3703"/>
                      <a:pt x="41" y="3743"/>
                    </a:cubicBezTo>
                    <a:cubicBezTo>
                      <a:pt x="61" y="3764"/>
                      <a:pt x="81" y="3764"/>
                      <a:pt x="102" y="3764"/>
                    </a:cubicBezTo>
                    <a:cubicBezTo>
                      <a:pt x="142" y="3764"/>
                      <a:pt x="162" y="3743"/>
                      <a:pt x="182" y="3723"/>
                    </a:cubicBezTo>
                    <a:cubicBezTo>
                      <a:pt x="202" y="3703"/>
                      <a:pt x="2622" y="941"/>
                      <a:pt x="3912" y="376"/>
                    </a:cubicBezTo>
                    <a:cubicBezTo>
                      <a:pt x="4224" y="239"/>
                      <a:pt x="4468" y="191"/>
                      <a:pt x="4656" y="191"/>
                    </a:cubicBezTo>
                    <a:cubicBezTo>
                      <a:pt x="4966" y="191"/>
                      <a:pt x="5127" y="321"/>
                      <a:pt x="5203" y="397"/>
                    </a:cubicBezTo>
                    <a:cubicBezTo>
                      <a:pt x="5344" y="558"/>
                      <a:pt x="5344" y="739"/>
                      <a:pt x="5283" y="840"/>
                    </a:cubicBezTo>
                    <a:cubicBezTo>
                      <a:pt x="5263" y="901"/>
                      <a:pt x="5283" y="941"/>
                      <a:pt x="5323" y="981"/>
                    </a:cubicBezTo>
                    <a:cubicBezTo>
                      <a:pt x="5334" y="987"/>
                      <a:pt x="5347" y="989"/>
                      <a:pt x="5359" y="989"/>
                    </a:cubicBezTo>
                    <a:cubicBezTo>
                      <a:pt x="5393" y="989"/>
                      <a:pt x="5430" y="970"/>
                      <a:pt x="5444" y="941"/>
                    </a:cubicBezTo>
                    <a:cubicBezTo>
                      <a:pt x="5565" y="759"/>
                      <a:pt x="5505" y="477"/>
                      <a:pt x="5344" y="276"/>
                    </a:cubicBezTo>
                    <a:cubicBezTo>
                      <a:pt x="5253" y="171"/>
                      <a:pt x="5036"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5614650" y="3011375"/>
                <a:ext cx="788325" cy="794900"/>
              </a:xfrm>
              <a:custGeom>
                <a:avLst/>
                <a:gdLst/>
                <a:ahLst/>
                <a:cxnLst/>
                <a:rect l="l" t="t" r="r" b="b"/>
                <a:pathLst>
                  <a:path w="31533" h="31796" extrusionOk="0">
                    <a:moveTo>
                      <a:pt x="20827" y="0"/>
                    </a:moveTo>
                    <a:lnTo>
                      <a:pt x="13770" y="8085"/>
                    </a:lnTo>
                    <a:lnTo>
                      <a:pt x="5343" y="948"/>
                    </a:lnTo>
                    <a:lnTo>
                      <a:pt x="0" y="3468"/>
                    </a:lnTo>
                    <a:lnTo>
                      <a:pt x="2278" y="12763"/>
                    </a:lnTo>
                    <a:cubicBezTo>
                      <a:pt x="4799" y="25384"/>
                      <a:pt x="12984" y="31795"/>
                      <a:pt x="12984" y="31795"/>
                    </a:cubicBezTo>
                    <a:cubicBezTo>
                      <a:pt x="27480" y="27541"/>
                      <a:pt x="31533" y="6351"/>
                      <a:pt x="31533" y="6351"/>
                    </a:cubicBezTo>
                    <a:lnTo>
                      <a:pt x="20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6095500" y="3085425"/>
                <a:ext cx="268175" cy="168925"/>
              </a:xfrm>
              <a:custGeom>
                <a:avLst/>
                <a:gdLst/>
                <a:ahLst/>
                <a:cxnLst/>
                <a:rect l="l" t="t" r="r" b="b"/>
                <a:pathLst>
                  <a:path w="10727" h="6757" extrusionOk="0">
                    <a:moveTo>
                      <a:pt x="95" y="0"/>
                    </a:moveTo>
                    <a:cubicBezTo>
                      <a:pt x="61" y="0"/>
                      <a:pt x="33" y="18"/>
                      <a:pt x="20" y="42"/>
                    </a:cubicBezTo>
                    <a:cubicBezTo>
                      <a:pt x="0" y="103"/>
                      <a:pt x="0" y="143"/>
                      <a:pt x="61" y="184"/>
                    </a:cubicBezTo>
                    <a:lnTo>
                      <a:pt x="10565" y="6756"/>
                    </a:lnTo>
                    <a:lnTo>
                      <a:pt x="10625" y="6756"/>
                    </a:lnTo>
                    <a:cubicBezTo>
                      <a:pt x="10646" y="6756"/>
                      <a:pt x="10686" y="6756"/>
                      <a:pt x="10706" y="6716"/>
                    </a:cubicBezTo>
                    <a:cubicBezTo>
                      <a:pt x="10726" y="6676"/>
                      <a:pt x="10706" y="6615"/>
                      <a:pt x="10666" y="6595"/>
                    </a:cubicBezTo>
                    <a:lnTo>
                      <a:pt x="162" y="22"/>
                    </a:lnTo>
                    <a:cubicBezTo>
                      <a:pt x="138" y="7"/>
                      <a:pt x="115"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5919575" y="3009025"/>
                <a:ext cx="485925" cy="799750"/>
              </a:xfrm>
              <a:custGeom>
                <a:avLst/>
                <a:gdLst/>
                <a:ahLst/>
                <a:cxnLst/>
                <a:rect l="l" t="t" r="r" b="b"/>
                <a:pathLst>
                  <a:path w="19437" h="31990" extrusionOk="0">
                    <a:moveTo>
                      <a:pt x="8634" y="1"/>
                    </a:moveTo>
                    <a:cubicBezTo>
                      <a:pt x="8607" y="1"/>
                      <a:pt x="8581" y="10"/>
                      <a:pt x="8570" y="34"/>
                    </a:cubicBezTo>
                    <a:lnTo>
                      <a:pt x="41" y="9893"/>
                    </a:lnTo>
                    <a:cubicBezTo>
                      <a:pt x="1" y="9933"/>
                      <a:pt x="1" y="9994"/>
                      <a:pt x="41" y="10034"/>
                    </a:cubicBezTo>
                    <a:cubicBezTo>
                      <a:pt x="58" y="10042"/>
                      <a:pt x="78" y="10047"/>
                      <a:pt x="99" y="10047"/>
                    </a:cubicBezTo>
                    <a:cubicBezTo>
                      <a:pt x="128" y="10047"/>
                      <a:pt x="159" y="10037"/>
                      <a:pt x="182" y="10014"/>
                    </a:cubicBezTo>
                    <a:lnTo>
                      <a:pt x="8650" y="215"/>
                    </a:lnTo>
                    <a:lnTo>
                      <a:pt x="19235" y="6486"/>
                    </a:lnTo>
                    <a:cubicBezTo>
                      <a:pt x="19094" y="7111"/>
                      <a:pt x="18025" y="12131"/>
                      <a:pt x="15404" y="17534"/>
                    </a:cubicBezTo>
                    <a:cubicBezTo>
                      <a:pt x="12844" y="22837"/>
                      <a:pt x="8227" y="29611"/>
                      <a:pt x="767" y="31808"/>
                    </a:cubicBezTo>
                    <a:cubicBezTo>
                      <a:pt x="727" y="31808"/>
                      <a:pt x="686" y="31869"/>
                      <a:pt x="707" y="31909"/>
                    </a:cubicBezTo>
                    <a:cubicBezTo>
                      <a:pt x="727" y="31950"/>
                      <a:pt x="747" y="31990"/>
                      <a:pt x="807" y="31990"/>
                    </a:cubicBezTo>
                    <a:lnTo>
                      <a:pt x="828" y="31990"/>
                    </a:lnTo>
                    <a:cubicBezTo>
                      <a:pt x="8348" y="29772"/>
                      <a:pt x="13005" y="22937"/>
                      <a:pt x="15586" y="17615"/>
                    </a:cubicBezTo>
                    <a:cubicBezTo>
                      <a:pt x="18388" y="11828"/>
                      <a:pt x="19416" y="6506"/>
                      <a:pt x="19437" y="6465"/>
                    </a:cubicBezTo>
                    <a:cubicBezTo>
                      <a:pt x="19437" y="6425"/>
                      <a:pt x="19416" y="6385"/>
                      <a:pt x="19376" y="6365"/>
                    </a:cubicBezTo>
                    <a:lnTo>
                      <a:pt x="8691" y="14"/>
                    </a:lnTo>
                    <a:cubicBezTo>
                      <a:pt x="8674" y="5"/>
                      <a:pt x="8654" y="1"/>
                      <a:pt x="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5224525" y="2969550"/>
                <a:ext cx="783300" cy="1180975"/>
              </a:xfrm>
              <a:custGeom>
                <a:avLst/>
                <a:gdLst/>
                <a:ahLst/>
                <a:cxnLst/>
                <a:rect l="l" t="t" r="r" b="b"/>
                <a:pathLst>
                  <a:path w="31332" h="47239" extrusionOk="0">
                    <a:moveTo>
                      <a:pt x="16190" y="0"/>
                    </a:moveTo>
                    <a:lnTo>
                      <a:pt x="9920" y="2419"/>
                    </a:lnTo>
                    <a:lnTo>
                      <a:pt x="182" y="45706"/>
                    </a:lnTo>
                    <a:cubicBezTo>
                      <a:pt x="0" y="46492"/>
                      <a:pt x="605" y="47238"/>
                      <a:pt x="1411" y="47238"/>
                    </a:cubicBezTo>
                    <a:lnTo>
                      <a:pt x="29940" y="47238"/>
                    </a:lnTo>
                    <a:cubicBezTo>
                      <a:pt x="30726" y="47238"/>
                      <a:pt x="31331" y="46533"/>
                      <a:pt x="31170" y="45767"/>
                    </a:cubicBezTo>
                    <a:cubicBezTo>
                      <a:pt x="29275" y="35807"/>
                      <a:pt x="27944" y="15363"/>
                      <a:pt x="24617" y="8165"/>
                    </a:cubicBezTo>
                    <a:cubicBezTo>
                      <a:pt x="21129" y="605"/>
                      <a:pt x="16190" y="0"/>
                      <a:pt x="16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5832900" y="3161900"/>
                <a:ext cx="173400" cy="953850"/>
              </a:xfrm>
              <a:custGeom>
                <a:avLst/>
                <a:gdLst/>
                <a:ahLst/>
                <a:cxnLst/>
                <a:rect l="l" t="t" r="r" b="b"/>
                <a:pathLst>
                  <a:path w="6936" h="38154" extrusionOk="0">
                    <a:moveTo>
                      <a:pt x="114" y="0"/>
                    </a:moveTo>
                    <a:cubicBezTo>
                      <a:pt x="102" y="0"/>
                      <a:pt x="91" y="3"/>
                      <a:pt x="81" y="8"/>
                    </a:cubicBezTo>
                    <a:cubicBezTo>
                      <a:pt x="20" y="28"/>
                      <a:pt x="0" y="88"/>
                      <a:pt x="20" y="129"/>
                    </a:cubicBezTo>
                    <a:lnTo>
                      <a:pt x="786" y="1984"/>
                    </a:lnTo>
                    <a:cubicBezTo>
                      <a:pt x="807" y="2004"/>
                      <a:pt x="1573" y="4342"/>
                      <a:pt x="2419" y="8355"/>
                    </a:cubicBezTo>
                    <a:cubicBezTo>
                      <a:pt x="3246" y="12286"/>
                      <a:pt x="3992" y="17951"/>
                      <a:pt x="4859" y="24504"/>
                    </a:cubicBezTo>
                    <a:lnTo>
                      <a:pt x="5141" y="26560"/>
                    </a:lnTo>
                    <a:cubicBezTo>
                      <a:pt x="5363" y="28254"/>
                      <a:pt x="5605" y="29968"/>
                      <a:pt x="5867" y="31782"/>
                    </a:cubicBezTo>
                    <a:cubicBezTo>
                      <a:pt x="6170" y="33819"/>
                      <a:pt x="6472" y="35936"/>
                      <a:pt x="6754" y="38073"/>
                    </a:cubicBezTo>
                    <a:cubicBezTo>
                      <a:pt x="6754" y="38133"/>
                      <a:pt x="6795" y="38153"/>
                      <a:pt x="6835" y="38153"/>
                    </a:cubicBezTo>
                    <a:lnTo>
                      <a:pt x="6855" y="38153"/>
                    </a:lnTo>
                    <a:cubicBezTo>
                      <a:pt x="6916" y="38153"/>
                      <a:pt x="6936" y="38113"/>
                      <a:pt x="6936" y="38052"/>
                    </a:cubicBezTo>
                    <a:cubicBezTo>
                      <a:pt x="6653" y="35895"/>
                      <a:pt x="6351" y="33798"/>
                      <a:pt x="6069" y="31762"/>
                    </a:cubicBezTo>
                    <a:cubicBezTo>
                      <a:pt x="5807" y="29948"/>
                      <a:pt x="5545" y="28214"/>
                      <a:pt x="5323" y="26520"/>
                    </a:cubicBezTo>
                    <a:lnTo>
                      <a:pt x="5061" y="24484"/>
                    </a:lnTo>
                    <a:cubicBezTo>
                      <a:pt x="4174" y="17911"/>
                      <a:pt x="3428" y="12246"/>
                      <a:pt x="2601" y="8314"/>
                    </a:cubicBezTo>
                    <a:cubicBezTo>
                      <a:pt x="1754" y="4282"/>
                      <a:pt x="968" y="1943"/>
                      <a:pt x="968" y="1923"/>
                    </a:cubicBezTo>
                    <a:lnTo>
                      <a:pt x="202" y="68"/>
                    </a:lnTo>
                    <a:cubicBezTo>
                      <a:pt x="187" y="23"/>
                      <a:pt x="149"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4961900" y="3244250"/>
                <a:ext cx="359925" cy="913325"/>
              </a:xfrm>
              <a:custGeom>
                <a:avLst/>
                <a:gdLst/>
                <a:ahLst/>
                <a:cxnLst/>
                <a:rect l="l" t="t" r="r" b="b"/>
                <a:pathLst>
                  <a:path w="14397" h="36533" extrusionOk="0">
                    <a:moveTo>
                      <a:pt x="10928" y="0"/>
                    </a:moveTo>
                    <a:cubicBezTo>
                      <a:pt x="8408" y="4698"/>
                      <a:pt x="5908" y="11674"/>
                      <a:pt x="3489" y="20807"/>
                    </a:cubicBezTo>
                    <a:cubicBezTo>
                      <a:pt x="1332" y="28972"/>
                      <a:pt x="21" y="35908"/>
                      <a:pt x="1" y="35988"/>
                    </a:cubicBezTo>
                    <a:lnTo>
                      <a:pt x="2985" y="36533"/>
                    </a:lnTo>
                    <a:cubicBezTo>
                      <a:pt x="3025" y="36271"/>
                      <a:pt x="7844" y="10847"/>
                      <a:pt x="14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5184700" y="3845750"/>
                <a:ext cx="273200" cy="224625"/>
              </a:xfrm>
              <a:custGeom>
                <a:avLst/>
                <a:gdLst/>
                <a:ahLst/>
                <a:cxnLst/>
                <a:rect l="l" t="t" r="r" b="b"/>
                <a:pathLst>
                  <a:path w="10928" h="8985" extrusionOk="0">
                    <a:moveTo>
                      <a:pt x="5686" y="0"/>
                    </a:moveTo>
                    <a:cubicBezTo>
                      <a:pt x="4941" y="0"/>
                      <a:pt x="4061" y="214"/>
                      <a:pt x="3065" y="819"/>
                    </a:cubicBezTo>
                    <a:cubicBezTo>
                      <a:pt x="2097" y="1424"/>
                      <a:pt x="1311" y="2795"/>
                      <a:pt x="706" y="5033"/>
                    </a:cubicBezTo>
                    <a:cubicBezTo>
                      <a:pt x="262" y="6565"/>
                      <a:pt x="81" y="7936"/>
                      <a:pt x="81" y="7977"/>
                    </a:cubicBezTo>
                    <a:cubicBezTo>
                      <a:pt x="0" y="8461"/>
                      <a:pt x="343" y="8904"/>
                      <a:pt x="827" y="8985"/>
                    </a:cubicBezTo>
                    <a:lnTo>
                      <a:pt x="948" y="8985"/>
                    </a:lnTo>
                    <a:cubicBezTo>
                      <a:pt x="1371" y="8985"/>
                      <a:pt x="1754" y="8662"/>
                      <a:pt x="1815" y="8219"/>
                    </a:cubicBezTo>
                    <a:cubicBezTo>
                      <a:pt x="2097" y="6162"/>
                      <a:pt x="2964" y="2956"/>
                      <a:pt x="3992" y="2331"/>
                    </a:cubicBezTo>
                    <a:cubicBezTo>
                      <a:pt x="4608" y="1950"/>
                      <a:pt x="5171" y="1764"/>
                      <a:pt x="5685" y="1764"/>
                    </a:cubicBezTo>
                    <a:cubicBezTo>
                      <a:pt x="6014" y="1764"/>
                      <a:pt x="6323" y="1839"/>
                      <a:pt x="6613" y="1989"/>
                    </a:cubicBezTo>
                    <a:cubicBezTo>
                      <a:pt x="8004" y="2715"/>
                      <a:pt x="8992" y="5073"/>
                      <a:pt x="9133" y="7977"/>
                    </a:cubicBezTo>
                    <a:cubicBezTo>
                      <a:pt x="9153" y="8448"/>
                      <a:pt x="9555" y="8804"/>
                      <a:pt x="10023" y="8804"/>
                    </a:cubicBezTo>
                    <a:cubicBezTo>
                      <a:pt x="10035" y="8804"/>
                      <a:pt x="10048" y="8804"/>
                      <a:pt x="10061" y="8803"/>
                    </a:cubicBezTo>
                    <a:cubicBezTo>
                      <a:pt x="10545" y="8783"/>
                      <a:pt x="10928" y="8360"/>
                      <a:pt x="10908" y="7876"/>
                    </a:cubicBezTo>
                    <a:cubicBezTo>
                      <a:pt x="10706" y="4307"/>
                      <a:pt x="9396" y="1464"/>
                      <a:pt x="7440" y="436"/>
                    </a:cubicBezTo>
                    <a:cubicBezTo>
                      <a:pt x="6995" y="199"/>
                      <a:pt x="6403" y="0"/>
                      <a:pt x="5686" y="0"/>
                    </a:cubicBezTo>
                    <a:close/>
                  </a:path>
                </a:pathLst>
              </a:custGeom>
              <a:solidFill>
                <a:srgbClr val="5C6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4941250" y="4100600"/>
                <a:ext cx="832700" cy="633300"/>
              </a:xfrm>
              <a:custGeom>
                <a:avLst/>
                <a:gdLst/>
                <a:ahLst/>
                <a:cxnLst/>
                <a:rect l="l" t="t" r="r" b="b"/>
                <a:pathLst>
                  <a:path w="33308" h="25332" extrusionOk="0">
                    <a:moveTo>
                      <a:pt x="32218" y="0"/>
                    </a:moveTo>
                    <a:lnTo>
                      <a:pt x="1311" y="1210"/>
                    </a:lnTo>
                    <a:lnTo>
                      <a:pt x="61" y="20868"/>
                    </a:lnTo>
                    <a:cubicBezTo>
                      <a:pt x="0" y="21936"/>
                      <a:pt x="787" y="22843"/>
                      <a:pt x="1855" y="22924"/>
                    </a:cubicBezTo>
                    <a:lnTo>
                      <a:pt x="31210" y="25323"/>
                    </a:lnTo>
                    <a:cubicBezTo>
                      <a:pt x="31269" y="25329"/>
                      <a:pt x="31328" y="25331"/>
                      <a:pt x="31386" y="25331"/>
                    </a:cubicBezTo>
                    <a:cubicBezTo>
                      <a:pt x="32419" y="25331"/>
                      <a:pt x="33288" y="24497"/>
                      <a:pt x="33307" y="23428"/>
                    </a:cubicBezTo>
                    <a:lnTo>
                      <a:pt x="32884" y="686"/>
                    </a:lnTo>
                    <a:lnTo>
                      <a:pt x="32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754775" y="4108675"/>
                <a:ext cx="4550" cy="599825"/>
              </a:xfrm>
              <a:custGeom>
                <a:avLst/>
                <a:gdLst/>
                <a:ahLst/>
                <a:cxnLst/>
                <a:rect l="l" t="t" r="r" b="b"/>
                <a:pathLst>
                  <a:path w="182" h="23993" extrusionOk="0">
                    <a:moveTo>
                      <a:pt x="81" y="0"/>
                    </a:moveTo>
                    <a:cubicBezTo>
                      <a:pt x="40" y="0"/>
                      <a:pt x="0" y="40"/>
                      <a:pt x="0" y="101"/>
                    </a:cubicBezTo>
                    <a:lnTo>
                      <a:pt x="0" y="23891"/>
                    </a:lnTo>
                    <a:cubicBezTo>
                      <a:pt x="0" y="23932"/>
                      <a:pt x="40" y="23992"/>
                      <a:pt x="81" y="23992"/>
                    </a:cubicBezTo>
                    <a:cubicBezTo>
                      <a:pt x="141" y="23992"/>
                      <a:pt x="182" y="23932"/>
                      <a:pt x="182" y="23891"/>
                    </a:cubicBezTo>
                    <a:lnTo>
                      <a:pt x="182" y="101"/>
                    </a:lnTo>
                    <a:cubicBezTo>
                      <a:pt x="182" y="40"/>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4896900" y="4100600"/>
                <a:ext cx="849825" cy="677575"/>
              </a:xfrm>
              <a:custGeom>
                <a:avLst/>
                <a:gdLst/>
                <a:ahLst/>
                <a:cxnLst/>
                <a:rect l="l" t="t" r="r" b="b"/>
                <a:pathLst>
                  <a:path w="33993" h="27103" extrusionOk="0">
                    <a:moveTo>
                      <a:pt x="33992" y="0"/>
                    </a:moveTo>
                    <a:lnTo>
                      <a:pt x="1331" y="767"/>
                    </a:lnTo>
                    <a:lnTo>
                      <a:pt x="61" y="22642"/>
                    </a:lnTo>
                    <a:cubicBezTo>
                      <a:pt x="0" y="23690"/>
                      <a:pt x="807" y="24597"/>
                      <a:pt x="1855" y="24698"/>
                    </a:cubicBezTo>
                    <a:lnTo>
                      <a:pt x="31210" y="27098"/>
                    </a:lnTo>
                    <a:cubicBezTo>
                      <a:pt x="31259" y="27101"/>
                      <a:pt x="31308" y="27103"/>
                      <a:pt x="31356" y="27103"/>
                    </a:cubicBezTo>
                    <a:cubicBezTo>
                      <a:pt x="32421" y="27103"/>
                      <a:pt x="33308" y="26263"/>
                      <a:pt x="33327" y="25202"/>
                    </a:cubicBezTo>
                    <a:lnTo>
                      <a:pt x="33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4894375" y="4098075"/>
                <a:ext cx="854875" cy="682500"/>
              </a:xfrm>
              <a:custGeom>
                <a:avLst/>
                <a:gdLst/>
                <a:ahLst/>
                <a:cxnLst/>
                <a:rect l="l" t="t" r="r" b="b"/>
                <a:pathLst>
                  <a:path w="34195" h="27300" extrusionOk="0">
                    <a:moveTo>
                      <a:pt x="33993" y="202"/>
                    </a:moveTo>
                    <a:lnTo>
                      <a:pt x="33327" y="25283"/>
                    </a:lnTo>
                    <a:cubicBezTo>
                      <a:pt x="33327" y="25807"/>
                      <a:pt x="33106" y="26291"/>
                      <a:pt x="32722" y="26634"/>
                    </a:cubicBezTo>
                    <a:cubicBezTo>
                      <a:pt x="32378" y="26942"/>
                      <a:pt x="31935" y="27104"/>
                      <a:pt x="31483" y="27104"/>
                    </a:cubicBezTo>
                    <a:cubicBezTo>
                      <a:pt x="31433" y="27104"/>
                      <a:pt x="31382" y="27102"/>
                      <a:pt x="31331" y="27098"/>
                    </a:cubicBezTo>
                    <a:lnTo>
                      <a:pt x="1976" y="24698"/>
                    </a:lnTo>
                    <a:cubicBezTo>
                      <a:pt x="948" y="24618"/>
                      <a:pt x="202" y="23751"/>
                      <a:pt x="262" y="22743"/>
                    </a:cubicBezTo>
                    <a:lnTo>
                      <a:pt x="1512" y="948"/>
                    </a:lnTo>
                    <a:lnTo>
                      <a:pt x="33993" y="202"/>
                    </a:lnTo>
                    <a:close/>
                    <a:moveTo>
                      <a:pt x="34093" y="1"/>
                    </a:moveTo>
                    <a:lnTo>
                      <a:pt x="1432" y="767"/>
                    </a:lnTo>
                    <a:cubicBezTo>
                      <a:pt x="1371" y="767"/>
                      <a:pt x="1331" y="807"/>
                      <a:pt x="1331" y="868"/>
                    </a:cubicBezTo>
                    <a:lnTo>
                      <a:pt x="81" y="22723"/>
                    </a:lnTo>
                    <a:cubicBezTo>
                      <a:pt x="0" y="23852"/>
                      <a:pt x="827" y="24799"/>
                      <a:pt x="1956" y="24880"/>
                    </a:cubicBezTo>
                    <a:lnTo>
                      <a:pt x="31311" y="27279"/>
                    </a:lnTo>
                    <a:cubicBezTo>
                      <a:pt x="31372" y="27279"/>
                      <a:pt x="31432" y="27299"/>
                      <a:pt x="31472" y="27299"/>
                    </a:cubicBezTo>
                    <a:cubicBezTo>
                      <a:pt x="31976" y="27299"/>
                      <a:pt x="32460" y="27118"/>
                      <a:pt x="32843" y="26775"/>
                    </a:cubicBezTo>
                    <a:cubicBezTo>
                      <a:pt x="33267" y="26392"/>
                      <a:pt x="33509" y="25868"/>
                      <a:pt x="33529" y="25303"/>
                    </a:cubicBezTo>
                    <a:lnTo>
                      <a:pt x="34194" y="101"/>
                    </a:lnTo>
                    <a:cubicBezTo>
                      <a:pt x="34194" y="81"/>
                      <a:pt x="34174" y="41"/>
                      <a:pt x="34154" y="21"/>
                    </a:cubicBezTo>
                    <a:cubicBezTo>
                      <a:pt x="34134" y="21"/>
                      <a:pt x="34114" y="1"/>
                      <a:pt x="34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4954850" y="4286075"/>
                <a:ext cx="701650" cy="456700"/>
              </a:xfrm>
              <a:custGeom>
                <a:avLst/>
                <a:gdLst/>
                <a:ahLst/>
                <a:cxnLst/>
                <a:rect l="l" t="t" r="r" b="b"/>
                <a:pathLst>
                  <a:path w="28066" h="18268" extrusionOk="0">
                    <a:moveTo>
                      <a:pt x="27864" y="202"/>
                    </a:moveTo>
                    <a:lnTo>
                      <a:pt x="27864" y="18066"/>
                    </a:lnTo>
                    <a:lnTo>
                      <a:pt x="182" y="15767"/>
                    </a:lnTo>
                    <a:lnTo>
                      <a:pt x="485" y="1977"/>
                    </a:lnTo>
                    <a:lnTo>
                      <a:pt x="27864" y="202"/>
                    </a:lnTo>
                    <a:close/>
                    <a:moveTo>
                      <a:pt x="27965" y="1"/>
                    </a:moveTo>
                    <a:lnTo>
                      <a:pt x="404" y="1795"/>
                    </a:lnTo>
                    <a:cubicBezTo>
                      <a:pt x="343" y="1795"/>
                      <a:pt x="303" y="1836"/>
                      <a:pt x="303" y="1876"/>
                    </a:cubicBezTo>
                    <a:lnTo>
                      <a:pt x="1" y="15868"/>
                    </a:lnTo>
                    <a:cubicBezTo>
                      <a:pt x="1" y="15908"/>
                      <a:pt x="41" y="15949"/>
                      <a:pt x="81" y="15949"/>
                    </a:cubicBezTo>
                    <a:lnTo>
                      <a:pt x="27965" y="18267"/>
                    </a:lnTo>
                    <a:cubicBezTo>
                      <a:pt x="27985" y="18267"/>
                      <a:pt x="28005" y="18247"/>
                      <a:pt x="28025" y="18247"/>
                    </a:cubicBezTo>
                    <a:cubicBezTo>
                      <a:pt x="28045" y="18227"/>
                      <a:pt x="28066" y="18187"/>
                      <a:pt x="28066" y="18166"/>
                    </a:cubicBezTo>
                    <a:lnTo>
                      <a:pt x="28066" y="102"/>
                    </a:lnTo>
                    <a:cubicBezTo>
                      <a:pt x="28066" y="82"/>
                      <a:pt x="28045" y="61"/>
                      <a:pt x="28025" y="41"/>
                    </a:cubicBezTo>
                    <a:cubicBezTo>
                      <a:pt x="28005" y="21"/>
                      <a:pt x="27985" y="1"/>
                      <a:pt x="27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672100" y="4330950"/>
                <a:ext cx="23725" cy="399225"/>
              </a:xfrm>
              <a:custGeom>
                <a:avLst/>
                <a:gdLst/>
                <a:ahLst/>
                <a:cxnLst/>
                <a:rect l="l" t="t" r="r" b="b"/>
                <a:pathLst>
                  <a:path w="949" h="15969" extrusionOk="0">
                    <a:moveTo>
                      <a:pt x="867" y="0"/>
                    </a:moveTo>
                    <a:cubicBezTo>
                      <a:pt x="807" y="0"/>
                      <a:pt x="767" y="41"/>
                      <a:pt x="767" y="81"/>
                    </a:cubicBezTo>
                    <a:lnTo>
                      <a:pt x="1" y="15867"/>
                    </a:lnTo>
                    <a:cubicBezTo>
                      <a:pt x="1" y="15928"/>
                      <a:pt x="41" y="15968"/>
                      <a:pt x="81" y="15968"/>
                    </a:cubicBezTo>
                    <a:lnTo>
                      <a:pt x="101" y="15968"/>
                    </a:lnTo>
                    <a:cubicBezTo>
                      <a:pt x="142" y="15968"/>
                      <a:pt x="182" y="15928"/>
                      <a:pt x="182" y="15867"/>
                    </a:cubicBezTo>
                    <a:lnTo>
                      <a:pt x="948" y="101"/>
                    </a:lnTo>
                    <a:cubicBezTo>
                      <a:pt x="948" y="41"/>
                      <a:pt x="908" y="0"/>
                      <a:pt x="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442775" y="3070850"/>
                <a:ext cx="254050" cy="1142675"/>
              </a:xfrm>
              <a:custGeom>
                <a:avLst/>
                <a:gdLst/>
                <a:ahLst/>
                <a:cxnLst/>
                <a:rect l="l" t="t" r="r" b="b"/>
                <a:pathLst>
                  <a:path w="10162" h="45707" extrusionOk="0">
                    <a:moveTo>
                      <a:pt x="806" y="0"/>
                    </a:moveTo>
                    <a:lnTo>
                      <a:pt x="0" y="3630"/>
                    </a:lnTo>
                    <a:cubicBezTo>
                      <a:pt x="1835" y="5968"/>
                      <a:pt x="3589" y="9597"/>
                      <a:pt x="4234" y="15162"/>
                    </a:cubicBezTo>
                    <a:cubicBezTo>
                      <a:pt x="5403" y="25041"/>
                      <a:pt x="7057" y="44134"/>
                      <a:pt x="7077" y="44315"/>
                    </a:cubicBezTo>
                    <a:cubicBezTo>
                      <a:pt x="7137" y="45102"/>
                      <a:pt x="7803" y="45707"/>
                      <a:pt x="8589" y="45707"/>
                    </a:cubicBezTo>
                    <a:cubicBezTo>
                      <a:pt x="8629" y="45707"/>
                      <a:pt x="8670" y="45707"/>
                      <a:pt x="8710" y="45686"/>
                    </a:cubicBezTo>
                    <a:cubicBezTo>
                      <a:pt x="9536" y="45626"/>
                      <a:pt x="10161" y="44900"/>
                      <a:pt x="10081" y="44053"/>
                    </a:cubicBezTo>
                    <a:cubicBezTo>
                      <a:pt x="10081" y="43872"/>
                      <a:pt x="8407" y="24739"/>
                      <a:pt x="7238" y="14799"/>
                    </a:cubicBezTo>
                    <a:cubicBezTo>
                      <a:pt x="6331" y="7138"/>
                      <a:pt x="3468" y="2601"/>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4882775" y="4098575"/>
                <a:ext cx="854875" cy="380075"/>
              </a:xfrm>
              <a:custGeom>
                <a:avLst/>
                <a:gdLst/>
                <a:ahLst/>
                <a:cxnLst/>
                <a:rect l="l" t="t" r="r" b="b"/>
                <a:pathLst>
                  <a:path w="34195" h="15203" extrusionOk="0">
                    <a:moveTo>
                      <a:pt x="34195" y="1"/>
                    </a:moveTo>
                    <a:lnTo>
                      <a:pt x="968" y="364"/>
                    </a:lnTo>
                    <a:cubicBezTo>
                      <a:pt x="968" y="364"/>
                      <a:pt x="1" y="8670"/>
                      <a:pt x="1" y="9900"/>
                    </a:cubicBezTo>
                    <a:cubicBezTo>
                      <a:pt x="1" y="11130"/>
                      <a:pt x="41" y="12158"/>
                      <a:pt x="3650" y="12481"/>
                    </a:cubicBezTo>
                    <a:cubicBezTo>
                      <a:pt x="7239" y="12824"/>
                      <a:pt x="13045" y="12703"/>
                      <a:pt x="14194" y="14900"/>
                    </a:cubicBezTo>
                    <a:lnTo>
                      <a:pt x="18166" y="15203"/>
                    </a:lnTo>
                    <a:cubicBezTo>
                      <a:pt x="18166" y="15203"/>
                      <a:pt x="18771" y="13690"/>
                      <a:pt x="21251" y="13630"/>
                    </a:cubicBezTo>
                    <a:cubicBezTo>
                      <a:pt x="23711" y="13590"/>
                      <a:pt x="30969" y="13650"/>
                      <a:pt x="32118" y="12844"/>
                    </a:cubicBezTo>
                    <a:cubicBezTo>
                      <a:pt x="33267" y="12037"/>
                      <a:pt x="33892" y="11755"/>
                      <a:pt x="34013" y="6009"/>
                    </a:cubicBezTo>
                    <a:cubicBezTo>
                      <a:pt x="34134" y="263"/>
                      <a:pt x="34195" y="1"/>
                      <a:pt x="34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5237125" y="4458050"/>
                <a:ext cx="110900" cy="97750"/>
              </a:xfrm>
              <a:custGeom>
                <a:avLst/>
                <a:gdLst/>
                <a:ahLst/>
                <a:cxnLst/>
                <a:rect l="l" t="t" r="r" b="b"/>
                <a:pathLst>
                  <a:path w="4436" h="3910" extrusionOk="0">
                    <a:moveTo>
                      <a:pt x="1188" y="1"/>
                    </a:moveTo>
                    <a:cubicBezTo>
                      <a:pt x="551" y="1"/>
                      <a:pt x="20" y="99"/>
                      <a:pt x="20" y="521"/>
                    </a:cubicBezTo>
                    <a:cubicBezTo>
                      <a:pt x="0" y="1126"/>
                      <a:pt x="242" y="1146"/>
                      <a:pt x="242" y="1146"/>
                    </a:cubicBezTo>
                    <a:cubicBezTo>
                      <a:pt x="161" y="1146"/>
                      <a:pt x="61" y="1267"/>
                      <a:pt x="81" y="1590"/>
                    </a:cubicBezTo>
                    <a:cubicBezTo>
                      <a:pt x="119" y="1877"/>
                      <a:pt x="486" y="1910"/>
                      <a:pt x="522" y="1912"/>
                    </a:cubicBezTo>
                    <a:lnTo>
                      <a:pt x="522" y="1912"/>
                    </a:lnTo>
                    <a:lnTo>
                      <a:pt x="202" y="1892"/>
                    </a:lnTo>
                    <a:lnTo>
                      <a:pt x="202" y="1892"/>
                    </a:lnTo>
                    <a:cubicBezTo>
                      <a:pt x="202" y="1892"/>
                      <a:pt x="121" y="2961"/>
                      <a:pt x="303" y="3384"/>
                    </a:cubicBezTo>
                    <a:cubicBezTo>
                      <a:pt x="450" y="3679"/>
                      <a:pt x="1567" y="3909"/>
                      <a:pt x="2536" y="3909"/>
                    </a:cubicBezTo>
                    <a:cubicBezTo>
                      <a:pt x="2892" y="3909"/>
                      <a:pt x="3228" y="3878"/>
                      <a:pt x="3488" y="3807"/>
                    </a:cubicBezTo>
                    <a:cubicBezTo>
                      <a:pt x="4436" y="3566"/>
                      <a:pt x="4053" y="2033"/>
                      <a:pt x="4053" y="2033"/>
                    </a:cubicBezTo>
                    <a:cubicBezTo>
                      <a:pt x="4073" y="1408"/>
                      <a:pt x="3770" y="1307"/>
                      <a:pt x="3770" y="1307"/>
                    </a:cubicBezTo>
                    <a:cubicBezTo>
                      <a:pt x="3911" y="1267"/>
                      <a:pt x="4093" y="541"/>
                      <a:pt x="3952" y="360"/>
                    </a:cubicBezTo>
                    <a:cubicBezTo>
                      <a:pt x="3790" y="178"/>
                      <a:pt x="2964" y="98"/>
                      <a:pt x="2036" y="37"/>
                    </a:cubicBezTo>
                    <a:cubicBezTo>
                      <a:pt x="1757" y="19"/>
                      <a:pt x="14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5240650" y="4503325"/>
                <a:ext cx="96300" cy="39850"/>
              </a:xfrm>
              <a:custGeom>
                <a:avLst/>
                <a:gdLst/>
                <a:ahLst/>
                <a:cxnLst/>
                <a:rect l="l" t="t" r="r" b="b"/>
                <a:pathLst>
                  <a:path w="3852" h="1594" extrusionOk="0">
                    <a:moveTo>
                      <a:pt x="101" y="0"/>
                    </a:moveTo>
                    <a:cubicBezTo>
                      <a:pt x="61" y="0"/>
                      <a:pt x="0" y="41"/>
                      <a:pt x="0" y="81"/>
                    </a:cubicBezTo>
                    <a:cubicBezTo>
                      <a:pt x="0" y="142"/>
                      <a:pt x="41" y="182"/>
                      <a:pt x="101" y="182"/>
                    </a:cubicBezTo>
                    <a:lnTo>
                      <a:pt x="3549" y="303"/>
                    </a:lnTo>
                    <a:cubicBezTo>
                      <a:pt x="3569" y="525"/>
                      <a:pt x="3629" y="1130"/>
                      <a:pt x="3549" y="1472"/>
                    </a:cubicBezTo>
                    <a:cubicBezTo>
                      <a:pt x="3529" y="1533"/>
                      <a:pt x="3549" y="1573"/>
                      <a:pt x="3609" y="1593"/>
                    </a:cubicBezTo>
                    <a:lnTo>
                      <a:pt x="3629" y="1593"/>
                    </a:lnTo>
                    <a:cubicBezTo>
                      <a:pt x="3670" y="1593"/>
                      <a:pt x="3710" y="1573"/>
                      <a:pt x="3730" y="1533"/>
                    </a:cubicBezTo>
                    <a:cubicBezTo>
                      <a:pt x="3851" y="1069"/>
                      <a:pt x="3730" y="242"/>
                      <a:pt x="3730" y="202"/>
                    </a:cubicBezTo>
                    <a:cubicBezTo>
                      <a:pt x="3710" y="162"/>
                      <a:pt x="3690" y="121"/>
                      <a:pt x="3629"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5237125" y="4484175"/>
                <a:ext cx="99300" cy="7575"/>
              </a:xfrm>
              <a:custGeom>
                <a:avLst/>
                <a:gdLst/>
                <a:ahLst/>
                <a:cxnLst/>
                <a:rect l="l" t="t" r="r" b="b"/>
                <a:pathLst>
                  <a:path w="3972" h="303" extrusionOk="0">
                    <a:moveTo>
                      <a:pt x="101" y="0"/>
                    </a:moveTo>
                    <a:cubicBezTo>
                      <a:pt x="40" y="0"/>
                      <a:pt x="0" y="41"/>
                      <a:pt x="0" y="101"/>
                    </a:cubicBezTo>
                    <a:cubicBezTo>
                      <a:pt x="0" y="162"/>
                      <a:pt x="40" y="202"/>
                      <a:pt x="81" y="202"/>
                    </a:cubicBezTo>
                    <a:lnTo>
                      <a:pt x="3871" y="303"/>
                    </a:lnTo>
                    <a:cubicBezTo>
                      <a:pt x="3932" y="303"/>
                      <a:pt x="3972" y="262"/>
                      <a:pt x="3972" y="222"/>
                    </a:cubicBezTo>
                    <a:cubicBezTo>
                      <a:pt x="3972" y="162"/>
                      <a:pt x="3932" y="121"/>
                      <a:pt x="3891"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5219475" y="4366725"/>
                <a:ext cx="130075" cy="105875"/>
              </a:xfrm>
              <a:custGeom>
                <a:avLst/>
                <a:gdLst/>
                <a:ahLst/>
                <a:cxnLst/>
                <a:rect l="l" t="t" r="r" b="b"/>
                <a:pathLst>
                  <a:path w="5203" h="4235" extrusionOk="0">
                    <a:moveTo>
                      <a:pt x="2581" y="202"/>
                    </a:moveTo>
                    <a:cubicBezTo>
                      <a:pt x="2783" y="263"/>
                      <a:pt x="4295" y="747"/>
                      <a:pt x="4638" y="1856"/>
                    </a:cubicBezTo>
                    <a:cubicBezTo>
                      <a:pt x="4940" y="2904"/>
                      <a:pt x="4496" y="3831"/>
                      <a:pt x="4376" y="4053"/>
                    </a:cubicBezTo>
                    <a:lnTo>
                      <a:pt x="1513" y="3973"/>
                    </a:lnTo>
                    <a:lnTo>
                      <a:pt x="928" y="3791"/>
                    </a:lnTo>
                    <a:cubicBezTo>
                      <a:pt x="827" y="3549"/>
                      <a:pt x="263" y="2279"/>
                      <a:pt x="726" y="1533"/>
                    </a:cubicBezTo>
                    <a:cubicBezTo>
                      <a:pt x="1331" y="545"/>
                      <a:pt x="2400" y="243"/>
                      <a:pt x="2581" y="202"/>
                    </a:cubicBezTo>
                    <a:close/>
                    <a:moveTo>
                      <a:pt x="2561" y="1"/>
                    </a:moveTo>
                    <a:cubicBezTo>
                      <a:pt x="2500" y="21"/>
                      <a:pt x="1250" y="303"/>
                      <a:pt x="565" y="1432"/>
                    </a:cubicBezTo>
                    <a:cubicBezTo>
                      <a:pt x="0" y="2339"/>
                      <a:pt x="746" y="3852"/>
                      <a:pt x="787" y="3912"/>
                    </a:cubicBezTo>
                    <a:cubicBezTo>
                      <a:pt x="787" y="3932"/>
                      <a:pt x="807" y="3952"/>
                      <a:pt x="827" y="3952"/>
                    </a:cubicBezTo>
                    <a:lnTo>
                      <a:pt x="1472" y="4154"/>
                    </a:lnTo>
                    <a:lnTo>
                      <a:pt x="1492" y="4154"/>
                    </a:lnTo>
                    <a:lnTo>
                      <a:pt x="4416" y="4235"/>
                    </a:lnTo>
                    <a:lnTo>
                      <a:pt x="4436" y="4235"/>
                    </a:lnTo>
                    <a:cubicBezTo>
                      <a:pt x="4456" y="4235"/>
                      <a:pt x="4496" y="4214"/>
                      <a:pt x="4517" y="4194"/>
                    </a:cubicBezTo>
                    <a:cubicBezTo>
                      <a:pt x="4537" y="4154"/>
                      <a:pt x="5202" y="3085"/>
                      <a:pt x="4819" y="1795"/>
                    </a:cubicBezTo>
                    <a:cubicBezTo>
                      <a:pt x="4416" y="505"/>
                      <a:pt x="2682" y="21"/>
                      <a:pt x="2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4880250" y="4096425"/>
                <a:ext cx="859925" cy="384250"/>
              </a:xfrm>
              <a:custGeom>
                <a:avLst/>
                <a:gdLst/>
                <a:ahLst/>
                <a:cxnLst/>
                <a:rect l="l" t="t" r="r" b="b"/>
                <a:pathLst>
                  <a:path w="34397" h="15370" extrusionOk="0">
                    <a:moveTo>
                      <a:pt x="34284" y="1"/>
                    </a:moveTo>
                    <a:cubicBezTo>
                      <a:pt x="34241" y="1"/>
                      <a:pt x="34211" y="34"/>
                      <a:pt x="34195" y="67"/>
                    </a:cubicBezTo>
                    <a:cubicBezTo>
                      <a:pt x="34195" y="107"/>
                      <a:pt x="34134" y="490"/>
                      <a:pt x="34013" y="6095"/>
                    </a:cubicBezTo>
                    <a:cubicBezTo>
                      <a:pt x="33892" y="11639"/>
                      <a:pt x="33308" y="12063"/>
                      <a:pt x="32259" y="12789"/>
                    </a:cubicBezTo>
                    <a:lnTo>
                      <a:pt x="32158" y="12849"/>
                    </a:lnTo>
                    <a:cubicBezTo>
                      <a:pt x="31191" y="13535"/>
                      <a:pt x="25586" y="13595"/>
                      <a:pt x="22562" y="13615"/>
                    </a:cubicBezTo>
                    <a:cubicBezTo>
                      <a:pt x="22078" y="13615"/>
                      <a:pt x="21674" y="13635"/>
                      <a:pt x="21332" y="13635"/>
                    </a:cubicBezTo>
                    <a:cubicBezTo>
                      <a:pt x="19094" y="13676"/>
                      <a:pt x="18348" y="14885"/>
                      <a:pt x="18207" y="15188"/>
                    </a:cubicBezTo>
                    <a:lnTo>
                      <a:pt x="14356" y="14885"/>
                    </a:lnTo>
                    <a:cubicBezTo>
                      <a:pt x="13348" y="13091"/>
                      <a:pt x="9396" y="12849"/>
                      <a:pt x="5908" y="12627"/>
                    </a:cubicBezTo>
                    <a:cubicBezTo>
                      <a:pt x="5142" y="12587"/>
                      <a:pt x="4416" y="12547"/>
                      <a:pt x="3751" y="12486"/>
                    </a:cubicBezTo>
                    <a:cubicBezTo>
                      <a:pt x="182" y="12164"/>
                      <a:pt x="182" y="11155"/>
                      <a:pt x="182" y="9986"/>
                    </a:cubicBezTo>
                    <a:cubicBezTo>
                      <a:pt x="182" y="8776"/>
                      <a:pt x="1150" y="551"/>
                      <a:pt x="1150" y="470"/>
                    </a:cubicBezTo>
                    <a:cubicBezTo>
                      <a:pt x="1170" y="409"/>
                      <a:pt x="1130" y="369"/>
                      <a:pt x="1069" y="369"/>
                    </a:cubicBezTo>
                    <a:cubicBezTo>
                      <a:pt x="1062" y="365"/>
                      <a:pt x="1054" y="364"/>
                      <a:pt x="1046" y="364"/>
                    </a:cubicBezTo>
                    <a:cubicBezTo>
                      <a:pt x="1009" y="364"/>
                      <a:pt x="968" y="400"/>
                      <a:pt x="968" y="450"/>
                    </a:cubicBezTo>
                    <a:cubicBezTo>
                      <a:pt x="928" y="792"/>
                      <a:pt x="1" y="8776"/>
                      <a:pt x="1" y="9986"/>
                    </a:cubicBezTo>
                    <a:cubicBezTo>
                      <a:pt x="1" y="11196"/>
                      <a:pt x="1" y="12325"/>
                      <a:pt x="3731" y="12668"/>
                    </a:cubicBezTo>
                    <a:cubicBezTo>
                      <a:pt x="4396" y="12728"/>
                      <a:pt x="5122" y="12768"/>
                      <a:pt x="5908" y="12829"/>
                    </a:cubicBezTo>
                    <a:cubicBezTo>
                      <a:pt x="9194" y="13030"/>
                      <a:pt x="13307" y="13272"/>
                      <a:pt x="14215" y="15026"/>
                    </a:cubicBezTo>
                    <a:cubicBezTo>
                      <a:pt x="14215" y="15047"/>
                      <a:pt x="14255" y="15067"/>
                      <a:pt x="14275" y="15067"/>
                    </a:cubicBezTo>
                    <a:lnTo>
                      <a:pt x="18247" y="15369"/>
                    </a:lnTo>
                    <a:lnTo>
                      <a:pt x="18267" y="15369"/>
                    </a:lnTo>
                    <a:cubicBezTo>
                      <a:pt x="18287" y="15369"/>
                      <a:pt x="18328" y="15349"/>
                      <a:pt x="18348" y="15329"/>
                    </a:cubicBezTo>
                    <a:cubicBezTo>
                      <a:pt x="18348" y="15309"/>
                      <a:pt x="18973" y="13857"/>
                      <a:pt x="21352" y="13817"/>
                    </a:cubicBezTo>
                    <a:cubicBezTo>
                      <a:pt x="21674" y="13817"/>
                      <a:pt x="22078" y="13817"/>
                      <a:pt x="22562" y="13797"/>
                    </a:cubicBezTo>
                    <a:cubicBezTo>
                      <a:pt x="25808" y="13776"/>
                      <a:pt x="31251" y="13736"/>
                      <a:pt x="32279" y="13010"/>
                    </a:cubicBezTo>
                    <a:lnTo>
                      <a:pt x="32360" y="12950"/>
                    </a:lnTo>
                    <a:cubicBezTo>
                      <a:pt x="33469" y="12164"/>
                      <a:pt x="34074" y="11740"/>
                      <a:pt x="34195" y="6095"/>
                    </a:cubicBezTo>
                    <a:cubicBezTo>
                      <a:pt x="34316" y="551"/>
                      <a:pt x="34376" y="127"/>
                      <a:pt x="34376" y="107"/>
                    </a:cubicBezTo>
                    <a:cubicBezTo>
                      <a:pt x="34396" y="67"/>
                      <a:pt x="34356" y="6"/>
                      <a:pt x="34316" y="6"/>
                    </a:cubicBezTo>
                    <a:cubicBezTo>
                      <a:pt x="34305" y="2"/>
                      <a:pt x="34294" y="1"/>
                      <a:pt x="34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4954850" y="4105125"/>
                <a:ext cx="114450" cy="5075"/>
              </a:xfrm>
              <a:custGeom>
                <a:avLst/>
                <a:gdLst/>
                <a:ahLst/>
                <a:cxnLst/>
                <a:rect l="l" t="t" r="r" b="b"/>
                <a:pathLst>
                  <a:path w="4578" h="203" extrusionOk="0">
                    <a:moveTo>
                      <a:pt x="101" y="1"/>
                    </a:moveTo>
                    <a:cubicBezTo>
                      <a:pt x="41" y="1"/>
                      <a:pt x="1" y="41"/>
                      <a:pt x="1" y="82"/>
                    </a:cubicBezTo>
                    <a:cubicBezTo>
                      <a:pt x="1" y="142"/>
                      <a:pt x="41" y="182"/>
                      <a:pt x="101" y="182"/>
                    </a:cubicBezTo>
                    <a:lnTo>
                      <a:pt x="4476" y="203"/>
                    </a:lnTo>
                    <a:cubicBezTo>
                      <a:pt x="4537" y="203"/>
                      <a:pt x="4577" y="162"/>
                      <a:pt x="4577" y="102"/>
                    </a:cubicBezTo>
                    <a:cubicBezTo>
                      <a:pt x="4577" y="61"/>
                      <a:pt x="4537" y="21"/>
                      <a:pt x="4476" y="21"/>
                    </a:cubicBez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5583900" y="4098075"/>
                <a:ext cx="123000" cy="4575"/>
              </a:xfrm>
              <a:custGeom>
                <a:avLst/>
                <a:gdLst/>
                <a:ahLst/>
                <a:cxnLst/>
                <a:rect l="l" t="t" r="r" b="b"/>
                <a:pathLst>
                  <a:path w="4920" h="183" extrusionOk="0">
                    <a:moveTo>
                      <a:pt x="101" y="1"/>
                    </a:moveTo>
                    <a:cubicBezTo>
                      <a:pt x="41" y="1"/>
                      <a:pt x="0" y="41"/>
                      <a:pt x="0" y="101"/>
                    </a:cubicBezTo>
                    <a:cubicBezTo>
                      <a:pt x="0" y="142"/>
                      <a:pt x="41" y="182"/>
                      <a:pt x="101" y="182"/>
                    </a:cubicBezTo>
                    <a:lnTo>
                      <a:pt x="4819" y="182"/>
                    </a:lnTo>
                    <a:cubicBezTo>
                      <a:pt x="4879" y="182"/>
                      <a:pt x="4920" y="142"/>
                      <a:pt x="4920" y="101"/>
                    </a:cubicBezTo>
                    <a:cubicBezTo>
                      <a:pt x="4920" y="41"/>
                      <a:pt x="4879" y="1"/>
                      <a:pt x="4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5744175" y="4098200"/>
                <a:ext cx="21700" cy="21575"/>
              </a:xfrm>
              <a:custGeom>
                <a:avLst/>
                <a:gdLst/>
                <a:ahLst/>
                <a:cxnLst/>
                <a:rect l="l" t="t" r="r" b="b"/>
                <a:pathLst>
                  <a:path w="868" h="863" extrusionOk="0">
                    <a:moveTo>
                      <a:pt x="94" y="1"/>
                    </a:moveTo>
                    <a:cubicBezTo>
                      <a:pt x="71" y="1"/>
                      <a:pt x="51" y="6"/>
                      <a:pt x="41" y="16"/>
                    </a:cubicBezTo>
                    <a:cubicBezTo>
                      <a:pt x="1" y="56"/>
                      <a:pt x="1" y="117"/>
                      <a:pt x="41" y="157"/>
                    </a:cubicBezTo>
                    <a:lnTo>
                      <a:pt x="706" y="842"/>
                    </a:lnTo>
                    <a:cubicBezTo>
                      <a:pt x="726" y="863"/>
                      <a:pt x="747" y="863"/>
                      <a:pt x="767" y="863"/>
                    </a:cubicBezTo>
                    <a:cubicBezTo>
                      <a:pt x="787" y="863"/>
                      <a:pt x="827" y="863"/>
                      <a:pt x="827" y="842"/>
                    </a:cubicBezTo>
                    <a:cubicBezTo>
                      <a:pt x="868" y="802"/>
                      <a:pt x="868" y="742"/>
                      <a:pt x="847" y="721"/>
                    </a:cubicBezTo>
                    <a:lnTo>
                      <a:pt x="162" y="16"/>
                    </a:lnTo>
                    <a:cubicBezTo>
                      <a:pt x="142" y="6"/>
                      <a:pt x="117"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5968475" y="3199000"/>
                <a:ext cx="634100" cy="618800"/>
              </a:xfrm>
              <a:custGeom>
                <a:avLst/>
                <a:gdLst/>
                <a:ahLst/>
                <a:cxnLst/>
                <a:rect l="l" t="t" r="r" b="b"/>
                <a:pathLst>
                  <a:path w="25364" h="24752" extrusionOk="0">
                    <a:moveTo>
                      <a:pt x="25044" y="1"/>
                    </a:moveTo>
                    <a:cubicBezTo>
                      <a:pt x="25017" y="1"/>
                      <a:pt x="24989" y="5"/>
                      <a:pt x="24961" y="16"/>
                    </a:cubicBezTo>
                    <a:lnTo>
                      <a:pt x="15969" y="2979"/>
                    </a:lnTo>
                    <a:cubicBezTo>
                      <a:pt x="15626" y="3100"/>
                      <a:pt x="15323" y="3302"/>
                      <a:pt x="15102" y="3564"/>
                    </a:cubicBezTo>
                    <a:lnTo>
                      <a:pt x="686" y="20580"/>
                    </a:lnTo>
                    <a:cubicBezTo>
                      <a:pt x="1" y="21387"/>
                      <a:pt x="222" y="22617"/>
                      <a:pt x="1150" y="23141"/>
                    </a:cubicBezTo>
                    <a:lnTo>
                      <a:pt x="3589" y="24532"/>
                    </a:lnTo>
                    <a:cubicBezTo>
                      <a:pt x="3848" y="24680"/>
                      <a:pt x="4134" y="24752"/>
                      <a:pt x="4418" y="24752"/>
                    </a:cubicBezTo>
                    <a:cubicBezTo>
                      <a:pt x="4909" y="24752"/>
                      <a:pt x="5394" y="24537"/>
                      <a:pt x="5726" y="24129"/>
                    </a:cubicBezTo>
                    <a:lnTo>
                      <a:pt x="25223" y="399"/>
                    </a:lnTo>
                    <a:cubicBezTo>
                      <a:pt x="25363" y="223"/>
                      <a:pt x="25228" y="1"/>
                      <a:pt x="2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5494175" y="3530000"/>
                <a:ext cx="739450" cy="440575"/>
              </a:xfrm>
              <a:custGeom>
                <a:avLst/>
                <a:gdLst/>
                <a:ahLst/>
                <a:cxnLst/>
                <a:rect l="l" t="t" r="r" b="b"/>
                <a:pathLst>
                  <a:path w="29578" h="17623" extrusionOk="0">
                    <a:moveTo>
                      <a:pt x="28626" y="0"/>
                    </a:moveTo>
                    <a:cubicBezTo>
                      <a:pt x="27917" y="0"/>
                      <a:pt x="26691" y="407"/>
                      <a:pt x="24759" y="1494"/>
                    </a:cubicBezTo>
                    <a:cubicBezTo>
                      <a:pt x="24683" y="1489"/>
                      <a:pt x="24607" y="1487"/>
                      <a:pt x="24531" y="1487"/>
                    </a:cubicBezTo>
                    <a:cubicBezTo>
                      <a:pt x="21209" y="1487"/>
                      <a:pt x="17279" y="5264"/>
                      <a:pt x="17279" y="5264"/>
                    </a:cubicBezTo>
                    <a:cubicBezTo>
                      <a:pt x="13368" y="6635"/>
                      <a:pt x="1" y="8752"/>
                      <a:pt x="1" y="8752"/>
                    </a:cubicBezTo>
                    <a:lnTo>
                      <a:pt x="404" y="17623"/>
                    </a:lnTo>
                    <a:cubicBezTo>
                      <a:pt x="404" y="17623"/>
                      <a:pt x="20565" y="13893"/>
                      <a:pt x="23005" y="12562"/>
                    </a:cubicBezTo>
                    <a:cubicBezTo>
                      <a:pt x="24880" y="11534"/>
                      <a:pt x="25686" y="9175"/>
                      <a:pt x="25989" y="7602"/>
                    </a:cubicBezTo>
                    <a:lnTo>
                      <a:pt x="25989" y="7562"/>
                    </a:lnTo>
                    <a:cubicBezTo>
                      <a:pt x="26271" y="7038"/>
                      <a:pt x="26553" y="6453"/>
                      <a:pt x="26755" y="5768"/>
                    </a:cubicBezTo>
                    <a:cubicBezTo>
                      <a:pt x="27340" y="5183"/>
                      <a:pt x="27823" y="4639"/>
                      <a:pt x="28065" y="4276"/>
                    </a:cubicBezTo>
                    <a:cubicBezTo>
                      <a:pt x="29053" y="2683"/>
                      <a:pt x="28771" y="1937"/>
                      <a:pt x="28771" y="1937"/>
                    </a:cubicBezTo>
                    <a:cubicBezTo>
                      <a:pt x="29013" y="1675"/>
                      <a:pt x="29194" y="1433"/>
                      <a:pt x="29295" y="1231"/>
                    </a:cubicBezTo>
                    <a:cubicBezTo>
                      <a:pt x="29578" y="557"/>
                      <a:pt x="29456" y="0"/>
                      <a:pt x="28626"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5491650" y="3565100"/>
                <a:ext cx="655275" cy="408000"/>
              </a:xfrm>
              <a:custGeom>
                <a:avLst/>
                <a:gdLst/>
                <a:ahLst/>
                <a:cxnLst/>
                <a:rect l="l" t="t" r="r" b="b"/>
                <a:pathLst>
                  <a:path w="26211" h="16320" extrusionOk="0">
                    <a:moveTo>
                      <a:pt x="24595" y="1"/>
                    </a:moveTo>
                    <a:cubicBezTo>
                      <a:pt x="21366" y="1"/>
                      <a:pt x="17633" y="3484"/>
                      <a:pt x="17320" y="3759"/>
                    </a:cubicBezTo>
                    <a:cubicBezTo>
                      <a:pt x="13448" y="5130"/>
                      <a:pt x="222" y="7247"/>
                      <a:pt x="81" y="7267"/>
                    </a:cubicBezTo>
                    <a:cubicBezTo>
                      <a:pt x="41" y="7267"/>
                      <a:pt x="1" y="7307"/>
                      <a:pt x="1" y="7348"/>
                    </a:cubicBezTo>
                    <a:lnTo>
                      <a:pt x="404" y="16239"/>
                    </a:lnTo>
                    <a:cubicBezTo>
                      <a:pt x="404" y="16259"/>
                      <a:pt x="424" y="16279"/>
                      <a:pt x="444" y="16299"/>
                    </a:cubicBezTo>
                    <a:cubicBezTo>
                      <a:pt x="444" y="16320"/>
                      <a:pt x="464" y="16320"/>
                      <a:pt x="505" y="16320"/>
                    </a:cubicBezTo>
                    <a:cubicBezTo>
                      <a:pt x="1331" y="16178"/>
                      <a:pt x="20727" y="12570"/>
                      <a:pt x="23146" y="11239"/>
                    </a:cubicBezTo>
                    <a:cubicBezTo>
                      <a:pt x="25142" y="10130"/>
                      <a:pt x="25908" y="7630"/>
                      <a:pt x="26191" y="6219"/>
                    </a:cubicBezTo>
                    <a:cubicBezTo>
                      <a:pt x="26211" y="6158"/>
                      <a:pt x="26170" y="6118"/>
                      <a:pt x="26110" y="6118"/>
                    </a:cubicBezTo>
                    <a:cubicBezTo>
                      <a:pt x="26103" y="6114"/>
                      <a:pt x="26094" y="6112"/>
                      <a:pt x="26086" y="6112"/>
                    </a:cubicBezTo>
                    <a:cubicBezTo>
                      <a:pt x="26049" y="6112"/>
                      <a:pt x="26009" y="6145"/>
                      <a:pt x="26009" y="6178"/>
                    </a:cubicBezTo>
                    <a:cubicBezTo>
                      <a:pt x="25727" y="7549"/>
                      <a:pt x="24981" y="10009"/>
                      <a:pt x="23045" y="11078"/>
                    </a:cubicBezTo>
                    <a:cubicBezTo>
                      <a:pt x="20747" y="12328"/>
                      <a:pt x="2178" y="15816"/>
                      <a:pt x="585" y="16118"/>
                    </a:cubicBezTo>
                    <a:lnTo>
                      <a:pt x="202" y="7428"/>
                    </a:lnTo>
                    <a:cubicBezTo>
                      <a:pt x="1331" y="7247"/>
                      <a:pt x="13690" y="5251"/>
                      <a:pt x="17400" y="3940"/>
                    </a:cubicBezTo>
                    <a:cubicBezTo>
                      <a:pt x="17420" y="3940"/>
                      <a:pt x="17440" y="3920"/>
                      <a:pt x="17440" y="3920"/>
                    </a:cubicBezTo>
                    <a:cubicBezTo>
                      <a:pt x="17480" y="3881"/>
                      <a:pt x="21388" y="184"/>
                      <a:pt x="24633" y="184"/>
                    </a:cubicBezTo>
                    <a:cubicBezTo>
                      <a:pt x="24709" y="184"/>
                      <a:pt x="24785" y="186"/>
                      <a:pt x="24860" y="190"/>
                    </a:cubicBezTo>
                    <a:cubicBezTo>
                      <a:pt x="24920" y="190"/>
                      <a:pt x="24961" y="150"/>
                      <a:pt x="24961" y="110"/>
                    </a:cubicBezTo>
                    <a:cubicBezTo>
                      <a:pt x="24961" y="49"/>
                      <a:pt x="24920" y="9"/>
                      <a:pt x="24860" y="9"/>
                    </a:cubicBezTo>
                    <a:cubicBezTo>
                      <a:pt x="24772" y="4"/>
                      <a:pt x="24684" y="1"/>
                      <a:pt x="24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6077850" y="3671650"/>
                <a:ext cx="88225" cy="122525"/>
              </a:xfrm>
              <a:custGeom>
                <a:avLst/>
                <a:gdLst/>
                <a:ahLst/>
                <a:cxnLst/>
                <a:rect l="l" t="t" r="r" b="b"/>
                <a:pathLst>
                  <a:path w="3529" h="4901" extrusionOk="0">
                    <a:moveTo>
                      <a:pt x="3448" y="1"/>
                    </a:moveTo>
                    <a:cubicBezTo>
                      <a:pt x="3388" y="1"/>
                      <a:pt x="3347" y="21"/>
                      <a:pt x="3327" y="61"/>
                    </a:cubicBezTo>
                    <a:cubicBezTo>
                      <a:pt x="2319" y="3267"/>
                      <a:pt x="81" y="4719"/>
                      <a:pt x="61" y="4719"/>
                    </a:cubicBezTo>
                    <a:cubicBezTo>
                      <a:pt x="21" y="4759"/>
                      <a:pt x="1" y="4820"/>
                      <a:pt x="41" y="4860"/>
                    </a:cubicBezTo>
                    <a:cubicBezTo>
                      <a:pt x="41" y="4880"/>
                      <a:pt x="81" y="4900"/>
                      <a:pt x="101" y="4900"/>
                    </a:cubicBezTo>
                    <a:cubicBezTo>
                      <a:pt x="122" y="4900"/>
                      <a:pt x="142" y="4900"/>
                      <a:pt x="162" y="4880"/>
                    </a:cubicBezTo>
                    <a:cubicBezTo>
                      <a:pt x="182" y="4880"/>
                      <a:pt x="2480" y="3388"/>
                      <a:pt x="3509" y="122"/>
                    </a:cubicBezTo>
                    <a:cubicBezTo>
                      <a:pt x="3529" y="82"/>
                      <a:pt x="3489" y="21"/>
                      <a:pt x="3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6008800" y="3527425"/>
                <a:ext cx="225325" cy="163425"/>
              </a:xfrm>
              <a:custGeom>
                <a:avLst/>
                <a:gdLst/>
                <a:ahLst/>
                <a:cxnLst/>
                <a:rect l="l" t="t" r="r" b="b"/>
                <a:pathLst>
                  <a:path w="9013" h="6537" extrusionOk="0">
                    <a:moveTo>
                      <a:pt x="8048" y="0"/>
                    </a:moveTo>
                    <a:cubicBezTo>
                      <a:pt x="7026" y="0"/>
                      <a:pt x="4814" y="787"/>
                      <a:pt x="41" y="4157"/>
                    </a:cubicBezTo>
                    <a:cubicBezTo>
                      <a:pt x="0" y="4177"/>
                      <a:pt x="0" y="4238"/>
                      <a:pt x="21" y="4278"/>
                    </a:cubicBezTo>
                    <a:cubicBezTo>
                      <a:pt x="46" y="4303"/>
                      <a:pt x="78" y="4320"/>
                      <a:pt x="109" y="4320"/>
                    </a:cubicBezTo>
                    <a:cubicBezTo>
                      <a:pt x="128" y="4320"/>
                      <a:pt x="146" y="4314"/>
                      <a:pt x="162" y="4298"/>
                    </a:cubicBezTo>
                    <a:cubicBezTo>
                      <a:pt x="5057" y="851"/>
                      <a:pt x="7157" y="198"/>
                      <a:pt x="8041" y="198"/>
                    </a:cubicBezTo>
                    <a:cubicBezTo>
                      <a:pt x="8351" y="198"/>
                      <a:pt x="8511" y="278"/>
                      <a:pt x="8589" y="347"/>
                    </a:cubicBezTo>
                    <a:cubicBezTo>
                      <a:pt x="8872" y="568"/>
                      <a:pt x="8730" y="1032"/>
                      <a:pt x="8609" y="1294"/>
                    </a:cubicBezTo>
                    <a:cubicBezTo>
                      <a:pt x="7944" y="2847"/>
                      <a:pt x="2178" y="6335"/>
                      <a:pt x="2138" y="6355"/>
                    </a:cubicBezTo>
                    <a:cubicBezTo>
                      <a:pt x="2077" y="6395"/>
                      <a:pt x="2077" y="6455"/>
                      <a:pt x="2097" y="6496"/>
                    </a:cubicBezTo>
                    <a:cubicBezTo>
                      <a:pt x="2117" y="6516"/>
                      <a:pt x="2138" y="6536"/>
                      <a:pt x="2178" y="6536"/>
                    </a:cubicBezTo>
                    <a:lnTo>
                      <a:pt x="2218" y="6536"/>
                    </a:lnTo>
                    <a:cubicBezTo>
                      <a:pt x="2460" y="6375"/>
                      <a:pt x="8105" y="2968"/>
                      <a:pt x="8791" y="1375"/>
                    </a:cubicBezTo>
                    <a:cubicBezTo>
                      <a:pt x="9013" y="830"/>
                      <a:pt x="8993" y="427"/>
                      <a:pt x="8710" y="185"/>
                    </a:cubicBezTo>
                    <a:cubicBezTo>
                      <a:pt x="8583" y="82"/>
                      <a:pt x="8377" y="0"/>
                      <a:pt x="8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6079375" y="3576200"/>
                <a:ext cx="143675" cy="166550"/>
              </a:xfrm>
              <a:custGeom>
                <a:avLst/>
                <a:gdLst/>
                <a:ahLst/>
                <a:cxnLst/>
                <a:rect l="l" t="t" r="r" b="b"/>
                <a:pathLst>
                  <a:path w="5747" h="6662" extrusionOk="0">
                    <a:moveTo>
                      <a:pt x="5364" y="1"/>
                    </a:moveTo>
                    <a:cubicBezTo>
                      <a:pt x="5352" y="1"/>
                      <a:pt x="5338" y="3"/>
                      <a:pt x="5323" y="8"/>
                    </a:cubicBezTo>
                    <a:cubicBezTo>
                      <a:pt x="5282" y="29"/>
                      <a:pt x="5262" y="89"/>
                      <a:pt x="5282" y="129"/>
                    </a:cubicBezTo>
                    <a:cubicBezTo>
                      <a:pt x="5282" y="150"/>
                      <a:pt x="5524" y="855"/>
                      <a:pt x="4577" y="2367"/>
                    </a:cubicBezTo>
                    <a:cubicBezTo>
                      <a:pt x="3911" y="3436"/>
                      <a:pt x="1169" y="5936"/>
                      <a:pt x="81" y="6480"/>
                    </a:cubicBezTo>
                    <a:cubicBezTo>
                      <a:pt x="20" y="6521"/>
                      <a:pt x="0" y="6561"/>
                      <a:pt x="40" y="6621"/>
                    </a:cubicBezTo>
                    <a:cubicBezTo>
                      <a:pt x="40" y="6642"/>
                      <a:pt x="81" y="6662"/>
                      <a:pt x="121" y="6662"/>
                    </a:cubicBezTo>
                    <a:lnTo>
                      <a:pt x="161" y="6662"/>
                    </a:lnTo>
                    <a:cubicBezTo>
                      <a:pt x="1270" y="6097"/>
                      <a:pt x="4053" y="3557"/>
                      <a:pt x="4738" y="2468"/>
                    </a:cubicBezTo>
                    <a:cubicBezTo>
                      <a:pt x="5746" y="875"/>
                      <a:pt x="5464" y="89"/>
                      <a:pt x="5444" y="69"/>
                    </a:cubicBezTo>
                    <a:cubicBezTo>
                      <a:pt x="5429" y="24"/>
                      <a:pt x="5402" y="1"/>
                      <a:pt x="5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4938725" y="2959450"/>
                <a:ext cx="789850" cy="1130875"/>
              </a:xfrm>
              <a:custGeom>
                <a:avLst/>
                <a:gdLst/>
                <a:ahLst/>
                <a:cxnLst/>
                <a:rect l="l" t="t" r="r" b="b"/>
                <a:pathLst>
                  <a:path w="31594" h="45235" extrusionOk="0">
                    <a:moveTo>
                      <a:pt x="25102" y="1"/>
                    </a:moveTo>
                    <a:lnTo>
                      <a:pt x="25102" y="1"/>
                    </a:lnTo>
                    <a:cubicBezTo>
                      <a:pt x="25101" y="1"/>
                      <a:pt x="16855" y="2239"/>
                      <a:pt x="10222" y="8529"/>
                    </a:cubicBezTo>
                    <a:cubicBezTo>
                      <a:pt x="5545" y="12965"/>
                      <a:pt x="2037" y="19779"/>
                      <a:pt x="1190" y="27703"/>
                    </a:cubicBezTo>
                    <a:cubicBezTo>
                      <a:pt x="0" y="38812"/>
                      <a:pt x="6714" y="44114"/>
                      <a:pt x="12904" y="45021"/>
                    </a:cubicBezTo>
                    <a:cubicBezTo>
                      <a:pt x="13897" y="45169"/>
                      <a:pt x="14912" y="45235"/>
                      <a:pt x="15931" y="45235"/>
                    </a:cubicBezTo>
                    <a:cubicBezTo>
                      <a:pt x="23661" y="45235"/>
                      <a:pt x="31594" y="41473"/>
                      <a:pt x="31594" y="41473"/>
                    </a:cubicBezTo>
                    <a:lnTo>
                      <a:pt x="29920" y="28791"/>
                    </a:lnTo>
                    <a:lnTo>
                      <a:pt x="13186" y="27340"/>
                    </a:lnTo>
                    <a:lnTo>
                      <a:pt x="13186" y="27340"/>
                    </a:lnTo>
                    <a:lnTo>
                      <a:pt x="17420" y="27703"/>
                    </a:lnTo>
                    <a:lnTo>
                      <a:pt x="19093" y="21493"/>
                    </a:lnTo>
                    <a:lnTo>
                      <a:pt x="25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4971475" y="3640400"/>
                <a:ext cx="759625" cy="452650"/>
              </a:xfrm>
              <a:custGeom>
                <a:avLst/>
                <a:gdLst/>
                <a:ahLst/>
                <a:cxnLst/>
                <a:rect l="l" t="t" r="r" b="b"/>
                <a:pathLst>
                  <a:path w="30385" h="18106" extrusionOk="0">
                    <a:moveTo>
                      <a:pt x="11896" y="1"/>
                    </a:moveTo>
                    <a:cubicBezTo>
                      <a:pt x="11836" y="1"/>
                      <a:pt x="11795" y="41"/>
                      <a:pt x="11795" y="102"/>
                    </a:cubicBezTo>
                    <a:cubicBezTo>
                      <a:pt x="11775" y="142"/>
                      <a:pt x="11816" y="203"/>
                      <a:pt x="11876" y="203"/>
                    </a:cubicBezTo>
                    <a:lnTo>
                      <a:pt x="28530" y="1634"/>
                    </a:lnTo>
                    <a:lnTo>
                      <a:pt x="30183" y="14175"/>
                    </a:lnTo>
                    <a:cubicBezTo>
                      <a:pt x="29420" y="14529"/>
                      <a:pt x="21858" y="17910"/>
                      <a:pt x="14560" y="17910"/>
                    </a:cubicBezTo>
                    <a:cubicBezTo>
                      <a:pt x="13560" y="17910"/>
                      <a:pt x="12565" y="17846"/>
                      <a:pt x="11594" y="17703"/>
                    </a:cubicBezTo>
                    <a:cubicBezTo>
                      <a:pt x="9376" y="17360"/>
                      <a:pt x="1977" y="15606"/>
                      <a:pt x="182" y="6937"/>
                    </a:cubicBezTo>
                    <a:cubicBezTo>
                      <a:pt x="182" y="6904"/>
                      <a:pt x="142" y="6871"/>
                      <a:pt x="105" y="6871"/>
                    </a:cubicBezTo>
                    <a:cubicBezTo>
                      <a:pt x="97" y="6871"/>
                      <a:pt x="89" y="6872"/>
                      <a:pt x="82" y="6876"/>
                    </a:cubicBezTo>
                    <a:cubicBezTo>
                      <a:pt x="21" y="6876"/>
                      <a:pt x="1" y="6937"/>
                      <a:pt x="1" y="6977"/>
                    </a:cubicBezTo>
                    <a:cubicBezTo>
                      <a:pt x="1816" y="15767"/>
                      <a:pt x="9316" y="17562"/>
                      <a:pt x="11574" y="17884"/>
                    </a:cubicBezTo>
                    <a:cubicBezTo>
                      <a:pt x="12562" y="18025"/>
                      <a:pt x="13570" y="18106"/>
                      <a:pt x="14578" y="18106"/>
                    </a:cubicBezTo>
                    <a:cubicBezTo>
                      <a:pt x="22279" y="18106"/>
                      <a:pt x="30243" y="14356"/>
                      <a:pt x="30324" y="14316"/>
                    </a:cubicBezTo>
                    <a:cubicBezTo>
                      <a:pt x="30364" y="14295"/>
                      <a:pt x="30384" y="14255"/>
                      <a:pt x="30384" y="14215"/>
                    </a:cubicBezTo>
                    <a:lnTo>
                      <a:pt x="28711" y="1533"/>
                    </a:lnTo>
                    <a:cubicBezTo>
                      <a:pt x="28711" y="1493"/>
                      <a:pt x="28671" y="1453"/>
                      <a:pt x="28630" y="1453"/>
                    </a:cubicBezTo>
                    <a:lnTo>
                      <a:pt x="1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5371700" y="3494550"/>
                <a:ext cx="46900" cy="159500"/>
              </a:xfrm>
              <a:custGeom>
                <a:avLst/>
                <a:gdLst/>
                <a:ahLst/>
                <a:cxnLst/>
                <a:rect l="l" t="t" r="r" b="b"/>
                <a:pathLst>
                  <a:path w="1876" h="6380" extrusionOk="0">
                    <a:moveTo>
                      <a:pt x="1753" y="1"/>
                    </a:moveTo>
                    <a:cubicBezTo>
                      <a:pt x="1715" y="1"/>
                      <a:pt x="1689" y="23"/>
                      <a:pt x="1674" y="69"/>
                    </a:cubicBezTo>
                    <a:lnTo>
                      <a:pt x="20" y="6258"/>
                    </a:lnTo>
                    <a:cubicBezTo>
                      <a:pt x="0" y="6319"/>
                      <a:pt x="41" y="6379"/>
                      <a:pt x="81" y="6379"/>
                    </a:cubicBezTo>
                    <a:lnTo>
                      <a:pt x="101" y="6379"/>
                    </a:lnTo>
                    <a:cubicBezTo>
                      <a:pt x="141" y="6379"/>
                      <a:pt x="182" y="6359"/>
                      <a:pt x="202" y="6319"/>
                    </a:cubicBezTo>
                    <a:lnTo>
                      <a:pt x="1855" y="109"/>
                    </a:lnTo>
                    <a:cubicBezTo>
                      <a:pt x="1875" y="69"/>
                      <a:pt x="1835" y="8"/>
                      <a:pt x="1795" y="8"/>
                    </a:cubicBezTo>
                    <a:cubicBezTo>
                      <a:pt x="1780" y="3"/>
                      <a:pt x="1766"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5594975" y="3710475"/>
                <a:ext cx="40850" cy="282800"/>
              </a:xfrm>
              <a:custGeom>
                <a:avLst/>
                <a:gdLst/>
                <a:ahLst/>
                <a:cxnLst/>
                <a:rect l="l" t="t" r="r" b="b"/>
                <a:pathLst>
                  <a:path w="1634" h="11312" extrusionOk="0">
                    <a:moveTo>
                      <a:pt x="81" y="0"/>
                    </a:moveTo>
                    <a:cubicBezTo>
                      <a:pt x="41" y="0"/>
                      <a:pt x="1" y="61"/>
                      <a:pt x="1" y="101"/>
                    </a:cubicBezTo>
                    <a:lnTo>
                      <a:pt x="1432" y="11230"/>
                    </a:lnTo>
                    <a:cubicBezTo>
                      <a:pt x="1452" y="11291"/>
                      <a:pt x="1493" y="11311"/>
                      <a:pt x="1533" y="11311"/>
                    </a:cubicBezTo>
                    <a:lnTo>
                      <a:pt x="1553" y="11311"/>
                    </a:lnTo>
                    <a:cubicBezTo>
                      <a:pt x="1594" y="11311"/>
                      <a:pt x="1634" y="11271"/>
                      <a:pt x="1634" y="11210"/>
                    </a:cubicBezTo>
                    <a:lnTo>
                      <a:pt x="182" y="81"/>
                    </a:lnTo>
                    <a:cubicBezTo>
                      <a:pt x="182" y="41"/>
                      <a:pt x="142"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5330375" y="3024475"/>
                <a:ext cx="296900" cy="543375"/>
              </a:xfrm>
              <a:custGeom>
                <a:avLst/>
                <a:gdLst/>
                <a:ahLst/>
                <a:cxnLst/>
                <a:rect l="l" t="t" r="r" b="b"/>
                <a:pathLst>
                  <a:path w="11876" h="21735" extrusionOk="0">
                    <a:moveTo>
                      <a:pt x="3044" y="1"/>
                    </a:moveTo>
                    <a:cubicBezTo>
                      <a:pt x="2056" y="162"/>
                      <a:pt x="988" y="686"/>
                      <a:pt x="0" y="1735"/>
                    </a:cubicBezTo>
                    <a:cubicBezTo>
                      <a:pt x="2016" y="2682"/>
                      <a:pt x="7460" y="6190"/>
                      <a:pt x="8730" y="17017"/>
                    </a:cubicBezTo>
                    <a:cubicBezTo>
                      <a:pt x="8891" y="18428"/>
                      <a:pt x="9073" y="20021"/>
                      <a:pt x="9254" y="21735"/>
                    </a:cubicBezTo>
                    <a:lnTo>
                      <a:pt x="11875" y="17924"/>
                    </a:lnTo>
                    <a:cubicBezTo>
                      <a:pt x="11835" y="17481"/>
                      <a:pt x="11774" y="17057"/>
                      <a:pt x="11734" y="16654"/>
                    </a:cubicBezTo>
                    <a:cubicBezTo>
                      <a:pt x="10565" y="6694"/>
                      <a:pt x="6089" y="2057"/>
                      <a:pt x="3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5743175" y="3695350"/>
                <a:ext cx="96800" cy="218275"/>
              </a:xfrm>
              <a:custGeom>
                <a:avLst/>
                <a:gdLst/>
                <a:ahLst/>
                <a:cxnLst/>
                <a:rect l="l" t="t" r="r" b="b"/>
                <a:pathLst>
                  <a:path w="3872" h="8731" extrusionOk="0">
                    <a:moveTo>
                      <a:pt x="1896" y="1"/>
                    </a:moveTo>
                    <a:cubicBezTo>
                      <a:pt x="1271" y="122"/>
                      <a:pt x="646" y="263"/>
                      <a:pt x="0" y="384"/>
                    </a:cubicBezTo>
                    <a:lnTo>
                      <a:pt x="2037" y="8731"/>
                    </a:lnTo>
                    <a:cubicBezTo>
                      <a:pt x="2642" y="8610"/>
                      <a:pt x="3267" y="8468"/>
                      <a:pt x="3871" y="8347"/>
                    </a:cubicBez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5732075" y="3760300"/>
                <a:ext cx="118975" cy="107700"/>
              </a:xfrm>
              <a:custGeom>
                <a:avLst/>
                <a:gdLst/>
                <a:ahLst/>
                <a:cxnLst/>
                <a:rect l="l" t="t" r="r" b="b"/>
                <a:pathLst>
                  <a:path w="4759" h="4308" extrusionOk="0">
                    <a:moveTo>
                      <a:pt x="2382" y="0"/>
                    </a:moveTo>
                    <a:cubicBezTo>
                      <a:pt x="1420" y="0"/>
                      <a:pt x="540" y="642"/>
                      <a:pt x="283" y="1616"/>
                    </a:cubicBezTo>
                    <a:cubicBezTo>
                      <a:pt x="1" y="2766"/>
                      <a:pt x="686" y="3955"/>
                      <a:pt x="1835" y="4237"/>
                    </a:cubicBezTo>
                    <a:cubicBezTo>
                      <a:pt x="2016" y="4285"/>
                      <a:pt x="2197" y="4307"/>
                      <a:pt x="2376" y="4307"/>
                    </a:cubicBezTo>
                    <a:cubicBezTo>
                      <a:pt x="3336" y="4307"/>
                      <a:pt x="4219" y="3654"/>
                      <a:pt x="4456" y="2685"/>
                    </a:cubicBezTo>
                    <a:cubicBezTo>
                      <a:pt x="4759" y="1536"/>
                      <a:pt x="4073" y="366"/>
                      <a:pt x="2904" y="64"/>
                    </a:cubicBezTo>
                    <a:cubicBezTo>
                      <a:pt x="2730" y="21"/>
                      <a:pt x="2555" y="0"/>
                      <a:pt x="2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5745175" y="3772950"/>
                <a:ext cx="92275" cy="82725"/>
              </a:xfrm>
              <a:custGeom>
                <a:avLst/>
                <a:gdLst/>
                <a:ahLst/>
                <a:cxnLst/>
                <a:rect l="l" t="t" r="r" b="b"/>
                <a:pathLst>
                  <a:path w="3691" h="3309" extrusionOk="0">
                    <a:moveTo>
                      <a:pt x="1840" y="0"/>
                    </a:moveTo>
                    <a:cubicBezTo>
                      <a:pt x="1396" y="0"/>
                      <a:pt x="953" y="177"/>
                      <a:pt x="626" y="526"/>
                    </a:cubicBezTo>
                    <a:cubicBezTo>
                      <a:pt x="1" y="1191"/>
                      <a:pt x="41" y="2239"/>
                      <a:pt x="727" y="2864"/>
                    </a:cubicBezTo>
                    <a:cubicBezTo>
                      <a:pt x="1044" y="3162"/>
                      <a:pt x="1448" y="3309"/>
                      <a:pt x="1852" y="3309"/>
                    </a:cubicBezTo>
                    <a:cubicBezTo>
                      <a:pt x="2295" y="3309"/>
                      <a:pt x="2738" y="3132"/>
                      <a:pt x="3066" y="2784"/>
                    </a:cubicBezTo>
                    <a:cubicBezTo>
                      <a:pt x="3691" y="2118"/>
                      <a:pt x="3650" y="1070"/>
                      <a:pt x="2965" y="445"/>
                    </a:cubicBezTo>
                    <a:cubicBezTo>
                      <a:pt x="2648" y="147"/>
                      <a:pt x="2244"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5746700" y="3770450"/>
                <a:ext cx="89250" cy="87725"/>
              </a:xfrm>
              <a:custGeom>
                <a:avLst/>
                <a:gdLst/>
                <a:ahLst/>
                <a:cxnLst/>
                <a:rect l="l" t="t" r="r" b="b"/>
                <a:pathLst>
                  <a:path w="3570" h="3509" extrusionOk="0">
                    <a:moveTo>
                      <a:pt x="1835" y="202"/>
                    </a:moveTo>
                    <a:cubicBezTo>
                      <a:pt x="2702" y="222"/>
                      <a:pt x="3388" y="948"/>
                      <a:pt x="3347" y="1815"/>
                    </a:cubicBezTo>
                    <a:cubicBezTo>
                      <a:pt x="3347" y="2218"/>
                      <a:pt x="3166" y="2601"/>
                      <a:pt x="2863" y="2904"/>
                    </a:cubicBezTo>
                    <a:cubicBezTo>
                      <a:pt x="2580" y="3168"/>
                      <a:pt x="2208" y="3309"/>
                      <a:pt x="1814" y="3309"/>
                    </a:cubicBezTo>
                    <a:cubicBezTo>
                      <a:pt x="1787" y="3309"/>
                      <a:pt x="1761" y="3308"/>
                      <a:pt x="1734" y="3307"/>
                    </a:cubicBezTo>
                    <a:cubicBezTo>
                      <a:pt x="888" y="3287"/>
                      <a:pt x="202" y="2561"/>
                      <a:pt x="222" y="1714"/>
                    </a:cubicBezTo>
                    <a:cubicBezTo>
                      <a:pt x="242" y="1291"/>
                      <a:pt x="424" y="908"/>
                      <a:pt x="726" y="626"/>
                    </a:cubicBezTo>
                    <a:cubicBezTo>
                      <a:pt x="1009" y="343"/>
                      <a:pt x="1392" y="202"/>
                      <a:pt x="1795" y="202"/>
                    </a:cubicBezTo>
                    <a:close/>
                    <a:moveTo>
                      <a:pt x="1855" y="1"/>
                    </a:moveTo>
                    <a:cubicBezTo>
                      <a:pt x="1392" y="1"/>
                      <a:pt x="928" y="162"/>
                      <a:pt x="585" y="485"/>
                    </a:cubicBezTo>
                    <a:cubicBezTo>
                      <a:pt x="263" y="807"/>
                      <a:pt x="61" y="1230"/>
                      <a:pt x="41" y="1694"/>
                    </a:cubicBezTo>
                    <a:cubicBezTo>
                      <a:pt x="0" y="2662"/>
                      <a:pt x="767" y="3468"/>
                      <a:pt x="1734" y="3509"/>
                    </a:cubicBezTo>
                    <a:lnTo>
                      <a:pt x="1795" y="3509"/>
                    </a:lnTo>
                    <a:cubicBezTo>
                      <a:pt x="2238" y="3509"/>
                      <a:pt x="2662" y="3347"/>
                      <a:pt x="2984" y="3025"/>
                    </a:cubicBezTo>
                    <a:cubicBezTo>
                      <a:pt x="3327" y="2722"/>
                      <a:pt x="3529" y="2279"/>
                      <a:pt x="3549" y="1815"/>
                    </a:cubicBezTo>
                    <a:cubicBezTo>
                      <a:pt x="3569" y="847"/>
                      <a:pt x="2803" y="4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5780475" y="3791625"/>
                <a:ext cx="38825" cy="28750"/>
              </a:xfrm>
              <a:custGeom>
                <a:avLst/>
                <a:gdLst/>
                <a:ahLst/>
                <a:cxnLst/>
                <a:rect l="l" t="t" r="r" b="b"/>
                <a:pathLst>
                  <a:path w="1553" h="1150" extrusionOk="0">
                    <a:moveTo>
                      <a:pt x="81" y="0"/>
                    </a:moveTo>
                    <a:cubicBezTo>
                      <a:pt x="20" y="21"/>
                      <a:pt x="0" y="61"/>
                      <a:pt x="0" y="101"/>
                    </a:cubicBezTo>
                    <a:lnTo>
                      <a:pt x="141" y="1069"/>
                    </a:lnTo>
                    <a:cubicBezTo>
                      <a:pt x="141" y="1109"/>
                      <a:pt x="182" y="1150"/>
                      <a:pt x="242" y="1150"/>
                    </a:cubicBezTo>
                    <a:lnTo>
                      <a:pt x="1472" y="1029"/>
                    </a:lnTo>
                    <a:cubicBezTo>
                      <a:pt x="1512" y="1029"/>
                      <a:pt x="1553" y="988"/>
                      <a:pt x="1553" y="928"/>
                    </a:cubicBezTo>
                    <a:cubicBezTo>
                      <a:pt x="1553" y="888"/>
                      <a:pt x="1512" y="847"/>
                      <a:pt x="1452" y="847"/>
                    </a:cubicBezTo>
                    <a:lnTo>
                      <a:pt x="323" y="948"/>
                    </a:lnTo>
                    <a:lnTo>
                      <a:pt x="182" y="81"/>
                    </a:lnTo>
                    <a:cubicBezTo>
                      <a:pt x="182" y="41"/>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5437225" y="2926700"/>
                <a:ext cx="364450" cy="227125"/>
              </a:xfrm>
              <a:custGeom>
                <a:avLst/>
                <a:gdLst/>
                <a:ahLst/>
                <a:cxnLst/>
                <a:rect l="l" t="t" r="r" b="b"/>
                <a:pathLst>
                  <a:path w="14578" h="9085" extrusionOk="0">
                    <a:moveTo>
                      <a:pt x="4537" y="0"/>
                    </a:moveTo>
                    <a:lnTo>
                      <a:pt x="0" y="2843"/>
                    </a:lnTo>
                    <a:cubicBezTo>
                      <a:pt x="0" y="2843"/>
                      <a:pt x="1049" y="7904"/>
                      <a:pt x="4718" y="8932"/>
                    </a:cubicBezTo>
                    <a:cubicBezTo>
                      <a:pt x="5103" y="9038"/>
                      <a:pt x="5458" y="9085"/>
                      <a:pt x="5785" y="9085"/>
                    </a:cubicBezTo>
                    <a:cubicBezTo>
                      <a:pt x="8123" y="9085"/>
                      <a:pt x="8992" y="6694"/>
                      <a:pt x="8992" y="6694"/>
                    </a:cubicBezTo>
                    <a:cubicBezTo>
                      <a:pt x="10348" y="7161"/>
                      <a:pt x="11400" y="7358"/>
                      <a:pt x="12191" y="7358"/>
                    </a:cubicBezTo>
                    <a:cubicBezTo>
                      <a:pt x="13448" y="7358"/>
                      <a:pt x="14050" y="6862"/>
                      <a:pt x="14174" y="6170"/>
                    </a:cubicBezTo>
                    <a:cubicBezTo>
                      <a:pt x="14577" y="4133"/>
                      <a:pt x="9637" y="464"/>
                      <a:pt x="9637" y="464"/>
                    </a:cubicBezTo>
                    <a:cubicBezTo>
                      <a:pt x="8672" y="1067"/>
                      <a:pt x="7838" y="1280"/>
                      <a:pt x="7139" y="1280"/>
                    </a:cubicBezTo>
                    <a:cubicBezTo>
                      <a:pt x="5431" y="1280"/>
                      <a:pt x="4537" y="0"/>
                      <a:pt x="4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5434700" y="2924350"/>
                <a:ext cx="369475" cy="231700"/>
              </a:xfrm>
              <a:custGeom>
                <a:avLst/>
                <a:gdLst/>
                <a:ahLst/>
                <a:cxnLst/>
                <a:rect l="l" t="t" r="r" b="b"/>
                <a:pathLst>
                  <a:path w="14779" h="9268" extrusionOk="0">
                    <a:moveTo>
                      <a:pt x="4617" y="215"/>
                    </a:moveTo>
                    <a:cubicBezTo>
                      <a:pt x="4837" y="490"/>
                      <a:pt x="5733" y="1459"/>
                      <a:pt x="7239" y="1459"/>
                    </a:cubicBezTo>
                    <a:cubicBezTo>
                      <a:pt x="7942" y="1459"/>
                      <a:pt x="8777" y="1249"/>
                      <a:pt x="9738" y="659"/>
                    </a:cubicBezTo>
                    <a:cubicBezTo>
                      <a:pt x="10263" y="1062"/>
                      <a:pt x="14537" y="4409"/>
                      <a:pt x="14194" y="6244"/>
                    </a:cubicBezTo>
                    <a:cubicBezTo>
                      <a:pt x="14114" y="6606"/>
                      <a:pt x="13912" y="6889"/>
                      <a:pt x="13589" y="7090"/>
                    </a:cubicBezTo>
                    <a:cubicBezTo>
                      <a:pt x="13329" y="7239"/>
                      <a:pt x="12922" y="7363"/>
                      <a:pt x="12299" y="7363"/>
                    </a:cubicBezTo>
                    <a:cubicBezTo>
                      <a:pt x="11573" y="7363"/>
                      <a:pt x="10555" y="7195"/>
                      <a:pt x="9134" y="6707"/>
                    </a:cubicBezTo>
                    <a:cubicBezTo>
                      <a:pt x="9119" y="6702"/>
                      <a:pt x="9105" y="6700"/>
                      <a:pt x="9092" y="6700"/>
                    </a:cubicBezTo>
                    <a:cubicBezTo>
                      <a:pt x="9054" y="6700"/>
                      <a:pt x="9028" y="6722"/>
                      <a:pt x="9013" y="6768"/>
                    </a:cubicBezTo>
                    <a:cubicBezTo>
                      <a:pt x="8977" y="6873"/>
                      <a:pt x="8141" y="9075"/>
                      <a:pt x="5911" y="9075"/>
                    </a:cubicBezTo>
                    <a:cubicBezTo>
                      <a:pt x="5590" y="9075"/>
                      <a:pt x="5240" y="9029"/>
                      <a:pt x="4859" y="8925"/>
                    </a:cubicBezTo>
                    <a:cubicBezTo>
                      <a:pt x="1492" y="7998"/>
                      <a:pt x="343" y="3562"/>
                      <a:pt x="202" y="2977"/>
                    </a:cubicBezTo>
                    <a:lnTo>
                      <a:pt x="4617" y="215"/>
                    </a:lnTo>
                    <a:close/>
                    <a:moveTo>
                      <a:pt x="4643" y="0"/>
                    </a:moveTo>
                    <a:cubicBezTo>
                      <a:pt x="4624" y="0"/>
                      <a:pt x="4602" y="5"/>
                      <a:pt x="4577" y="14"/>
                    </a:cubicBezTo>
                    <a:lnTo>
                      <a:pt x="41" y="2856"/>
                    </a:lnTo>
                    <a:cubicBezTo>
                      <a:pt x="0" y="2877"/>
                      <a:pt x="0" y="2917"/>
                      <a:pt x="0" y="2957"/>
                    </a:cubicBezTo>
                    <a:cubicBezTo>
                      <a:pt x="21" y="3018"/>
                      <a:pt x="1109" y="8098"/>
                      <a:pt x="4799" y="9106"/>
                    </a:cubicBezTo>
                    <a:cubicBezTo>
                      <a:pt x="5202" y="9207"/>
                      <a:pt x="5565" y="9268"/>
                      <a:pt x="5888" y="9268"/>
                    </a:cubicBezTo>
                    <a:cubicBezTo>
                      <a:pt x="8005" y="9268"/>
                      <a:pt x="8972" y="7352"/>
                      <a:pt x="9154" y="6909"/>
                    </a:cubicBezTo>
                    <a:cubicBezTo>
                      <a:pt x="10407" y="7339"/>
                      <a:pt x="11462" y="7549"/>
                      <a:pt x="12295" y="7549"/>
                    </a:cubicBezTo>
                    <a:cubicBezTo>
                      <a:pt x="12869" y="7549"/>
                      <a:pt x="13336" y="7449"/>
                      <a:pt x="13690" y="7252"/>
                    </a:cubicBezTo>
                    <a:cubicBezTo>
                      <a:pt x="14073" y="7030"/>
                      <a:pt x="14295" y="6707"/>
                      <a:pt x="14376" y="6284"/>
                    </a:cubicBezTo>
                    <a:cubicBezTo>
                      <a:pt x="14779" y="4207"/>
                      <a:pt x="10001" y="618"/>
                      <a:pt x="9799" y="477"/>
                    </a:cubicBezTo>
                    <a:cubicBezTo>
                      <a:pt x="9789" y="467"/>
                      <a:pt x="9774" y="462"/>
                      <a:pt x="9756" y="462"/>
                    </a:cubicBezTo>
                    <a:cubicBezTo>
                      <a:pt x="9738" y="462"/>
                      <a:pt x="9718" y="467"/>
                      <a:pt x="9698" y="477"/>
                    </a:cubicBezTo>
                    <a:cubicBezTo>
                      <a:pt x="8739" y="1071"/>
                      <a:pt x="7916" y="1281"/>
                      <a:pt x="7231" y="1281"/>
                    </a:cubicBezTo>
                    <a:cubicBezTo>
                      <a:pt x="5610" y="1281"/>
                      <a:pt x="4761" y="105"/>
                      <a:pt x="4718" y="34"/>
                    </a:cubicBezTo>
                    <a:cubicBezTo>
                      <a:pt x="4695" y="10"/>
                      <a:pt x="4671" y="0"/>
                      <a:pt x="4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5441750" y="2515400"/>
                <a:ext cx="400225" cy="492475"/>
              </a:xfrm>
              <a:custGeom>
                <a:avLst/>
                <a:gdLst/>
                <a:ahLst/>
                <a:cxnLst/>
                <a:rect l="l" t="t" r="r" b="b"/>
                <a:pathLst>
                  <a:path w="16009" h="19699" extrusionOk="0">
                    <a:moveTo>
                      <a:pt x="11767" y="0"/>
                    </a:moveTo>
                    <a:cubicBezTo>
                      <a:pt x="11756" y="0"/>
                      <a:pt x="11746" y="0"/>
                      <a:pt x="11735" y="0"/>
                    </a:cubicBezTo>
                    <a:lnTo>
                      <a:pt x="8327" y="41"/>
                    </a:lnTo>
                    <a:cubicBezTo>
                      <a:pt x="6069" y="61"/>
                      <a:pt x="4235" y="2198"/>
                      <a:pt x="4275" y="4779"/>
                    </a:cubicBezTo>
                    <a:lnTo>
                      <a:pt x="4295" y="6412"/>
                    </a:lnTo>
                    <a:cubicBezTo>
                      <a:pt x="3831" y="6089"/>
                      <a:pt x="3287" y="5908"/>
                      <a:pt x="2702" y="5908"/>
                    </a:cubicBezTo>
                    <a:cubicBezTo>
                      <a:pt x="1210" y="5928"/>
                      <a:pt x="1" y="7158"/>
                      <a:pt x="21" y="8630"/>
                    </a:cubicBezTo>
                    <a:cubicBezTo>
                      <a:pt x="41" y="10109"/>
                      <a:pt x="1250" y="11291"/>
                      <a:pt x="2725" y="11291"/>
                    </a:cubicBezTo>
                    <a:cubicBezTo>
                      <a:pt x="2738" y="11291"/>
                      <a:pt x="2750" y="11291"/>
                      <a:pt x="2763" y="11291"/>
                    </a:cubicBezTo>
                    <a:cubicBezTo>
                      <a:pt x="3348" y="11291"/>
                      <a:pt x="3872" y="11109"/>
                      <a:pt x="4315" y="10787"/>
                    </a:cubicBezTo>
                    <a:lnTo>
                      <a:pt x="4315" y="10787"/>
                    </a:lnTo>
                    <a:cubicBezTo>
                      <a:pt x="4315" y="10847"/>
                      <a:pt x="4295" y="10928"/>
                      <a:pt x="4295" y="10989"/>
                    </a:cubicBezTo>
                    <a:lnTo>
                      <a:pt x="4335" y="14194"/>
                    </a:lnTo>
                    <a:lnTo>
                      <a:pt x="4335" y="14376"/>
                    </a:lnTo>
                    <a:lnTo>
                      <a:pt x="4376" y="17601"/>
                    </a:lnTo>
                    <a:cubicBezTo>
                      <a:pt x="4396" y="18771"/>
                      <a:pt x="5364" y="19698"/>
                      <a:pt x="6513" y="19698"/>
                    </a:cubicBezTo>
                    <a:lnTo>
                      <a:pt x="7864" y="19678"/>
                    </a:lnTo>
                    <a:cubicBezTo>
                      <a:pt x="9033" y="19658"/>
                      <a:pt x="9981" y="18690"/>
                      <a:pt x="9961" y="17541"/>
                    </a:cubicBezTo>
                    <a:lnTo>
                      <a:pt x="9940" y="14678"/>
                    </a:lnTo>
                    <a:lnTo>
                      <a:pt x="11916" y="14658"/>
                    </a:lnTo>
                    <a:cubicBezTo>
                      <a:pt x="14174" y="14638"/>
                      <a:pt x="16009" y="12501"/>
                      <a:pt x="15969" y="9920"/>
                    </a:cubicBezTo>
                    <a:lnTo>
                      <a:pt x="15908" y="4638"/>
                    </a:lnTo>
                    <a:cubicBezTo>
                      <a:pt x="15888" y="2089"/>
                      <a:pt x="14031" y="0"/>
                      <a:pt x="11767"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5439750" y="2512875"/>
                <a:ext cx="404250" cy="497000"/>
              </a:xfrm>
              <a:custGeom>
                <a:avLst/>
                <a:gdLst/>
                <a:ahLst/>
                <a:cxnLst/>
                <a:rect l="l" t="t" r="r" b="b"/>
                <a:pathLst>
                  <a:path w="16170" h="19880" extrusionOk="0">
                    <a:moveTo>
                      <a:pt x="11901" y="202"/>
                    </a:moveTo>
                    <a:cubicBezTo>
                      <a:pt x="12926" y="202"/>
                      <a:pt x="13928" y="664"/>
                      <a:pt x="14678" y="1513"/>
                    </a:cubicBezTo>
                    <a:cubicBezTo>
                      <a:pt x="15444" y="2380"/>
                      <a:pt x="15887" y="3529"/>
                      <a:pt x="15908" y="4739"/>
                    </a:cubicBezTo>
                    <a:lnTo>
                      <a:pt x="15968" y="10021"/>
                    </a:lnTo>
                    <a:cubicBezTo>
                      <a:pt x="15968" y="11251"/>
                      <a:pt x="15565" y="12420"/>
                      <a:pt x="14819" y="13287"/>
                    </a:cubicBezTo>
                    <a:cubicBezTo>
                      <a:pt x="14053" y="14174"/>
                      <a:pt x="13065" y="14658"/>
                      <a:pt x="11996" y="14678"/>
                    </a:cubicBezTo>
                    <a:lnTo>
                      <a:pt x="9920" y="14698"/>
                    </a:lnTo>
                    <a:lnTo>
                      <a:pt x="9960" y="17642"/>
                    </a:lnTo>
                    <a:cubicBezTo>
                      <a:pt x="9960" y="18751"/>
                      <a:pt x="9073" y="19678"/>
                      <a:pt x="7944" y="19678"/>
                    </a:cubicBezTo>
                    <a:lnTo>
                      <a:pt x="6593" y="19698"/>
                    </a:lnTo>
                    <a:lnTo>
                      <a:pt x="6573" y="19698"/>
                    </a:lnTo>
                    <a:cubicBezTo>
                      <a:pt x="6049" y="19698"/>
                      <a:pt x="5544" y="19497"/>
                      <a:pt x="5161" y="19114"/>
                    </a:cubicBezTo>
                    <a:cubicBezTo>
                      <a:pt x="4778" y="18731"/>
                      <a:pt x="4557" y="18227"/>
                      <a:pt x="4557" y="17702"/>
                    </a:cubicBezTo>
                    <a:lnTo>
                      <a:pt x="4476" y="11090"/>
                    </a:lnTo>
                    <a:cubicBezTo>
                      <a:pt x="4476" y="11029"/>
                      <a:pt x="4476" y="10969"/>
                      <a:pt x="4496" y="10908"/>
                    </a:cubicBezTo>
                    <a:lnTo>
                      <a:pt x="4496" y="10706"/>
                    </a:lnTo>
                    <a:lnTo>
                      <a:pt x="4335" y="10807"/>
                    </a:lnTo>
                    <a:cubicBezTo>
                      <a:pt x="3891" y="11130"/>
                      <a:pt x="3387" y="11291"/>
                      <a:pt x="2843" y="11311"/>
                    </a:cubicBezTo>
                    <a:lnTo>
                      <a:pt x="2823" y="11311"/>
                    </a:lnTo>
                    <a:cubicBezTo>
                      <a:pt x="1391" y="11311"/>
                      <a:pt x="222" y="10162"/>
                      <a:pt x="202" y="8731"/>
                    </a:cubicBezTo>
                    <a:cubicBezTo>
                      <a:pt x="182" y="7299"/>
                      <a:pt x="1351" y="6130"/>
                      <a:pt x="2782" y="6110"/>
                    </a:cubicBezTo>
                    <a:cubicBezTo>
                      <a:pt x="3327" y="6110"/>
                      <a:pt x="3871" y="6271"/>
                      <a:pt x="4315" y="6573"/>
                    </a:cubicBezTo>
                    <a:lnTo>
                      <a:pt x="4476" y="6694"/>
                    </a:lnTo>
                    <a:lnTo>
                      <a:pt x="4456" y="4880"/>
                    </a:lnTo>
                    <a:cubicBezTo>
                      <a:pt x="4415" y="2339"/>
                      <a:pt x="6210" y="263"/>
                      <a:pt x="8428" y="243"/>
                    </a:cubicBezTo>
                    <a:lnTo>
                      <a:pt x="11835" y="202"/>
                    </a:lnTo>
                    <a:cubicBezTo>
                      <a:pt x="11857" y="202"/>
                      <a:pt x="11879" y="202"/>
                      <a:pt x="11901" y="202"/>
                    </a:cubicBezTo>
                    <a:close/>
                    <a:moveTo>
                      <a:pt x="11815" y="1"/>
                    </a:moveTo>
                    <a:lnTo>
                      <a:pt x="8407" y="41"/>
                    </a:lnTo>
                    <a:cubicBezTo>
                      <a:pt x="6089" y="81"/>
                      <a:pt x="4234" y="2239"/>
                      <a:pt x="4254" y="4880"/>
                    </a:cubicBezTo>
                    <a:lnTo>
                      <a:pt x="4274" y="6331"/>
                    </a:lnTo>
                    <a:cubicBezTo>
                      <a:pt x="3831" y="6049"/>
                      <a:pt x="3307" y="5928"/>
                      <a:pt x="2782" y="5928"/>
                    </a:cubicBezTo>
                    <a:cubicBezTo>
                      <a:pt x="1230" y="5948"/>
                      <a:pt x="0" y="7198"/>
                      <a:pt x="0" y="8731"/>
                    </a:cubicBezTo>
                    <a:cubicBezTo>
                      <a:pt x="20" y="10263"/>
                      <a:pt x="1290" y="11493"/>
                      <a:pt x="2823" y="11493"/>
                    </a:cubicBezTo>
                    <a:lnTo>
                      <a:pt x="2843" y="11493"/>
                    </a:lnTo>
                    <a:cubicBezTo>
                      <a:pt x="3367" y="11493"/>
                      <a:pt x="3851" y="11352"/>
                      <a:pt x="4294" y="11069"/>
                    </a:cubicBezTo>
                    <a:lnTo>
                      <a:pt x="4294" y="11090"/>
                    </a:lnTo>
                    <a:lnTo>
                      <a:pt x="4355" y="17702"/>
                    </a:lnTo>
                    <a:cubicBezTo>
                      <a:pt x="4375" y="18287"/>
                      <a:pt x="4597" y="18832"/>
                      <a:pt x="5040" y="19255"/>
                    </a:cubicBezTo>
                    <a:cubicBezTo>
                      <a:pt x="5444" y="19658"/>
                      <a:pt x="5988" y="19880"/>
                      <a:pt x="6573" y="19880"/>
                    </a:cubicBezTo>
                    <a:lnTo>
                      <a:pt x="7964" y="19880"/>
                    </a:lnTo>
                    <a:cubicBezTo>
                      <a:pt x="9174" y="19860"/>
                      <a:pt x="10161" y="18852"/>
                      <a:pt x="10141" y="17622"/>
                    </a:cubicBezTo>
                    <a:lnTo>
                      <a:pt x="10121" y="14880"/>
                    </a:lnTo>
                    <a:lnTo>
                      <a:pt x="11996" y="14860"/>
                    </a:lnTo>
                    <a:cubicBezTo>
                      <a:pt x="13105" y="14840"/>
                      <a:pt x="14174" y="14336"/>
                      <a:pt x="14960" y="13408"/>
                    </a:cubicBezTo>
                    <a:cubicBezTo>
                      <a:pt x="15746" y="12501"/>
                      <a:pt x="16170" y="11291"/>
                      <a:pt x="16149" y="10021"/>
                    </a:cubicBezTo>
                    <a:lnTo>
                      <a:pt x="16089" y="4739"/>
                    </a:lnTo>
                    <a:cubicBezTo>
                      <a:pt x="16069" y="3468"/>
                      <a:pt x="15625" y="2279"/>
                      <a:pt x="14819" y="1392"/>
                    </a:cubicBezTo>
                    <a:cubicBezTo>
                      <a:pt x="14012" y="485"/>
                      <a:pt x="12964" y="1"/>
                      <a:pt x="1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5500225" y="2695975"/>
                <a:ext cx="49925" cy="45250"/>
              </a:xfrm>
              <a:custGeom>
                <a:avLst/>
                <a:gdLst/>
                <a:ahLst/>
                <a:cxnLst/>
                <a:rect l="l" t="t" r="r" b="b"/>
                <a:pathLst>
                  <a:path w="1997" h="1810" extrusionOk="0">
                    <a:moveTo>
                      <a:pt x="363" y="0"/>
                    </a:moveTo>
                    <a:cubicBezTo>
                      <a:pt x="273" y="0"/>
                      <a:pt x="179" y="5"/>
                      <a:pt x="81" y="15"/>
                    </a:cubicBezTo>
                    <a:cubicBezTo>
                      <a:pt x="21" y="36"/>
                      <a:pt x="0" y="76"/>
                      <a:pt x="0" y="136"/>
                    </a:cubicBezTo>
                    <a:cubicBezTo>
                      <a:pt x="0" y="177"/>
                      <a:pt x="41" y="217"/>
                      <a:pt x="101" y="217"/>
                    </a:cubicBezTo>
                    <a:cubicBezTo>
                      <a:pt x="203" y="206"/>
                      <a:pt x="300" y="200"/>
                      <a:pt x="393" y="200"/>
                    </a:cubicBezTo>
                    <a:cubicBezTo>
                      <a:pt x="793" y="200"/>
                      <a:pt x="1102" y="307"/>
                      <a:pt x="1331" y="520"/>
                    </a:cubicBezTo>
                    <a:cubicBezTo>
                      <a:pt x="1815" y="963"/>
                      <a:pt x="1775" y="1709"/>
                      <a:pt x="1775" y="1709"/>
                    </a:cubicBezTo>
                    <a:cubicBezTo>
                      <a:pt x="1775" y="1770"/>
                      <a:pt x="1815" y="1810"/>
                      <a:pt x="1855" y="1810"/>
                    </a:cubicBezTo>
                    <a:lnTo>
                      <a:pt x="1875" y="1810"/>
                    </a:lnTo>
                    <a:cubicBezTo>
                      <a:pt x="1916" y="1810"/>
                      <a:pt x="1956" y="1770"/>
                      <a:pt x="1956" y="1729"/>
                    </a:cubicBezTo>
                    <a:cubicBezTo>
                      <a:pt x="1956" y="1689"/>
                      <a:pt x="1996" y="882"/>
                      <a:pt x="1472" y="378"/>
                    </a:cubicBezTo>
                    <a:cubicBezTo>
                      <a:pt x="1187" y="126"/>
                      <a:pt x="81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5399925" y="2362750"/>
                <a:ext cx="494475" cy="327075"/>
              </a:xfrm>
              <a:custGeom>
                <a:avLst/>
                <a:gdLst/>
                <a:ahLst/>
                <a:cxnLst/>
                <a:rect l="l" t="t" r="r" b="b"/>
                <a:pathLst>
                  <a:path w="19779" h="13083" extrusionOk="0">
                    <a:moveTo>
                      <a:pt x="8562" y="0"/>
                    </a:moveTo>
                    <a:cubicBezTo>
                      <a:pt x="6239" y="0"/>
                      <a:pt x="4040" y="535"/>
                      <a:pt x="2500" y="2336"/>
                    </a:cubicBezTo>
                    <a:cubicBezTo>
                      <a:pt x="2500" y="2336"/>
                      <a:pt x="262" y="7034"/>
                      <a:pt x="121" y="8869"/>
                    </a:cubicBezTo>
                    <a:cubicBezTo>
                      <a:pt x="0" y="10340"/>
                      <a:pt x="1633" y="12316"/>
                      <a:pt x="2279" y="13042"/>
                    </a:cubicBezTo>
                    <a:cubicBezTo>
                      <a:pt x="2783" y="12437"/>
                      <a:pt x="3529" y="12034"/>
                      <a:pt x="4375" y="12014"/>
                    </a:cubicBezTo>
                    <a:cubicBezTo>
                      <a:pt x="4960" y="12014"/>
                      <a:pt x="5504" y="12195"/>
                      <a:pt x="5968" y="12518"/>
                    </a:cubicBezTo>
                    <a:cubicBezTo>
                      <a:pt x="5968" y="12518"/>
                      <a:pt x="6170" y="12740"/>
                      <a:pt x="6412" y="13082"/>
                    </a:cubicBezTo>
                    <a:cubicBezTo>
                      <a:pt x="6633" y="12941"/>
                      <a:pt x="6835" y="12740"/>
                      <a:pt x="7077" y="12639"/>
                    </a:cubicBezTo>
                    <a:cubicBezTo>
                      <a:pt x="7400" y="12498"/>
                      <a:pt x="7783" y="12538"/>
                      <a:pt x="8125" y="12478"/>
                    </a:cubicBezTo>
                    <a:cubicBezTo>
                      <a:pt x="8851" y="12336"/>
                      <a:pt x="9355" y="11732"/>
                      <a:pt x="9738" y="11127"/>
                    </a:cubicBezTo>
                    <a:cubicBezTo>
                      <a:pt x="10424" y="9977"/>
                      <a:pt x="10847" y="8667"/>
                      <a:pt x="10928" y="7316"/>
                    </a:cubicBezTo>
                    <a:lnTo>
                      <a:pt x="11109" y="7336"/>
                    </a:lnTo>
                    <a:cubicBezTo>
                      <a:pt x="11916" y="8486"/>
                      <a:pt x="12823" y="9675"/>
                      <a:pt x="14154" y="10139"/>
                    </a:cubicBezTo>
                    <a:cubicBezTo>
                      <a:pt x="14698" y="10320"/>
                      <a:pt x="15283" y="10361"/>
                      <a:pt x="15867" y="10401"/>
                    </a:cubicBezTo>
                    <a:cubicBezTo>
                      <a:pt x="16472" y="10441"/>
                      <a:pt x="17097" y="10482"/>
                      <a:pt x="17722" y="10522"/>
                    </a:cubicBezTo>
                    <a:cubicBezTo>
                      <a:pt x="17829" y="10530"/>
                      <a:pt x="17940" y="10538"/>
                      <a:pt x="18049" y="10538"/>
                    </a:cubicBezTo>
                    <a:cubicBezTo>
                      <a:pt x="18208" y="10538"/>
                      <a:pt x="18365" y="10521"/>
                      <a:pt x="18509" y="10461"/>
                    </a:cubicBezTo>
                    <a:cubicBezTo>
                      <a:pt x="18831" y="10320"/>
                      <a:pt x="19033" y="9998"/>
                      <a:pt x="19174" y="9675"/>
                    </a:cubicBezTo>
                    <a:cubicBezTo>
                      <a:pt x="19779" y="8244"/>
                      <a:pt x="19315" y="6570"/>
                      <a:pt x="18529" y="5240"/>
                    </a:cubicBezTo>
                    <a:cubicBezTo>
                      <a:pt x="16896" y="2377"/>
                      <a:pt x="14678" y="643"/>
                      <a:pt x="11291" y="199"/>
                    </a:cubicBezTo>
                    <a:cubicBezTo>
                      <a:pt x="10383" y="81"/>
                      <a:pt x="9463" y="0"/>
                      <a:pt x="856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5669575" y="2657025"/>
                <a:ext cx="38850" cy="38350"/>
              </a:xfrm>
              <a:custGeom>
                <a:avLst/>
                <a:gdLst/>
                <a:ahLst/>
                <a:cxnLst/>
                <a:rect l="l" t="t" r="r" b="b"/>
                <a:pathLst>
                  <a:path w="1554" h="1534" extrusionOk="0">
                    <a:moveTo>
                      <a:pt x="767" y="1"/>
                    </a:moveTo>
                    <a:cubicBezTo>
                      <a:pt x="343" y="21"/>
                      <a:pt x="1" y="364"/>
                      <a:pt x="1" y="787"/>
                    </a:cubicBezTo>
                    <a:cubicBezTo>
                      <a:pt x="1" y="1199"/>
                      <a:pt x="344" y="1534"/>
                      <a:pt x="752" y="1534"/>
                    </a:cubicBezTo>
                    <a:cubicBezTo>
                      <a:pt x="763" y="1534"/>
                      <a:pt x="775" y="1534"/>
                      <a:pt x="787" y="1533"/>
                    </a:cubicBezTo>
                    <a:cubicBezTo>
                      <a:pt x="1210" y="1533"/>
                      <a:pt x="1553" y="1190"/>
                      <a:pt x="1533" y="767"/>
                    </a:cubicBezTo>
                    <a:cubicBezTo>
                      <a:pt x="1533" y="344"/>
                      <a:pt x="1190" y="1"/>
                      <a:pt x="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5795075" y="2656000"/>
                <a:ext cx="33300" cy="32825"/>
              </a:xfrm>
              <a:custGeom>
                <a:avLst/>
                <a:gdLst/>
                <a:ahLst/>
                <a:cxnLst/>
                <a:rect l="l" t="t" r="r" b="b"/>
                <a:pathLst>
                  <a:path w="1332" h="1313" extrusionOk="0">
                    <a:moveTo>
                      <a:pt x="701" y="1"/>
                    </a:moveTo>
                    <a:cubicBezTo>
                      <a:pt x="689" y="1"/>
                      <a:pt x="678" y="1"/>
                      <a:pt x="666" y="2"/>
                    </a:cubicBezTo>
                    <a:cubicBezTo>
                      <a:pt x="303" y="2"/>
                      <a:pt x="1" y="284"/>
                      <a:pt x="21" y="647"/>
                    </a:cubicBezTo>
                    <a:cubicBezTo>
                      <a:pt x="21" y="1010"/>
                      <a:pt x="303" y="1312"/>
                      <a:pt x="666" y="1312"/>
                    </a:cubicBezTo>
                    <a:cubicBezTo>
                      <a:pt x="1029" y="1292"/>
                      <a:pt x="1332" y="1010"/>
                      <a:pt x="1332" y="647"/>
                    </a:cubicBezTo>
                    <a:cubicBezTo>
                      <a:pt x="1312" y="295"/>
                      <a:pt x="1047" y="1"/>
                      <a:pt x="7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5746700" y="2654175"/>
                <a:ext cx="39350" cy="75975"/>
              </a:xfrm>
              <a:custGeom>
                <a:avLst/>
                <a:gdLst/>
                <a:ahLst/>
                <a:cxnLst/>
                <a:rect l="l" t="t" r="r" b="b"/>
                <a:pathLst>
                  <a:path w="1574" h="3039" extrusionOk="0">
                    <a:moveTo>
                      <a:pt x="258" y="1"/>
                    </a:moveTo>
                    <a:cubicBezTo>
                      <a:pt x="239" y="1"/>
                      <a:pt x="219" y="6"/>
                      <a:pt x="202" y="14"/>
                    </a:cubicBezTo>
                    <a:cubicBezTo>
                      <a:pt x="142" y="34"/>
                      <a:pt x="142" y="95"/>
                      <a:pt x="162" y="135"/>
                    </a:cubicBezTo>
                    <a:lnTo>
                      <a:pt x="1331" y="2071"/>
                    </a:lnTo>
                    <a:lnTo>
                      <a:pt x="61" y="2877"/>
                    </a:lnTo>
                    <a:cubicBezTo>
                      <a:pt x="0" y="2897"/>
                      <a:pt x="0" y="2958"/>
                      <a:pt x="21" y="2998"/>
                    </a:cubicBezTo>
                    <a:cubicBezTo>
                      <a:pt x="41" y="3018"/>
                      <a:pt x="81" y="3038"/>
                      <a:pt x="101" y="3038"/>
                    </a:cubicBezTo>
                    <a:lnTo>
                      <a:pt x="162" y="3038"/>
                    </a:lnTo>
                    <a:lnTo>
                      <a:pt x="1513" y="2192"/>
                    </a:lnTo>
                    <a:cubicBezTo>
                      <a:pt x="1553" y="2151"/>
                      <a:pt x="1573" y="2091"/>
                      <a:pt x="1533" y="2050"/>
                    </a:cubicBezTo>
                    <a:lnTo>
                      <a:pt x="323" y="34"/>
                    </a:lnTo>
                    <a:cubicBezTo>
                      <a:pt x="311" y="11"/>
                      <a:pt x="286"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5653950" y="2633450"/>
                <a:ext cx="39850" cy="20075"/>
              </a:xfrm>
              <a:custGeom>
                <a:avLst/>
                <a:gdLst/>
                <a:ahLst/>
                <a:cxnLst/>
                <a:rect l="l" t="t" r="r" b="b"/>
                <a:pathLst>
                  <a:path w="1594" h="803" extrusionOk="0">
                    <a:moveTo>
                      <a:pt x="1454" y="0"/>
                    </a:moveTo>
                    <a:cubicBezTo>
                      <a:pt x="1435" y="0"/>
                      <a:pt x="1414" y="5"/>
                      <a:pt x="1392" y="16"/>
                    </a:cubicBezTo>
                    <a:lnTo>
                      <a:pt x="81" y="561"/>
                    </a:lnTo>
                    <a:cubicBezTo>
                      <a:pt x="21" y="581"/>
                      <a:pt x="1" y="662"/>
                      <a:pt x="21" y="722"/>
                    </a:cubicBezTo>
                    <a:cubicBezTo>
                      <a:pt x="41" y="762"/>
                      <a:pt x="81" y="803"/>
                      <a:pt x="142" y="803"/>
                    </a:cubicBezTo>
                    <a:cubicBezTo>
                      <a:pt x="142" y="803"/>
                      <a:pt x="162" y="783"/>
                      <a:pt x="182" y="783"/>
                    </a:cubicBezTo>
                    <a:lnTo>
                      <a:pt x="1493" y="238"/>
                    </a:lnTo>
                    <a:cubicBezTo>
                      <a:pt x="1553" y="218"/>
                      <a:pt x="1593" y="137"/>
                      <a:pt x="1553" y="77"/>
                    </a:cubicBezTo>
                    <a:cubicBezTo>
                      <a:pt x="1539" y="33"/>
                      <a:pt x="1503" y="0"/>
                      <a:pt x="1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5794575" y="2634250"/>
                <a:ext cx="38350" cy="10700"/>
              </a:xfrm>
              <a:custGeom>
                <a:avLst/>
                <a:gdLst/>
                <a:ahLst/>
                <a:cxnLst/>
                <a:rect l="l" t="t" r="r" b="b"/>
                <a:pathLst>
                  <a:path w="1534" h="428" extrusionOk="0">
                    <a:moveTo>
                      <a:pt x="118" y="1"/>
                    </a:moveTo>
                    <a:cubicBezTo>
                      <a:pt x="66" y="1"/>
                      <a:pt x="18" y="53"/>
                      <a:pt x="1" y="105"/>
                    </a:cubicBezTo>
                    <a:cubicBezTo>
                      <a:pt x="1" y="166"/>
                      <a:pt x="41" y="247"/>
                      <a:pt x="122" y="247"/>
                    </a:cubicBezTo>
                    <a:lnTo>
                      <a:pt x="1372" y="428"/>
                    </a:lnTo>
                    <a:lnTo>
                      <a:pt x="1392" y="428"/>
                    </a:lnTo>
                    <a:cubicBezTo>
                      <a:pt x="1452" y="428"/>
                      <a:pt x="1513" y="368"/>
                      <a:pt x="1513" y="307"/>
                    </a:cubicBezTo>
                    <a:cubicBezTo>
                      <a:pt x="1533" y="247"/>
                      <a:pt x="1493" y="186"/>
                      <a:pt x="1412" y="166"/>
                    </a:cubicBezTo>
                    <a:lnTo>
                      <a:pt x="142" y="5"/>
                    </a:lnTo>
                    <a:cubicBezTo>
                      <a:pt x="134" y="2"/>
                      <a:pt x="126"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5725025" y="2772450"/>
                <a:ext cx="64050" cy="34800"/>
              </a:xfrm>
              <a:custGeom>
                <a:avLst/>
                <a:gdLst/>
                <a:ahLst/>
                <a:cxnLst/>
                <a:rect l="l" t="t" r="r" b="b"/>
                <a:pathLst>
                  <a:path w="2562" h="1392" extrusionOk="0">
                    <a:moveTo>
                      <a:pt x="2440" y="1"/>
                    </a:moveTo>
                    <a:cubicBezTo>
                      <a:pt x="2400" y="1"/>
                      <a:pt x="2359" y="61"/>
                      <a:pt x="2359" y="102"/>
                    </a:cubicBezTo>
                    <a:cubicBezTo>
                      <a:pt x="2359" y="707"/>
                      <a:pt x="1876" y="1190"/>
                      <a:pt x="1271" y="1211"/>
                    </a:cubicBezTo>
                    <a:cubicBezTo>
                      <a:pt x="686" y="1211"/>
                      <a:pt x="182" y="727"/>
                      <a:pt x="182" y="122"/>
                    </a:cubicBezTo>
                    <a:cubicBezTo>
                      <a:pt x="182" y="82"/>
                      <a:pt x="142" y="41"/>
                      <a:pt x="81" y="41"/>
                    </a:cubicBezTo>
                    <a:cubicBezTo>
                      <a:pt x="41" y="41"/>
                      <a:pt x="1" y="82"/>
                      <a:pt x="1" y="142"/>
                    </a:cubicBezTo>
                    <a:cubicBezTo>
                      <a:pt x="1" y="827"/>
                      <a:pt x="565" y="1392"/>
                      <a:pt x="1271" y="1392"/>
                    </a:cubicBezTo>
                    <a:lnTo>
                      <a:pt x="1291" y="1392"/>
                    </a:lnTo>
                    <a:cubicBezTo>
                      <a:pt x="1997" y="1392"/>
                      <a:pt x="2561" y="807"/>
                      <a:pt x="2541" y="102"/>
                    </a:cubicBezTo>
                    <a:cubicBezTo>
                      <a:pt x="2541" y="61"/>
                      <a:pt x="2501" y="1"/>
                      <a:pt x="2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41"/>
            <p:cNvGrpSpPr/>
            <p:nvPr/>
          </p:nvGrpSpPr>
          <p:grpSpPr>
            <a:xfrm rot="-1232236">
              <a:off x="7040935" y="1637935"/>
              <a:ext cx="827576" cy="534058"/>
              <a:chOff x="8008254" y="1232203"/>
              <a:chExt cx="827615" cy="534083"/>
            </a:xfrm>
          </p:grpSpPr>
          <p:sp>
            <p:nvSpPr>
              <p:cNvPr id="685" name="Google Shape;685;p41"/>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a:extLst>
              <a:ext uri="{FF2B5EF4-FFF2-40B4-BE49-F238E27FC236}">
                <a16:creationId xmlns:a16="http://schemas.microsoft.com/office/drawing/2014/main" id="{3FBF5F1B-5959-1FF8-C18F-7EA8D4D590B4}"/>
              </a:ext>
            </a:extLst>
          </p:cNvPr>
          <p:cNvPicPr>
            <a:picLocks noChangeAspect="1"/>
          </p:cNvPicPr>
          <p:nvPr/>
        </p:nvPicPr>
        <p:blipFill rotWithShape="1">
          <a:blip r:embed="rId3"/>
          <a:srcRect l="27742" t="29534" r="21452" b="37491"/>
          <a:stretch/>
        </p:blipFill>
        <p:spPr>
          <a:xfrm>
            <a:off x="-84609" y="719072"/>
            <a:ext cx="6161388" cy="2249397"/>
          </a:xfrm>
          <a:prstGeom prst="rect">
            <a:avLst/>
          </a:prstGeom>
          <a:ln>
            <a:noFill/>
          </a:ln>
          <a:effectLst>
            <a:softEdge rad="112500"/>
          </a:effectLst>
        </p:spPr>
      </p:pic>
      <p:pic>
        <p:nvPicPr>
          <p:cNvPr id="5" name="Picture 4">
            <a:extLst>
              <a:ext uri="{FF2B5EF4-FFF2-40B4-BE49-F238E27FC236}">
                <a16:creationId xmlns:a16="http://schemas.microsoft.com/office/drawing/2014/main" id="{05D1B5B6-7707-92DB-8EAA-CE9846E36AE5}"/>
              </a:ext>
            </a:extLst>
          </p:cNvPr>
          <p:cNvPicPr>
            <a:picLocks noChangeAspect="1"/>
          </p:cNvPicPr>
          <p:nvPr/>
        </p:nvPicPr>
        <p:blipFill rotWithShape="1">
          <a:blip r:embed="rId4"/>
          <a:srcRect l="27338" t="28244" r="21291" b="40214"/>
          <a:stretch/>
        </p:blipFill>
        <p:spPr>
          <a:xfrm>
            <a:off x="15455" y="2905405"/>
            <a:ext cx="6103674" cy="2087160"/>
          </a:xfrm>
          <a:prstGeom prst="rect">
            <a:avLst/>
          </a:prstGeom>
          <a:ln>
            <a:noFill/>
          </a:ln>
          <a:effectLst>
            <a:softEdge rad="1125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1"/>
          <p:cNvSpPr txBox="1">
            <a:spLocks noGrp="1"/>
          </p:cNvSpPr>
          <p:nvPr>
            <p:ph type="title"/>
          </p:nvPr>
        </p:nvSpPr>
        <p:spPr>
          <a:xfrm>
            <a:off x="2493854" y="84350"/>
            <a:ext cx="4350600" cy="627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effectLst>
                  <a:outerShdw blurRad="38100" dist="38100" dir="2700000" algn="tl">
                    <a:srgbClr val="000000">
                      <a:alpha val="43137"/>
                    </a:srgbClr>
                  </a:outerShdw>
                </a:effectLst>
              </a:rPr>
              <a:t>DEMOGRAPHICS</a:t>
            </a:r>
          </a:p>
        </p:txBody>
      </p:sp>
      <p:grpSp>
        <p:nvGrpSpPr>
          <p:cNvPr id="588" name="Google Shape;588;p41"/>
          <p:cNvGrpSpPr/>
          <p:nvPr/>
        </p:nvGrpSpPr>
        <p:grpSpPr>
          <a:xfrm>
            <a:off x="7784028" y="2191705"/>
            <a:ext cx="616450" cy="1305975"/>
            <a:chOff x="927650" y="2110250"/>
            <a:chExt cx="616450" cy="1305975"/>
          </a:xfrm>
        </p:grpSpPr>
        <p:sp>
          <p:nvSpPr>
            <p:cNvPr id="589" name="Google Shape;589;p41"/>
            <p:cNvSpPr/>
            <p:nvPr/>
          </p:nvSpPr>
          <p:spPr>
            <a:xfrm>
              <a:off x="1120675" y="2771025"/>
              <a:ext cx="230875" cy="55975"/>
            </a:xfrm>
            <a:custGeom>
              <a:avLst/>
              <a:gdLst/>
              <a:ahLst/>
              <a:cxnLst/>
              <a:rect l="l" t="t" r="r" b="b"/>
              <a:pathLst>
                <a:path w="9235" h="2239" extrusionOk="0">
                  <a:moveTo>
                    <a:pt x="1" y="1"/>
                  </a:moveTo>
                  <a:lnTo>
                    <a:pt x="1" y="1513"/>
                  </a:lnTo>
                  <a:cubicBezTo>
                    <a:pt x="1" y="1916"/>
                    <a:pt x="324" y="2239"/>
                    <a:pt x="707" y="2239"/>
                  </a:cubicBezTo>
                  <a:lnTo>
                    <a:pt x="8509" y="2239"/>
                  </a:lnTo>
                  <a:cubicBezTo>
                    <a:pt x="8912" y="2239"/>
                    <a:pt x="9235" y="1916"/>
                    <a:pt x="9235" y="1513"/>
                  </a:cubicBezTo>
                  <a:lnTo>
                    <a:pt x="92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1117150" y="2768000"/>
              <a:ext cx="237425" cy="62025"/>
            </a:xfrm>
            <a:custGeom>
              <a:avLst/>
              <a:gdLst/>
              <a:ahLst/>
              <a:cxnLst/>
              <a:rect l="l" t="t" r="r" b="b"/>
              <a:pathLst>
                <a:path w="9497" h="2481" extrusionOk="0">
                  <a:moveTo>
                    <a:pt x="9235" y="243"/>
                  </a:moveTo>
                  <a:lnTo>
                    <a:pt x="9235" y="1634"/>
                  </a:lnTo>
                  <a:cubicBezTo>
                    <a:pt x="9235" y="1957"/>
                    <a:pt x="8973" y="2239"/>
                    <a:pt x="8650" y="2239"/>
                  </a:cubicBezTo>
                  <a:lnTo>
                    <a:pt x="848" y="2239"/>
                  </a:lnTo>
                  <a:cubicBezTo>
                    <a:pt x="525" y="2239"/>
                    <a:pt x="263" y="1977"/>
                    <a:pt x="263" y="1634"/>
                  </a:cubicBezTo>
                  <a:lnTo>
                    <a:pt x="263" y="243"/>
                  </a:lnTo>
                  <a:close/>
                  <a:moveTo>
                    <a:pt x="142" y="1"/>
                  </a:moveTo>
                  <a:cubicBezTo>
                    <a:pt x="61" y="1"/>
                    <a:pt x="1" y="61"/>
                    <a:pt x="1" y="122"/>
                  </a:cubicBezTo>
                  <a:lnTo>
                    <a:pt x="1" y="1634"/>
                  </a:lnTo>
                  <a:cubicBezTo>
                    <a:pt x="1" y="2098"/>
                    <a:pt x="384" y="2481"/>
                    <a:pt x="848" y="2481"/>
                  </a:cubicBezTo>
                  <a:lnTo>
                    <a:pt x="8650" y="2481"/>
                  </a:lnTo>
                  <a:cubicBezTo>
                    <a:pt x="9114" y="2481"/>
                    <a:pt x="9497" y="2098"/>
                    <a:pt x="9497" y="1634"/>
                  </a:cubicBezTo>
                  <a:lnTo>
                    <a:pt x="9497" y="122"/>
                  </a:lnTo>
                  <a:cubicBezTo>
                    <a:pt x="9497" y="61"/>
                    <a:pt x="9436" y="1"/>
                    <a:pt x="9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1075825" y="2715600"/>
              <a:ext cx="320100" cy="65550"/>
            </a:xfrm>
            <a:custGeom>
              <a:avLst/>
              <a:gdLst/>
              <a:ahLst/>
              <a:cxnLst/>
              <a:rect l="l" t="t" r="r" b="b"/>
              <a:pathLst>
                <a:path w="12804" h="2622" extrusionOk="0">
                  <a:moveTo>
                    <a:pt x="1009" y="0"/>
                  </a:moveTo>
                  <a:cubicBezTo>
                    <a:pt x="464" y="0"/>
                    <a:pt x="1" y="464"/>
                    <a:pt x="1" y="1008"/>
                  </a:cubicBezTo>
                  <a:lnTo>
                    <a:pt x="1" y="1613"/>
                  </a:lnTo>
                  <a:cubicBezTo>
                    <a:pt x="1" y="2177"/>
                    <a:pt x="464" y="2621"/>
                    <a:pt x="1009" y="2621"/>
                  </a:cubicBezTo>
                  <a:lnTo>
                    <a:pt x="11795" y="2621"/>
                  </a:lnTo>
                  <a:cubicBezTo>
                    <a:pt x="12360" y="2621"/>
                    <a:pt x="12803" y="2177"/>
                    <a:pt x="12803" y="1613"/>
                  </a:cubicBezTo>
                  <a:lnTo>
                    <a:pt x="12803" y="1008"/>
                  </a:lnTo>
                  <a:cubicBezTo>
                    <a:pt x="12803" y="464"/>
                    <a:pt x="12360" y="0"/>
                    <a:pt x="11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952850" y="2361275"/>
              <a:ext cx="566550" cy="390625"/>
            </a:xfrm>
            <a:custGeom>
              <a:avLst/>
              <a:gdLst/>
              <a:ahLst/>
              <a:cxnLst/>
              <a:rect l="l" t="t" r="r" b="b"/>
              <a:pathLst>
                <a:path w="22662" h="15625" extrusionOk="0">
                  <a:moveTo>
                    <a:pt x="3974" y="0"/>
                  </a:moveTo>
                  <a:cubicBezTo>
                    <a:pt x="2838" y="0"/>
                    <a:pt x="1738" y="80"/>
                    <a:pt x="766" y="161"/>
                  </a:cubicBezTo>
                  <a:lnTo>
                    <a:pt x="766" y="826"/>
                  </a:lnTo>
                  <a:lnTo>
                    <a:pt x="726" y="826"/>
                  </a:lnTo>
                  <a:cubicBezTo>
                    <a:pt x="323" y="826"/>
                    <a:pt x="0" y="1169"/>
                    <a:pt x="0" y="1572"/>
                  </a:cubicBezTo>
                  <a:cubicBezTo>
                    <a:pt x="0" y="1975"/>
                    <a:pt x="323" y="2298"/>
                    <a:pt x="726" y="2298"/>
                  </a:cubicBezTo>
                  <a:lnTo>
                    <a:pt x="766" y="2298"/>
                  </a:lnTo>
                  <a:lnTo>
                    <a:pt x="766" y="5241"/>
                  </a:lnTo>
                  <a:lnTo>
                    <a:pt x="726" y="5241"/>
                  </a:lnTo>
                  <a:cubicBezTo>
                    <a:pt x="323" y="5241"/>
                    <a:pt x="0" y="5584"/>
                    <a:pt x="0" y="5987"/>
                  </a:cubicBezTo>
                  <a:cubicBezTo>
                    <a:pt x="0" y="6391"/>
                    <a:pt x="323" y="6713"/>
                    <a:pt x="726" y="6713"/>
                  </a:cubicBezTo>
                  <a:lnTo>
                    <a:pt x="766" y="6713"/>
                  </a:lnTo>
                  <a:lnTo>
                    <a:pt x="766" y="9677"/>
                  </a:lnTo>
                  <a:lnTo>
                    <a:pt x="726" y="9677"/>
                  </a:lnTo>
                  <a:cubicBezTo>
                    <a:pt x="323" y="9677"/>
                    <a:pt x="0" y="10000"/>
                    <a:pt x="0" y="10403"/>
                  </a:cubicBezTo>
                  <a:cubicBezTo>
                    <a:pt x="0" y="10806"/>
                    <a:pt x="323" y="11149"/>
                    <a:pt x="726" y="11149"/>
                  </a:cubicBezTo>
                  <a:lnTo>
                    <a:pt x="766" y="11149"/>
                  </a:lnTo>
                  <a:lnTo>
                    <a:pt x="766" y="11834"/>
                  </a:lnTo>
                  <a:cubicBezTo>
                    <a:pt x="766" y="13931"/>
                    <a:pt x="2460" y="15625"/>
                    <a:pt x="4536" y="15625"/>
                  </a:cubicBezTo>
                  <a:lnTo>
                    <a:pt x="18105" y="15625"/>
                  </a:lnTo>
                  <a:cubicBezTo>
                    <a:pt x="20182" y="15625"/>
                    <a:pt x="21875" y="13931"/>
                    <a:pt x="21875" y="11834"/>
                  </a:cubicBezTo>
                  <a:lnTo>
                    <a:pt x="21875" y="11129"/>
                  </a:lnTo>
                  <a:lnTo>
                    <a:pt x="21916" y="11129"/>
                  </a:lnTo>
                  <a:cubicBezTo>
                    <a:pt x="22319" y="11129"/>
                    <a:pt x="22642" y="10806"/>
                    <a:pt x="22642" y="10403"/>
                  </a:cubicBezTo>
                  <a:cubicBezTo>
                    <a:pt x="22662" y="10000"/>
                    <a:pt x="22319" y="9677"/>
                    <a:pt x="21916" y="9677"/>
                  </a:cubicBezTo>
                  <a:lnTo>
                    <a:pt x="21875" y="9677"/>
                  </a:lnTo>
                  <a:lnTo>
                    <a:pt x="21875" y="6713"/>
                  </a:lnTo>
                  <a:lnTo>
                    <a:pt x="21916" y="6713"/>
                  </a:lnTo>
                  <a:cubicBezTo>
                    <a:pt x="22319" y="6713"/>
                    <a:pt x="22662" y="6391"/>
                    <a:pt x="22662" y="5987"/>
                  </a:cubicBezTo>
                  <a:cubicBezTo>
                    <a:pt x="22662" y="5584"/>
                    <a:pt x="22319" y="5241"/>
                    <a:pt x="21916" y="5241"/>
                  </a:cubicBezTo>
                  <a:lnTo>
                    <a:pt x="21875" y="5241"/>
                  </a:lnTo>
                  <a:lnTo>
                    <a:pt x="21875" y="2298"/>
                  </a:lnTo>
                  <a:lnTo>
                    <a:pt x="21916" y="2298"/>
                  </a:lnTo>
                  <a:cubicBezTo>
                    <a:pt x="22319" y="2298"/>
                    <a:pt x="22662" y="1975"/>
                    <a:pt x="22662" y="1572"/>
                  </a:cubicBezTo>
                  <a:cubicBezTo>
                    <a:pt x="22662" y="1169"/>
                    <a:pt x="22319" y="826"/>
                    <a:pt x="21916" y="826"/>
                  </a:cubicBezTo>
                  <a:lnTo>
                    <a:pt x="21875" y="826"/>
                  </a:lnTo>
                  <a:lnTo>
                    <a:pt x="21875" y="120"/>
                  </a:lnTo>
                  <a:cubicBezTo>
                    <a:pt x="21570" y="72"/>
                    <a:pt x="21243" y="45"/>
                    <a:pt x="20889" y="45"/>
                  </a:cubicBezTo>
                  <a:cubicBezTo>
                    <a:pt x="20658" y="45"/>
                    <a:pt x="20416" y="56"/>
                    <a:pt x="20162" y="80"/>
                  </a:cubicBezTo>
                  <a:cubicBezTo>
                    <a:pt x="17361" y="324"/>
                    <a:pt x="15327" y="1602"/>
                    <a:pt x="12668" y="1602"/>
                  </a:cubicBezTo>
                  <a:cubicBezTo>
                    <a:pt x="11595" y="1602"/>
                    <a:pt x="10421" y="1394"/>
                    <a:pt x="9053" y="826"/>
                  </a:cubicBezTo>
                  <a:cubicBezTo>
                    <a:pt x="7488" y="183"/>
                    <a:pt x="5690" y="0"/>
                    <a:pt x="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949825" y="2358375"/>
              <a:ext cx="572600" cy="396550"/>
            </a:xfrm>
            <a:custGeom>
              <a:avLst/>
              <a:gdLst/>
              <a:ahLst/>
              <a:cxnLst/>
              <a:rect l="l" t="t" r="r" b="b"/>
              <a:pathLst>
                <a:path w="22904" h="15862" extrusionOk="0">
                  <a:moveTo>
                    <a:pt x="4077" y="243"/>
                  </a:moveTo>
                  <a:cubicBezTo>
                    <a:pt x="5724" y="243"/>
                    <a:pt x="7560" y="416"/>
                    <a:pt x="9113" y="1063"/>
                  </a:cubicBezTo>
                  <a:cubicBezTo>
                    <a:pt x="10508" y="1635"/>
                    <a:pt x="11698" y="1846"/>
                    <a:pt x="12782" y="1846"/>
                  </a:cubicBezTo>
                  <a:cubicBezTo>
                    <a:pt x="14222" y="1846"/>
                    <a:pt x="15475" y="1474"/>
                    <a:pt x="16775" y="1083"/>
                  </a:cubicBezTo>
                  <a:cubicBezTo>
                    <a:pt x="17883" y="761"/>
                    <a:pt x="19013" y="438"/>
                    <a:pt x="20283" y="317"/>
                  </a:cubicBezTo>
                  <a:cubicBezTo>
                    <a:pt x="20555" y="299"/>
                    <a:pt x="20810" y="289"/>
                    <a:pt x="21051" y="289"/>
                  </a:cubicBezTo>
                  <a:cubicBezTo>
                    <a:pt x="21347" y="289"/>
                    <a:pt x="21620" y="304"/>
                    <a:pt x="21875" y="337"/>
                  </a:cubicBezTo>
                  <a:lnTo>
                    <a:pt x="21875" y="1083"/>
                  </a:lnTo>
                  <a:lnTo>
                    <a:pt x="22037" y="1083"/>
                  </a:lnTo>
                  <a:cubicBezTo>
                    <a:pt x="22379" y="1083"/>
                    <a:pt x="22642" y="1345"/>
                    <a:pt x="22642" y="1688"/>
                  </a:cubicBezTo>
                  <a:cubicBezTo>
                    <a:pt x="22642" y="2011"/>
                    <a:pt x="22379" y="2293"/>
                    <a:pt x="22037" y="2293"/>
                  </a:cubicBezTo>
                  <a:lnTo>
                    <a:pt x="21875" y="2293"/>
                  </a:lnTo>
                  <a:lnTo>
                    <a:pt x="21875" y="5499"/>
                  </a:lnTo>
                  <a:lnTo>
                    <a:pt x="22037" y="5499"/>
                  </a:lnTo>
                  <a:cubicBezTo>
                    <a:pt x="22379" y="5499"/>
                    <a:pt x="22642" y="5761"/>
                    <a:pt x="22642" y="6103"/>
                  </a:cubicBezTo>
                  <a:cubicBezTo>
                    <a:pt x="22642" y="6446"/>
                    <a:pt x="22379" y="6708"/>
                    <a:pt x="22037" y="6708"/>
                  </a:cubicBezTo>
                  <a:lnTo>
                    <a:pt x="21875" y="6708"/>
                  </a:lnTo>
                  <a:lnTo>
                    <a:pt x="21875" y="9914"/>
                  </a:lnTo>
                  <a:lnTo>
                    <a:pt x="22037" y="9914"/>
                  </a:lnTo>
                  <a:cubicBezTo>
                    <a:pt x="22379" y="9914"/>
                    <a:pt x="22642" y="10176"/>
                    <a:pt x="22642" y="10519"/>
                  </a:cubicBezTo>
                  <a:cubicBezTo>
                    <a:pt x="22642" y="10862"/>
                    <a:pt x="22379" y="11124"/>
                    <a:pt x="22037" y="11124"/>
                  </a:cubicBezTo>
                  <a:lnTo>
                    <a:pt x="21875" y="11124"/>
                  </a:lnTo>
                  <a:lnTo>
                    <a:pt x="21875" y="11950"/>
                  </a:lnTo>
                  <a:cubicBezTo>
                    <a:pt x="21875" y="13966"/>
                    <a:pt x="20242" y="15600"/>
                    <a:pt x="18226" y="15600"/>
                  </a:cubicBezTo>
                  <a:lnTo>
                    <a:pt x="4657" y="15600"/>
                  </a:lnTo>
                  <a:cubicBezTo>
                    <a:pt x="2661" y="15600"/>
                    <a:pt x="1008" y="13966"/>
                    <a:pt x="1008" y="11950"/>
                  </a:cubicBezTo>
                  <a:lnTo>
                    <a:pt x="1008" y="11124"/>
                  </a:lnTo>
                  <a:lnTo>
                    <a:pt x="847" y="11124"/>
                  </a:lnTo>
                  <a:cubicBezTo>
                    <a:pt x="524" y="11124"/>
                    <a:pt x="242" y="10862"/>
                    <a:pt x="242" y="10519"/>
                  </a:cubicBezTo>
                  <a:cubicBezTo>
                    <a:pt x="242" y="10176"/>
                    <a:pt x="524" y="9914"/>
                    <a:pt x="847" y="9914"/>
                  </a:cubicBezTo>
                  <a:lnTo>
                    <a:pt x="1008" y="9914"/>
                  </a:lnTo>
                  <a:lnTo>
                    <a:pt x="1008" y="6708"/>
                  </a:lnTo>
                  <a:lnTo>
                    <a:pt x="847" y="6708"/>
                  </a:lnTo>
                  <a:cubicBezTo>
                    <a:pt x="524" y="6708"/>
                    <a:pt x="242" y="6446"/>
                    <a:pt x="242" y="6103"/>
                  </a:cubicBezTo>
                  <a:cubicBezTo>
                    <a:pt x="242" y="5761"/>
                    <a:pt x="524" y="5499"/>
                    <a:pt x="847" y="5499"/>
                  </a:cubicBezTo>
                  <a:lnTo>
                    <a:pt x="1008" y="5499"/>
                  </a:lnTo>
                  <a:lnTo>
                    <a:pt x="1008" y="2293"/>
                  </a:lnTo>
                  <a:lnTo>
                    <a:pt x="847" y="2293"/>
                  </a:lnTo>
                  <a:cubicBezTo>
                    <a:pt x="524" y="2293"/>
                    <a:pt x="242" y="2011"/>
                    <a:pt x="242" y="1688"/>
                  </a:cubicBezTo>
                  <a:cubicBezTo>
                    <a:pt x="242" y="1345"/>
                    <a:pt x="524" y="1083"/>
                    <a:pt x="847" y="1083"/>
                  </a:cubicBezTo>
                  <a:lnTo>
                    <a:pt x="1008" y="1083"/>
                  </a:lnTo>
                  <a:lnTo>
                    <a:pt x="1008" y="398"/>
                  </a:lnTo>
                  <a:cubicBezTo>
                    <a:pt x="1822" y="331"/>
                    <a:pt x="2902" y="243"/>
                    <a:pt x="4077" y="243"/>
                  </a:cubicBezTo>
                  <a:close/>
                  <a:moveTo>
                    <a:pt x="4065" y="0"/>
                  </a:moveTo>
                  <a:cubicBezTo>
                    <a:pt x="3012" y="0"/>
                    <a:pt x="1941" y="67"/>
                    <a:pt x="887" y="156"/>
                  </a:cubicBezTo>
                  <a:lnTo>
                    <a:pt x="766" y="176"/>
                  </a:lnTo>
                  <a:lnTo>
                    <a:pt x="766" y="821"/>
                  </a:lnTo>
                  <a:cubicBezTo>
                    <a:pt x="323" y="882"/>
                    <a:pt x="0" y="1245"/>
                    <a:pt x="0" y="1688"/>
                  </a:cubicBezTo>
                  <a:cubicBezTo>
                    <a:pt x="0" y="2132"/>
                    <a:pt x="323" y="2495"/>
                    <a:pt x="766" y="2535"/>
                  </a:cubicBezTo>
                  <a:lnTo>
                    <a:pt x="766" y="5237"/>
                  </a:lnTo>
                  <a:cubicBezTo>
                    <a:pt x="323" y="5297"/>
                    <a:pt x="0" y="5660"/>
                    <a:pt x="0" y="6103"/>
                  </a:cubicBezTo>
                  <a:cubicBezTo>
                    <a:pt x="0" y="6547"/>
                    <a:pt x="323" y="6910"/>
                    <a:pt x="766" y="6950"/>
                  </a:cubicBezTo>
                  <a:lnTo>
                    <a:pt x="766" y="9672"/>
                  </a:lnTo>
                  <a:cubicBezTo>
                    <a:pt x="323" y="9712"/>
                    <a:pt x="0" y="10075"/>
                    <a:pt x="0" y="10519"/>
                  </a:cubicBezTo>
                  <a:cubicBezTo>
                    <a:pt x="0" y="10962"/>
                    <a:pt x="323" y="11325"/>
                    <a:pt x="766" y="11386"/>
                  </a:cubicBezTo>
                  <a:lnTo>
                    <a:pt x="766" y="11950"/>
                  </a:lnTo>
                  <a:cubicBezTo>
                    <a:pt x="766" y="14108"/>
                    <a:pt x="2520" y="15862"/>
                    <a:pt x="4657" y="15862"/>
                  </a:cubicBezTo>
                  <a:lnTo>
                    <a:pt x="18226" y="15862"/>
                  </a:lnTo>
                  <a:cubicBezTo>
                    <a:pt x="20383" y="15862"/>
                    <a:pt x="22117" y="14108"/>
                    <a:pt x="22117" y="11950"/>
                  </a:cubicBezTo>
                  <a:lnTo>
                    <a:pt x="22117" y="11386"/>
                  </a:lnTo>
                  <a:cubicBezTo>
                    <a:pt x="22561" y="11325"/>
                    <a:pt x="22904" y="10962"/>
                    <a:pt x="22904" y="10519"/>
                  </a:cubicBezTo>
                  <a:cubicBezTo>
                    <a:pt x="22904" y="10075"/>
                    <a:pt x="22561" y="9712"/>
                    <a:pt x="22117" y="9672"/>
                  </a:cubicBezTo>
                  <a:lnTo>
                    <a:pt x="22117" y="6950"/>
                  </a:lnTo>
                  <a:cubicBezTo>
                    <a:pt x="22561" y="6910"/>
                    <a:pt x="22904" y="6547"/>
                    <a:pt x="22904" y="6103"/>
                  </a:cubicBezTo>
                  <a:cubicBezTo>
                    <a:pt x="22904" y="5660"/>
                    <a:pt x="22561" y="5297"/>
                    <a:pt x="22117" y="5237"/>
                  </a:cubicBezTo>
                  <a:lnTo>
                    <a:pt x="22117" y="2535"/>
                  </a:lnTo>
                  <a:cubicBezTo>
                    <a:pt x="22561" y="2495"/>
                    <a:pt x="22904" y="2132"/>
                    <a:pt x="22904" y="1688"/>
                  </a:cubicBezTo>
                  <a:cubicBezTo>
                    <a:pt x="22904" y="1245"/>
                    <a:pt x="22561" y="882"/>
                    <a:pt x="22117" y="821"/>
                  </a:cubicBezTo>
                  <a:lnTo>
                    <a:pt x="22117" y="115"/>
                  </a:lnTo>
                  <a:lnTo>
                    <a:pt x="22017" y="95"/>
                  </a:lnTo>
                  <a:cubicBezTo>
                    <a:pt x="21746" y="52"/>
                    <a:pt x="21453" y="32"/>
                    <a:pt x="21137" y="32"/>
                  </a:cubicBezTo>
                  <a:cubicBezTo>
                    <a:pt x="20863" y="32"/>
                    <a:pt x="20571" y="47"/>
                    <a:pt x="20263" y="75"/>
                  </a:cubicBezTo>
                  <a:cubicBezTo>
                    <a:pt x="18952" y="176"/>
                    <a:pt x="17823" y="519"/>
                    <a:pt x="16714" y="841"/>
                  </a:cubicBezTo>
                  <a:cubicBezTo>
                    <a:pt x="15428" y="1224"/>
                    <a:pt x="14182" y="1593"/>
                    <a:pt x="12758" y="1593"/>
                  </a:cubicBezTo>
                  <a:cubicBezTo>
                    <a:pt x="11704" y="1593"/>
                    <a:pt x="10552" y="1390"/>
                    <a:pt x="9214" y="841"/>
                  </a:cubicBezTo>
                  <a:cubicBezTo>
                    <a:pt x="7666" y="202"/>
                    <a:pt x="5892" y="0"/>
                    <a:pt x="4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949825" y="2268500"/>
              <a:ext cx="572600" cy="42875"/>
            </a:xfrm>
            <a:custGeom>
              <a:avLst/>
              <a:gdLst/>
              <a:ahLst/>
              <a:cxnLst/>
              <a:rect l="l" t="t" r="r" b="b"/>
              <a:pathLst>
                <a:path w="22904" h="1715" extrusionOk="0">
                  <a:moveTo>
                    <a:pt x="22037" y="243"/>
                  </a:moveTo>
                  <a:cubicBezTo>
                    <a:pt x="22379" y="243"/>
                    <a:pt x="22642" y="525"/>
                    <a:pt x="22642" y="868"/>
                  </a:cubicBezTo>
                  <a:cubicBezTo>
                    <a:pt x="22642" y="1190"/>
                    <a:pt x="22379" y="1473"/>
                    <a:pt x="22037" y="1473"/>
                  </a:cubicBezTo>
                  <a:lnTo>
                    <a:pt x="847" y="1473"/>
                  </a:lnTo>
                  <a:cubicBezTo>
                    <a:pt x="524" y="1473"/>
                    <a:pt x="242" y="1190"/>
                    <a:pt x="242" y="868"/>
                  </a:cubicBezTo>
                  <a:cubicBezTo>
                    <a:pt x="242" y="525"/>
                    <a:pt x="524" y="243"/>
                    <a:pt x="847" y="243"/>
                  </a:cubicBezTo>
                  <a:close/>
                  <a:moveTo>
                    <a:pt x="847" y="1"/>
                  </a:moveTo>
                  <a:cubicBezTo>
                    <a:pt x="383" y="1"/>
                    <a:pt x="0" y="384"/>
                    <a:pt x="0" y="868"/>
                  </a:cubicBezTo>
                  <a:cubicBezTo>
                    <a:pt x="0" y="1331"/>
                    <a:pt x="383" y="1715"/>
                    <a:pt x="847" y="1715"/>
                  </a:cubicBezTo>
                  <a:lnTo>
                    <a:pt x="22037" y="1715"/>
                  </a:lnTo>
                  <a:cubicBezTo>
                    <a:pt x="22521" y="1715"/>
                    <a:pt x="22904" y="1331"/>
                    <a:pt x="22904" y="868"/>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968975" y="2110250"/>
              <a:ext cx="533800" cy="164325"/>
            </a:xfrm>
            <a:custGeom>
              <a:avLst/>
              <a:gdLst/>
              <a:ahLst/>
              <a:cxnLst/>
              <a:rect l="l" t="t" r="r" b="b"/>
              <a:pathLst>
                <a:path w="21352" h="6573" extrusionOk="0">
                  <a:moveTo>
                    <a:pt x="17460" y="242"/>
                  </a:moveTo>
                  <a:cubicBezTo>
                    <a:pt x="19476" y="242"/>
                    <a:pt x="21109" y="1895"/>
                    <a:pt x="21109" y="3911"/>
                  </a:cubicBezTo>
                  <a:lnTo>
                    <a:pt x="21109" y="6331"/>
                  </a:lnTo>
                  <a:lnTo>
                    <a:pt x="242" y="6331"/>
                  </a:lnTo>
                  <a:lnTo>
                    <a:pt x="242" y="3911"/>
                  </a:lnTo>
                  <a:cubicBezTo>
                    <a:pt x="242" y="1895"/>
                    <a:pt x="1895" y="242"/>
                    <a:pt x="3891" y="242"/>
                  </a:cubicBezTo>
                  <a:close/>
                  <a:moveTo>
                    <a:pt x="3891" y="0"/>
                  </a:moveTo>
                  <a:cubicBezTo>
                    <a:pt x="1754" y="0"/>
                    <a:pt x="0" y="1754"/>
                    <a:pt x="0" y="3911"/>
                  </a:cubicBezTo>
                  <a:lnTo>
                    <a:pt x="0" y="6452"/>
                  </a:lnTo>
                  <a:cubicBezTo>
                    <a:pt x="0" y="6532"/>
                    <a:pt x="61" y="6573"/>
                    <a:pt x="121" y="6573"/>
                  </a:cubicBezTo>
                  <a:lnTo>
                    <a:pt x="21230" y="6573"/>
                  </a:lnTo>
                  <a:cubicBezTo>
                    <a:pt x="21311" y="6573"/>
                    <a:pt x="21351" y="6532"/>
                    <a:pt x="21351" y="6452"/>
                  </a:cubicBezTo>
                  <a:lnTo>
                    <a:pt x="21351" y="3911"/>
                  </a:lnTo>
                  <a:cubicBezTo>
                    <a:pt x="21351" y="1754"/>
                    <a:pt x="19617" y="0"/>
                    <a:pt x="17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968975" y="2305300"/>
              <a:ext cx="533800" cy="80175"/>
            </a:xfrm>
            <a:custGeom>
              <a:avLst/>
              <a:gdLst/>
              <a:ahLst/>
              <a:cxnLst/>
              <a:rect l="l" t="t" r="r" b="b"/>
              <a:pathLst>
                <a:path w="21352" h="3207" extrusionOk="0">
                  <a:moveTo>
                    <a:pt x="21109" y="243"/>
                  </a:moveTo>
                  <a:lnTo>
                    <a:pt x="21109" y="2944"/>
                  </a:lnTo>
                  <a:lnTo>
                    <a:pt x="242" y="2944"/>
                  </a:lnTo>
                  <a:lnTo>
                    <a:pt x="242" y="243"/>
                  </a:lnTo>
                  <a:close/>
                  <a:moveTo>
                    <a:pt x="121" y="1"/>
                  </a:moveTo>
                  <a:cubicBezTo>
                    <a:pt x="61" y="1"/>
                    <a:pt x="0" y="61"/>
                    <a:pt x="0" y="122"/>
                  </a:cubicBezTo>
                  <a:lnTo>
                    <a:pt x="0" y="3065"/>
                  </a:lnTo>
                  <a:cubicBezTo>
                    <a:pt x="0" y="3146"/>
                    <a:pt x="61" y="3206"/>
                    <a:pt x="121" y="3206"/>
                  </a:cubicBezTo>
                  <a:lnTo>
                    <a:pt x="21230" y="3206"/>
                  </a:lnTo>
                  <a:cubicBezTo>
                    <a:pt x="21311" y="3206"/>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949825" y="2378900"/>
              <a:ext cx="572600" cy="43375"/>
            </a:xfrm>
            <a:custGeom>
              <a:avLst/>
              <a:gdLst/>
              <a:ahLst/>
              <a:cxnLst/>
              <a:rect l="l" t="t" r="r" b="b"/>
              <a:pathLst>
                <a:path w="22904" h="1735" extrusionOk="0">
                  <a:moveTo>
                    <a:pt x="22037" y="262"/>
                  </a:moveTo>
                  <a:cubicBezTo>
                    <a:pt x="22379" y="262"/>
                    <a:pt x="22642" y="524"/>
                    <a:pt x="22642" y="867"/>
                  </a:cubicBezTo>
                  <a:cubicBezTo>
                    <a:pt x="22642" y="1190"/>
                    <a:pt x="22379" y="1472"/>
                    <a:pt x="22037" y="1472"/>
                  </a:cubicBezTo>
                  <a:lnTo>
                    <a:pt x="847" y="1472"/>
                  </a:lnTo>
                  <a:cubicBezTo>
                    <a:pt x="524" y="1472"/>
                    <a:pt x="242" y="1190"/>
                    <a:pt x="242" y="867"/>
                  </a:cubicBezTo>
                  <a:cubicBezTo>
                    <a:pt x="242" y="524"/>
                    <a:pt x="524" y="262"/>
                    <a:pt x="847" y="262"/>
                  </a:cubicBezTo>
                  <a:close/>
                  <a:moveTo>
                    <a:pt x="847" y="0"/>
                  </a:moveTo>
                  <a:cubicBezTo>
                    <a:pt x="383" y="0"/>
                    <a:pt x="0" y="383"/>
                    <a:pt x="0" y="867"/>
                  </a:cubicBezTo>
                  <a:cubicBezTo>
                    <a:pt x="0" y="1331"/>
                    <a:pt x="383" y="1734"/>
                    <a:pt x="847" y="1734"/>
                  </a:cubicBezTo>
                  <a:lnTo>
                    <a:pt x="22037" y="1734"/>
                  </a:lnTo>
                  <a:cubicBezTo>
                    <a:pt x="22521" y="1734"/>
                    <a:pt x="22904" y="1331"/>
                    <a:pt x="22904" y="867"/>
                  </a:cubicBezTo>
                  <a:cubicBezTo>
                    <a:pt x="22904" y="383"/>
                    <a:pt x="22521" y="0"/>
                    <a:pt x="22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968975" y="2415675"/>
              <a:ext cx="533800" cy="80175"/>
            </a:xfrm>
            <a:custGeom>
              <a:avLst/>
              <a:gdLst/>
              <a:ahLst/>
              <a:cxnLst/>
              <a:rect l="l" t="t" r="r" b="b"/>
              <a:pathLst>
                <a:path w="21352" h="3207" extrusionOk="0">
                  <a:moveTo>
                    <a:pt x="21109" y="263"/>
                  </a:moveTo>
                  <a:lnTo>
                    <a:pt x="21109" y="2945"/>
                  </a:lnTo>
                  <a:lnTo>
                    <a:pt x="242" y="2945"/>
                  </a:lnTo>
                  <a:lnTo>
                    <a:pt x="242" y="263"/>
                  </a:lnTo>
                  <a:close/>
                  <a:moveTo>
                    <a:pt x="121" y="1"/>
                  </a:moveTo>
                  <a:cubicBezTo>
                    <a:pt x="61" y="1"/>
                    <a:pt x="0" y="61"/>
                    <a:pt x="0" y="122"/>
                  </a:cubicBezTo>
                  <a:lnTo>
                    <a:pt x="0" y="3065"/>
                  </a:lnTo>
                  <a:cubicBezTo>
                    <a:pt x="0" y="3146"/>
                    <a:pt x="61" y="3207"/>
                    <a:pt x="121" y="3207"/>
                  </a:cubicBezTo>
                  <a:lnTo>
                    <a:pt x="21230" y="3207"/>
                  </a:lnTo>
                  <a:cubicBezTo>
                    <a:pt x="21311" y="3207"/>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949825" y="2489275"/>
              <a:ext cx="572600" cy="43375"/>
            </a:xfrm>
            <a:custGeom>
              <a:avLst/>
              <a:gdLst/>
              <a:ahLst/>
              <a:cxnLst/>
              <a:rect l="l" t="t" r="r" b="b"/>
              <a:pathLst>
                <a:path w="22904" h="1735" extrusionOk="0">
                  <a:moveTo>
                    <a:pt x="22037" y="263"/>
                  </a:moveTo>
                  <a:cubicBezTo>
                    <a:pt x="22379" y="263"/>
                    <a:pt x="22642" y="525"/>
                    <a:pt x="22642" y="867"/>
                  </a:cubicBezTo>
                  <a:cubicBezTo>
                    <a:pt x="22642" y="1210"/>
                    <a:pt x="22379" y="1472"/>
                    <a:pt x="22037" y="1472"/>
                  </a:cubicBezTo>
                  <a:lnTo>
                    <a:pt x="847" y="1472"/>
                  </a:lnTo>
                  <a:cubicBezTo>
                    <a:pt x="524" y="1472"/>
                    <a:pt x="242" y="1210"/>
                    <a:pt x="242" y="867"/>
                  </a:cubicBezTo>
                  <a:cubicBezTo>
                    <a:pt x="242" y="525"/>
                    <a:pt x="524" y="263"/>
                    <a:pt x="847" y="263"/>
                  </a:cubicBezTo>
                  <a:close/>
                  <a:moveTo>
                    <a:pt x="847" y="1"/>
                  </a:moveTo>
                  <a:cubicBezTo>
                    <a:pt x="383" y="1"/>
                    <a:pt x="0" y="384"/>
                    <a:pt x="0" y="867"/>
                  </a:cubicBezTo>
                  <a:cubicBezTo>
                    <a:pt x="0" y="1331"/>
                    <a:pt x="383" y="1734"/>
                    <a:pt x="847" y="1734"/>
                  </a:cubicBezTo>
                  <a:lnTo>
                    <a:pt x="22037" y="1734"/>
                  </a:lnTo>
                  <a:cubicBezTo>
                    <a:pt x="22521" y="1734"/>
                    <a:pt x="22904" y="1331"/>
                    <a:pt x="22904" y="867"/>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968975" y="2526075"/>
              <a:ext cx="533800" cy="80150"/>
            </a:xfrm>
            <a:custGeom>
              <a:avLst/>
              <a:gdLst/>
              <a:ahLst/>
              <a:cxnLst/>
              <a:rect l="l" t="t" r="r" b="b"/>
              <a:pathLst>
                <a:path w="21352" h="3206" extrusionOk="0">
                  <a:moveTo>
                    <a:pt x="21109" y="262"/>
                  </a:moveTo>
                  <a:lnTo>
                    <a:pt x="21109" y="2944"/>
                  </a:lnTo>
                  <a:lnTo>
                    <a:pt x="242" y="2944"/>
                  </a:lnTo>
                  <a:lnTo>
                    <a:pt x="242" y="262"/>
                  </a:lnTo>
                  <a:close/>
                  <a:moveTo>
                    <a:pt x="121" y="0"/>
                  </a:moveTo>
                  <a:cubicBezTo>
                    <a:pt x="61" y="0"/>
                    <a:pt x="0" y="61"/>
                    <a:pt x="0" y="121"/>
                  </a:cubicBezTo>
                  <a:lnTo>
                    <a:pt x="0" y="3085"/>
                  </a:lnTo>
                  <a:cubicBezTo>
                    <a:pt x="0" y="3146"/>
                    <a:pt x="61" y="3206"/>
                    <a:pt x="121" y="3206"/>
                  </a:cubicBezTo>
                  <a:lnTo>
                    <a:pt x="21230" y="3206"/>
                  </a:lnTo>
                  <a:cubicBezTo>
                    <a:pt x="21311" y="3206"/>
                    <a:pt x="21351" y="3146"/>
                    <a:pt x="21351" y="3085"/>
                  </a:cubicBezTo>
                  <a:lnTo>
                    <a:pt x="21351" y="121"/>
                  </a:lnTo>
                  <a:cubicBezTo>
                    <a:pt x="21351" y="61"/>
                    <a:pt x="21311" y="0"/>
                    <a:pt x="21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968975" y="2636450"/>
              <a:ext cx="533800" cy="118475"/>
            </a:xfrm>
            <a:custGeom>
              <a:avLst/>
              <a:gdLst/>
              <a:ahLst/>
              <a:cxnLst/>
              <a:rect l="l" t="t" r="r" b="b"/>
              <a:pathLst>
                <a:path w="21352" h="4739" extrusionOk="0">
                  <a:moveTo>
                    <a:pt x="21109" y="263"/>
                  </a:moveTo>
                  <a:lnTo>
                    <a:pt x="21109" y="827"/>
                  </a:lnTo>
                  <a:cubicBezTo>
                    <a:pt x="21109" y="2843"/>
                    <a:pt x="19476" y="4477"/>
                    <a:pt x="17460" y="4477"/>
                  </a:cubicBezTo>
                  <a:lnTo>
                    <a:pt x="3891" y="4477"/>
                  </a:lnTo>
                  <a:cubicBezTo>
                    <a:pt x="1895" y="4477"/>
                    <a:pt x="242" y="2843"/>
                    <a:pt x="242" y="827"/>
                  </a:cubicBezTo>
                  <a:lnTo>
                    <a:pt x="242" y="263"/>
                  </a:lnTo>
                  <a:close/>
                  <a:moveTo>
                    <a:pt x="121" y="1"/>
                  </a:moveTo>
                  <a:cubicBezTo>
                    <a:pt x="61" y="1"/>
                    <a:pt x="0" y="61"/>
                    <a:pt x="0" y="142"/>
                  </a:cubicBezTo>
                  <a:lnTo>
                    <a:pt x="0" y="827"/>
                  </a:lnTo>
                  <a:cubicBezTo>
                    <a:pt x="0" y="2985"/>
                    <a:pt x="1754" y="4739"/>
                    <a:pt x="3891" y="4739"/>
                  </a:cubicBezTo>
                  <a:lnTo>
                    <a:pt x="17460" y="4739"/>
                  </a:lnTo>
                  <a:cubicBezTo>
                    <a:pt x="19617" y="4739"/>
                    <a:pt x="21351" y="2985"/>
                    <a:pt x="21351" y="827"/>
                  </a:cubicBezTo>
                  <a:lnTo>
                    <a:pt x="21351" y="14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949825" y="2599650"/>
              <a:ext cx="572600" cy="43375"/>
            </a:xfrm>
            <a:custGeom>
              <a:avLst/>
              <a:gdLst/>
              <a:ahLst/>
              <a:cxnLst/>
              <a:rect l="l" t="t" r="r" b="b"/>
              <a:pathLst>
                <a:path w="22904" h="1735" extrusionOk="0">
                  <a:moveTo>
                    <a:pt x="22037" y="263"/>
                  </a:moveTo>
                  <a:cubicBezTo>
                    <a:pt x="22379" y="263"/>
                    <a:pt x="22642" y="525"/>
                    <a:pt x="22642" y="868"/>
                  </a:cubicBezTo>
                  <a:cubicBezTo>
                    <a:pt x="22642" y="1211"/>
                    <a:pt x="22379" y="1473"/>
                    <a:pt x="22037" y="1473"/>
                  </a:cubicBezTo>
                  <a:lnTo>
                    <a:pt x="847" y="1473"/>
                  </a:lnTo>
                  <a:cubicBezTo>
                    <a:pt x="524" y="1473"/>
                    <a:pt x="242" y="1211"/>
                    <a:pt x="242" y="868"/>
                  </a:cubicBezTo>
                  <a:cubicBezTo>
                    <a:pt x="242" y="525"/>
                    <a:pt x="524" y="263"/>
                    <a:pt x="847" y="263"/>
                  </a:cubicBezTo>
                  <a:close/>
                  <a:moveTo>
                    <a:pt x="847" y="1"/>
                  </a:moveTo>
                  <a:cubicBezTo>
                    <a:pt x="383" y="1"/>
                    <a:pt x="0" y="404"/>
                    <a:pt x="0" y="868"/>
                  </a:cubicBezTo>
                  <a:cubicBezTo>
                    <a:pt x="0" y="1352"/>
                    <a:pt x="383" y="1735"/>
                    <a:pt x="847" y="1735"/>
                  </a:cubicBezTo>
                  <a:lnTo>
                    <a:pt x="22037" y="1735"/>
                  </a:lnTo>
                  <a:cubicBezTo>
                    <a:pt x="22521" y="1735"/>
                    <a:pt x="22904" y="1352"/>
                    <a:pt x="22904" y="868"/>
                  </a:cubicBezTo>
                  <a:cubicBezTo>
                    <a:pt x="22904" y="40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930675" y="2826975"/>
              <a:ext cx="610400" cy="586225"/>
            </a:xfrm>
            <a:custGeom>
              <a:avLst/>
              <a:gdLst/>
              <a:ahLst/>
              <a:cxnLst/>
              <a:rect l="l" t="t" r="r" b="b"/>
              <a:pathLst>
                <a:path w="24416" h="23449" extrusionOk="0">
                  <a:moveTo>
                    <a:pt x="1613" y="1"/>
                  </a:moveTo>
                  <a:cubicBezTo>
                    <a:pt x="726" y="1"/>
                    <a:pt x="0" y="727"/>
                    <a:pt x="0" y="1593"/>
                  </a:cubicBezTo>
                  <a:lnTo>
                    <a:pt x="0" y="21856"/>
                  </a:lnTo>
                  <a:cubicBezTo>
                    <a:pt x="0" y="22723"/>
                    <a:pt x="726" y="23449"/>
                    <a:pt x="1613" y="23449"/>
                  </a:cubicBezTo>
                  <a:lnTo>
                    <a:pt x="22823" y="23449"/>
                  </a:lnTo>
                  <a:cubicBezTo>
                    <a:pt x="23710" y="23449"/>
                    <a:pt x="24416" y="22723"/>
                    <a:pt x="24416" y="21856"/>
                  </a:cubicBezTo>
                  <a:lnTo>
                    <a:pt x="24416" y="1593"/>
                  </a:lnTo>
                  <a:cubicBezTo>
                    <a:pt x="24416" y="727"/>
                    <a:pt x="23710" y="1"/>
                    <a:pt x="22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927650" y="2823950"/>
              <a:ext cx="616450" cy="592275"/>
            </a:xfrm>
            <a:custGeom>
              <a:avLst/>
              <a:gdLst/>
              <a:ahLst/>
              <a:cxnLst/>
              <a:rect l="l" t="t" r="r" b="b"/>
              <a:pathLst>
                <a:path w="24658" h="23691" extrusionOk="0">
                  <a:moveTo>
                    <a:pt x="22944" y="243"/>
                  </a:moveTo>
                  <a:cubicBezTo>
                    <a:pt x="23750" y="243"/>
                    <a:pt x="24416" y="908"/>
                    <a:pt x="24416" y="1714"/>
                  </a:cubicBezTo>
                  <a:lnTo>
                    <a:pt x="24416" y="21977"/>
                  </a:lnTo>
                  <a:cubicBezTo>
                    <a:pt x="24416" y="22783"/>
                    <a:pt x="23750" y="23449"/>
                    <a:pt x="22944" y="23449"/>
                  </a:cubicBezTo>
                  <a:lnTo>
                    <a:pt x="1734" y="23449"/>
                  </a:lnTo>
                  <a:cubicBezTo>
                    <a:pt x="907" y="23449"/>
                    <a:pt x="242" y="22783"/>
                    <a:pt x="242" y="21977"/>
                  </a:cubicBezTo>
                  <a:lnTo>
                    <a:pt x="242" y="1714"/>
                  </a:lnTo>
                  <a:cubicBezTo>
                    <a:pt x="242" y="908"/>
                    <a:pt x="907" y="243"/>
                    <a:pt x="1734" y="243"/>
                  </a:cubicBezTo>
                  <a:close/>
                  <a:moveTo>
                    <a:pt x="1734" y="1"/>
                  </a:moveTo>
                  <a:cubicBezTo>
                    <a:pt x="766" y="1"/>
                    <a:pt x="0" y="767"/>
                    <a:pt x="0" y="1714"/>
                  </a:cubicBezTo>
                  <a:lnTo>
                    <a:pt x="0" y="21977"/>
                  </a:lnTo>
                  <a:cubicBezTo>
                    <a:pt x="0" y="22924"/>
                    <a:pt x="766" y="23691"/>
                    <a:pt x="1734" y="23691"/>
                  </a:cubicBezTo>
                  <a:lnTo>
                    <a:pt x="22944" y="23691"/>
                  </a:lnTo>
                  <a:cubicBezTo>
                    <a:pt x="23892" y="23691"/>
                    <a:pt x="24658" y="22924"/>
                    <a:pt x="24658" y="21977"/>
                  </a:cubicBezTo>
                  <a:lnTo>
                    <a:pt x="24658" y="1714"/>
                  </a:lnTo>
                  <a:cubicBezTo>
                    <a:pt x="24658" y="767"/>
                    <a:pt x="23892" y="1"/>
                    <a:pt x="22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1008800" y="2938875"/>
              <a:ext cx="454650" cy="422400"/>
            </a:xfrm>
            <a:custGeom>
              <a:avLst/>
              <a:gdLst/>
              <a:ahLst/>
              <a:cxnLst/>
              <a:rect l="l" t="t" r="r" b="b"/>
              <a:pathLst>
                <a:path w="18186" h="16896" extrusionOk="0">
                  <a:moveTo>
                    <a:pt x="1794" y="1"/>
                  </a:moveTo>
                  <a:cubicBezTo>
                    <a:pt x="807" y="1"/>
                    <a:pt x="0" y="807"/>
                    <a:pt x="0" y="1815"/>
                  </a:cubicBezTo>
                  <a:lnTo>
                    <a:pt x="0" y="15081"/>
                  </a:lnTo>
                  <a:cubicBezTo>
                    <a:pt x="0" y="16089"/>
                    <a:pt x="807" y="16896"/>
                    <a:pt x="1794" y="16896"/>
                  </a:cubicBezTo>
                  <a:lnTo>
                    <a:pt x="16371" y="16896"/>
                  </a:lnTo>
                  <a:cubicBezTo>
                    <a:pt x="17379" y="16896"/>
                    <a:pt x="18186" y="16089"/>
                    <a:pt x="18186" y="15081"/>
                  </a:cubicBezTo>
                  <a:lnTo>
                    <a:pt x="18186" y="1815"/>
                  </a:lnTo>
                  <a:cubicBezTo>
                    <a:pt x="18186" y="807"/>
                    <a:pt x="17379" y="1"/>
                    <a:pt x="16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1303650" y="2966600"/>
              <a:ext cx="73100" cy="166350"/>
            </a:xfrm>
            <a:custGeom>
              <a:avLst/>
              <a:gdLst/>
              <a:ahLst/>
              <a:cxnLst/>
              <a:rect l="l" t="t" r="r" b="b"/>
              <a:pathLst>
                <a:path w="2924"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1303650" y="3103200"/>
              <a:ext cx="73100" cy="29750"/>
            </a:xfrm>
            <a:custGeom>
              <a:avLst/>
              <a:gdLst/>
              <a:ahLst/>
              <a:cxnLst/>
              <a:rect l="l" t="t" r="r" b="b"/>
              <a:pathLst>
                <a:path w="2924" h="1190" extrusionOk="0">
                  <a:moveTo>
                    <a:pt x="1" y="0"/>
                  </a:moveTo>
                  <a:lnTo>
                    <a:pt x="1" y="746"/>
                  </a:lnTo>
                  <a:cubicBezTo>
                    <a:pt x="1" y="988"/>
                    <a:pt x="18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1094975" y="2966600"/>
              <a:ext cx="73125" cy="166350"/>
            </a:xfrm>
            <a:custGeom>
              <a:avLst/>
              <a:gdLst/>
              <a:ahLst/>
              <a:cxnLst/>
              <a:rect l="l" t="t" r="r" b="b"/>
              <a:pathLst>
                <a:path w="2925"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1094975" y="3103200"/>
              <a:ext cx="73125" cy="29750"/>
            </a:xfrm>
            <a:custGeom>
              <a:avLst/>
              <a:gdLst/>
              <a:ahLst/>
              <a:cxnLst/>
              <a:rect l="l" t="t" r="r" b="b"/>
              <a:pathLst>
                <a:path w="2925" h="1190" extrusionOk="0">
                  <a:moveTo>
                    <a:pt x="1" y="0"/>
                  </a:moveTo>
                  <a:lnTo>
                    <a:pt x="1" y="746"/>
                  </a:lnTo>
                  <a:cubicBezTo>
                    <a:pt x="1" y="988"/>
                    <a:pt x="20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1005250" y="3280100"/>
              <a:ext cx="461225" cy="6600"/>
            </a:xfrm>
            <a:custGeom>
              <a:avLst/>
              <a:gdLst/>
              <a:ahLst/>
              <a:cxnLst/>
              <a:rect l="l" t="t" r="r" b="b"/>
              <a:pathLst>
                <a:path w="18449" h="264" extrusionOk="0">
                  <a:moveTo>
                    <a:pt x="142" y="1"/>
                  </a:moveTo>
                  <a:cubicBezTo>
                    <a:pt x="61" y="1"/>
                    <a:pt x="1" y="61"/>
                    <a:pt x="1" y="142"/>
                  </a:cubicBezTo>
                  <a:cubicBezTo>
                    <a:pt x="1" y="203"/>
                    <a:pt x="61" y="263"/>
                    <a:pt x="142" y="263"/>
                  </a:cubicBezTo>
                  <a:lnTo>
                    <a:pt x="18328" y="263"/>
                  </a:lnTo>
                  <a:cubicBezTo>
                    <a:pt x="18388" y="263"/>
                    <a:pt x="18449" y="203"/>
                    <a:pt x="18449" y="142"/>
                  </a:cubicBezTo>
                  <a:cubicBezTo>
                    <a:pt x="18449" y="61"/>
                    <a:pt x="18388" y="1"/>
                    <a:pt x="18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1"/>
          <p:cNvGrpSpPr/>
          <p:nvPr/>
        </p:nvGrpSpPr>
        <p:grpSpPr>
          <a:xfrm>
            <a:off x="7539991" y="3496934"/>
            <a:ext cx="1104524" cy="1350005"/>
            <a:chOff x="435091" y="3496934"/>
            <a:chExt cx="1104524" cy="1350005"/>
          </a:xfrm>
        </p:grpSpPr>
        <p:sp>
          <p:nvSpPr>
            <p:cNvPr id="612" name="Google Shape;612;p41"/>
            <p:cNvSpPr/>
            <p:nvPr/>
          </p:nvSpPr>
          <p:spPr>
            <a:xfrm>
              <a:off x="506275" y="3597450"/>
              <a:ext cx="962144" cy="1245414"/>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506250" y="3540948"/>
              <a:ext cx="962198" cy="1305991"/>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435091" y="3496934"/>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774814"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774814"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506254"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506254"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41"/>
          <p:cNvGrpSpPr/>
          <p:nvPr/>
        </p:nvGrpSpPr>
        <p:grpSpPr>
          <a:xfrm>
            <a:off x="6041504" y="1509742"/>
            <a:ext cx="1826568" cy="3337357"/>
            <a:chOff x="6109322" y="1509742"/>
            <a:chExt cx="1826568" cy="3337357"/>
          </a:xfrm>
        </p:grpSpPr>
        <p:grpSp>
          <p:nvGrpSpPr>
            <p:cNvPr id="620" name="Google Shape;620;p41"/>
            <p:cNvGrpSpPr/>
            <p:nvPr/>
          </p:nvGrpSpPr>
          <p:grpSpPr>
            <a:xfrm flipH="1">
              <a:off x="6109322" y="2362750"/>
              <a:ext cx="1734425" cy="2484350"/>
              <a:chOff x="4880250" y="2362750"/>
              <a:chExt cx="1734425" cy="2484350"/>
            </a:xfrm>
          </p:grpSpPr>
          <p:sp>
            <p:nvSpPr>
              <p:cNvPr id="621" name="Google Shape;621;p41"/>
              <p:cNvSpPr/>
              <p:nvPr/>
            </p:nvSpPr>
            <p:spPr>
              <a:xfrm>
                <a:off x="5143375" y="4015425"/>
                <a:ext cx="963725" cy="829150"/>
              </a:xfrm>
              <a:custGeom>
                <a:avLst/>
                <a:gdLst/>
                <a:ahLst/>
                <a:cxnLst/>
                <a:rect l="l" t="t" r="r" b="b"/>
                <a:pathLst>
                  <a:path w="38549" h="33166" extrusionOk="0">
                    <a:moveTo>
                      <a:pt x="32803" y="0"/>
                    </a:moveTo>
                    <a:lnTo>
                      <a:pt x="5363" y="1411"/>
                    </a:lnTo>
                    <a:cubicBezTo>
                      <a:pt x="5363" y="1411"/>
                      <a:pt x="544" y="12137"/>
                      <a:pt x="0" y="33166"/>
                    </a:cubicBezTo>
                    <a:lnTo>
                      <a:pt x="37561" y="33166"/>
                    </a:lnTo>
                    <a:cubicBezTo>
                      <a:pt x="37561" y="33166"/>
                      <a:pt x="38549" y="25726"/>
                      <a:pt x="3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5141350" y="4012900"/>
                <a:ext cx="966275" cy="834200"/>
              </a:xfrm>
              <a:custGeom>
                <a:avLst/>
                <a:gdLst/>
                <a:ahLst/>
                <a:cxnLst/>
                <a:rect l="l" t="t" r="r" b="b"/>
                <a:pathLst>
                  <a:path w="38651" h="33368" extrusionOk="0">
                    <a:moveTo>
                      <a:pt x="32823" y="182"/>
                    </a:moveTo>
                    <a:cubicBezTo>
                      <a:pt x="38146" y="24134"/>
                      <a:pt x="37642" y="32279"/>
                      <a:pt x="37561" y="33166"/>
                    </a:cubicBezTo>
                    <a:lnTo>
                      <a:pt x="182" y="33166"/>
                    </a:lnTo>
                    <a:cubicBezTo>
                      <a:pt x="726" y="13226"/>
                      <a:pt x="5162" y="2440"/>
                      <a:pt x="5505" y="1613"/>
                    </a:cubicBezTo>
                    <a:lnTo>
                      <a:pt x="32823" y="182"/>
                    </a:lnTo>
                    <a:close/>
                    <a:moveTo>
                      <a:pt x="32884" y="0"/>
                    </a:moveTo>
                    <a:lnTo>
                      <a:pt x="5444" y="1432"/>
                    </a:lnTo>
                    <a:cubicBezTo>
                      <a:pt x="5404" y="1432"/>
                      <a:pt x="5384" y="1452"/>
                      <a:pt x="5363" y="1472"/>
                    </a:cubicBezTo>
                    <a:cubicBezTo>
                      <a:pt x="5343" y="1512"/>
                      <a:pt x="4134" y="4234"/>
                      <a:pt x="2884" y="9476"/>
                    </a:cubicBezTo>
                    <a:cubicBezTo>
                      <a:pt x="1714" y="14335"/>
                      <a:pt x="283" y="22400"/>
                      <a:pt x="0" y="33267"/>
                    </a:cubicBezTo>
                    <a:cubicBezTo>
                      <a:pt x="0" y="33287"/>
                      <a:pt x="0" y="33307"/>
                      <a:pt x="21" y="33327"/>
                    </a:cubicBezTo>
                    <a:cubicBezTo>
                      <a:pt x="41" y="33347"/>
                      <a:pt x="61" y="33368"/>
                      <a:pt x="81" y="33368"/>
                    </a:cubicBezTo>
                    <a:lnTo>
                      <a:pt x="37642" y="33368"/>
                    </a:lnTo>
                    <a:cubicBezTo>
                      <a:pt x="37682" y="33368"/>
                      <a:pt x="37723" y="33327"/>
                      <a:pt x="37723" y="33267"/>
                    </a:cubicBezTo>
                    <a:cubicBezTo>
                      <a:pt x="37743" y="33206"/>
                      <a:pt x="38650" y="25525"/>
                      <a:pt x="32985" y="81"/>
                    </a:cubicBezTo>
                    <a:cubicBezTo>
                      <a:pt x="32985" y="20"/>
                      <a:pt x="32944" y="0"/>
                      <a:pt x="32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5291550" y="4064800"/>
                <a:ext cx="85725" cy="453675"/>
              </a:xfrm>
              <a:custGeom>
                <a:avLst/>
                <a:gdLst/>
                <a:ahLst/>
                <a:cxnLst/>
                <a:rect l="l" t="t" r="r" b="b"/>
                <a:pathLst>
                  <a:path w="3429" h="18147" extrusionOk="0">
                    <a:moveTo>
                      <a:pt x="3347" y="1"/>
                    </a:moveTo>
                    <a:cubicBezTo>
                      <a:pt x="3287" y="1"/>
                      <a:pt x="3247" y="21"/>
                      <a:pt x="3226" y="61"/>
                    </a:cubicBezTo>
                    <a:cubicBezTo>
                      <a:pt x="3206" y="142"/>
                      <a:pt x="1311" y="6674"/>
                      <a:pt x="1" y="18046"/>
                    </a:cubicBezTo>
                    <a:cubicBezTo>
                      <a:pt x="1" y="18086"/>
                      <a:pt x="41" y="18146"/>
                      <a:pt x="81" y="18146"/>
                    </a:cubicBezTo>
                    <a:lnTo>
                      <a:pt x="101" y="18146"/>
                    </a:lnTo>
                    <a:cubicBezTo>
                      <a:pt x="142" y="18146"/>
                      <a:pt x="182" y="18106"/>
                      <a:pt x="202" y="18066"/>
                    </a:cubicBezTo>
                    <a:cubicBezTo>
                      <a:pt x="1493" y="6715"/>
                      <a:pt x="3388" y="182"/>
                      <a:pt x="3408" y="122"/>
                    </a:cubicBezTo>
                    <a:cubicBezTo>
                      <a:pt x="3428" y="82"/>
                      <a:pt x="3388" y="21"/>
                      <a:pt x="3347"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5521400" y="4088000"/>
                <a:ext cx="5050" cy="685000"/>
              </a:xfrm>
              <a:custGeom>
                <a:avLst/>
                <a:gdLst/>
                <a:ahLst/>
                <a:cxnLst/>
                <a:rect l="l" t="t" r="r" b="b"/>
                <a:pathLst>
                  <a:path w="202" h="27400" extrusionOk="0">
                    <a:moveTo>
                      <a:pt x="101" y="0"/>
                    </a:moveTo>
                    <a:cubicBezTo>
                      <a:pt x="41" y="0"/>
                      <a:pt x="0" y="41"/>
                      <a:pt x="0" y="101"/>
                    </a:cubicBezTo>
                    <a:lnTo>
                      <a:pt x="0" y="27299"/>
                    </a:lnTo>
                    <a:cubicBezTo>
                      <a:pt x="0" y="27360"/>
                      <a:pt x="41" y="27400"/>
                      <a:pt x="101" y="27400"/>
                    </a:cubicBezTo>
                    <a:cubicBezTo>
                      <a:pt x="162" y="27400"/>
                      <a:pt x="202" y="27360"/>
                      <a:pt x="202" y="27299"/>
                    </a:cubicBezTo>
                    <a:lnTo>
                      <a:pt x="202" y="101"/>
                    </a:lnTo>
                    <a:cubicBezTo>
                      <a:pt x="202" y="41"/>
                      <a:pt x="162"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5691250" y="4064800"/>
                <a:ext cx="26750" cy="367975"/>
              </a:xfrm>
              <a:custGeom>
                <a:avLst/>
                <a:gdLst/>
                <a:ahLst/>
                <a:cxnLst/>
                <a:rect l="l" t="t" r="r" b="b"/>
                <a:pathLst>
                  <a:path w="1070" h="14719" extrusionOk="0">
                    <a:moveTo>
                      <a:pt x="81" y="1"/>
                    </a:moveTo>
                    <a:cubicBezTo>
                      <a:pt x="41" y="1"/>
                      <a:pt x="1" y="61"/>
                      <a:pt x="1" y="102"/>
                    </a:cubicBezTo>
                    <a:cubicBezTo>
                      <a:pt x="1" y="203"/>
                      <a:pt x="767" y="10062"/>
                      <a:pt x="868" y="14638"/>
                    </a:cubicBezTo>
                    <a:cubicBezTo>
                      <a:pt x="868" y="14679"/>
                      <a:pt x="928" y="14719"/>
                      <a:pt x="968" y="14719"/>
                    </a:cubicBezTo>
                    <a:cubicBezTo>
                      <a:pt x="1029" y="14719"/>
                      <a:pt x="1069" y="14679"/>
                      <a:pt x="1069" y="14638"/>
                    </a:cubicBezTo>
                    <a:cubicBezTo>
                      <a:pt x="968" y="10062"/>
                      <a:pt x="202" y="182"/>
                      <a:pt x="182" y="82"/>
                    </a:cubicBezTo>
                    <a:cubicBezTo>
                      <a:pt x="182" y="41"/>
                      <a:pt x="142" y="1"/>
                      <a:pt x="81"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5882800" y="4064800"/>
                <a:ext cx="59500" cy="694600"/>
              </a:xfrm>
              <a:custGeom>
                <a:avLst/>
                <a:gdLst/>
                <a:ahLst/>
                <a:cxnLst/>
                <a:rect l="l" t="t" r="r" b="b"/>
                <a:pathLst>
                  <a:path w="2380" h="27784" extrusionOk="0">
                    <a:moveTo>
                      <a:pt x="81" y="1"/>
                    </a:moveTo>
                    <a:cubicBezTo>
                      <a:pt x="40" y="1"/>
                      <a:pt x="0" y="61"/>
                      <a:pt x="0" y="102"/>
                    </a:cubicBezTo>
                    <a:cubicBezTo>
                      <a:pt x="20" y="263"/>
                      <a:pt x="2198" y="15888"/>
                      <a:pt x="2077" y="27683"/>
                    </a:cubicBezTo>
                    <a:cubicBezTo>
                      <a:pt x="2077" y="27743"/>
                      <a:pt x="2117" y="27784"/>
                      <a:pt x="2178" y="27784"/>
                    </a:cubicBezTo>
                    <a:cubicBezTo>
                      <a:pt x="2218" y="27784"/>
                      <a:pt x="2278" y="27743"/>
                      <a:pt x="2278" y="27683"/>
                    </a:cubicBezTo>
                    <a:cubicBezTo>
                      <a:pt x="2379" y="15888"/>
                      <a:pt x="202" y="243"/>
                      <a:pt x="182" y="82"/>
                    </a:cubicBezTo>
                    <a:cubicBezTo>
                      <a:pt x="182" y="41"/>
                      <a:pt x="141"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5055150" y="2391900"/>
                <a:ext cx="930225" cy="921100"/>
              </a:xfrm>
              <a:custGeom>
                <a:avLst/>
                <a:gdLst/>
                <a:ahLst/>
                <a:cxnLst/>
                <a:rect l="l" t="t" r="r" b="b"/>
                <a:pathLst>
                  <a:path w="37209" h="36844" extrusionOk="0">
                    <a:moveTo>
                      <a:pt x="17642" y="1"/>
                    </a:moveTo>
                    <a:cubicBezTo>
                      <a:pt x="17642" y="1"/>
                      <a:pt x="11977" y="3570"/>
                      <a:pt x="10949" y="9779"/>
                    </a:cubicBezTo>
                    <a:cubicBezTo>
                      <a:pt x="10303" y="13751"/>
                      <a:pt x="12239" y="14678"/>
                      <a:pt x="9396" y="19013"/>
                    </a:cubicBezTo>
                    <a:cubicBezTo>
                      <a:pt x="6553" y="23328"/>
                      <a:pt x="1" y="24437"/>
                      <a:pt x="4436" y="32380"/>
                    </a:cubicBezTo>
                    <a:cubicBezTo>
                      <a:pt x="6321" y="35771"/>
                      <a:pt x="9153" y="36844"/>
                      <a:pt x="12135" y="36844"/>
                    </a:cubicBezTo>
                    <a:cubicBezTo>
                      <a:pt x="16139" y="36844"/>
                      <a:pt x="20414" y="34909"/>
                      <a:pt x="23025" y="34054"/>
                    </a:cubicBezTo>
                    <a:cubicBezTo>
                      <a:pt x="24892" y="33448"/>
                      <a:pt x="25977" y="33232"/>
                      <a:pt x="26823" y="33232"/>
                    </a:cubicBezTo>
                    <a:cubicBezTo>
                      <a:pt x="28031" y="33232"/>
                      <a:pt x="28751" y="33674"/>
                      <a:pt x="30566" y="34054"/>
                    </a:cubicBezTo>
                    <a:cubicBezTo>
                      <a:pt x="30843" y="34113"/>
                      <a:pt x="31111" y="34142"/>
                      <a:pt x="31370" y="34142"/>
                    </a:cubicBezTo>
                    <a:cubicBezTo>
                      <a:pt x="35410" y="34142"/>
                      <a:pt x="37208" y="27249"/>
                      <a:pt x="34840" y="24255"/>
                    </a:cubicBezTo>
                    <a:cubicBezTo>
                      <a:pt x="32320" y="21090"/>
                      <a:pt x="34134" y="18429"/>
                      <a:pt x="34013" y="15929"/>
                    </a:cubicBezTo>
                    <a:cubicBezTo>
                      <a:pt x="33913" y="13428"/>
                      <a:pt x="32158" y="7461"/>
                      <a:pt x="29114" y="5465"/>
                    </a:cubicBezTo>
                    <a:cubicBezTo>
                      <a:pt x="26090" y="3469"/>
                      <a:pt x="17642" y="1"/>
                      <a:pt x="1764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150950" y="2698400"/>
                <a:ext cx="461725" cy="506050"/>
              </a:xfrm>
              <a:custGeom>
                <a:avLst/>
                <a:gdLst/>
                <a:ahLst/>
                <a:cxnLst/>
                <a:rect l="l" t="t" r="r" b="b"/>
                <a:pathLst>
                  <a:path w="18469" h="20242" extrusionOk="0">
                    <a:moveTo>
                      <a:pt x="16828" y="3105"/>
                    </a:moveTo>
                    <a:cubicBezTo>
                      <a:pt x="16790" y="3125"/>
                      <a:pt x="16757" y="3150"/>
                      <a:pt x="16714" y="3164"/>
                    </a:cubicBezTo>
                    <a:lnTo>
                      <a:pt x="16694" y="3164"/>
                    </a:lnTo>
                    <a:lnTo>
                      <a:pt x="16828" y="3105"/>
                    </a:lnTo>
                    <a:close/>
                    <a:moveTo>
                      <a:pt x="14119" y="0"/>
                    </a:moveTo>
                    <a:cubicBezTo>
                      <a:pt x="13905" y="0"/>
                      <a:pt x="13643" y="58"/>
                      <a:pt x="13327" y="201"/>
                    </a:cubicBezTo>
                    <a:cubicBezTo>
                      <a:pt x="12117" y="745"/>
                      <a:pt x="9920" y="3164"/>
                      <a:pt x="9597" y="3527"/>
                    </a:cubicBezTo>
                    <a:cubicBezTo>
                      <a:pt x="9610" y="2652"/>
                      <a:pt x="9233" y="2013"/>
                      <a:pt x="8686" y="2013"/>
                    </a:cubicBezTo>
                    <a:cubicBezTo>
                      <a:pt x="8390" y="2013"/>
                      <a:pt x="8043" y="2201"/>
                      <a:pt x="7682" y="2640"/>
                    </a:cubicBezTo>
                    <a:cubicBezTo>
                      <a:pt x="6512" y="4031"/>
                      <a:pt x="0" y="15382"/>
                      <a:pt x="0" y="15382"/>
                    </a:cubicBezTo>
                    <a:lnTo>
                      <a:pt x="6976" y="20241"/>
                    </a:lnTo>
                    <a:cubicBezTo>
                      <a:pt x="6976" y="20241"/>
                      <a:pt x="13125" y="11350"/>
                      <a:pt x="15343" y="8306"/>
                    </a:cubicBezTo>
                    <a:cubicBezTo>
                      <a:pt x="17561" y="5261"/>
                      <a:pt x="18468" y="3648"/>
                      <a:pt x="17944" y="3104"/>
                    </a:cubicBezTo>
                    <a:cubicBezTo>
                      <a:pt x="17819" y="2980"/>
                      <a:pt x="17663" y="2900"/>
                      <a:pt x="17458" y="2900"/>
                    </a:cubicBezTo>
                    <a:cubicBezTo>
                      <a:pt x="17297" y="2900"/>
                      <a:pt x="17105" y="2949"/>
                      <a:pt x="16875" y="3064"/>
                    </a:cubicBezTo>
                    <a:cubicBezTo>
                      <a:pt x="17319" y="2681"/>
                      <a:pt x="17359" y="1975"/>
                      <a:pt x="16714" y="1652"/>
                    </a:cubicBezTo>
                    <a:cubicBezTo>
                      <a:pt x="16647" y="1619"/>
                      <a:pt x="16569" y="1604"/>
                      <a:pt x="16481" y="1604"/>
                    </a:cubicBezTo>
                    <a:cubicBezTo>
                      <a:pt x="16409" y="1604"/>
                      <a:pt x="16332" y="1614"/>
                      <a:pt x="16250" y="1632"/>
                    </a:cubicBezTo>
                    <a:lnTo>
                      <a:pt x="16311" y="1592"/>
                    </a:lnTo>
                    <a:cubicBezTo>
                      <a:pt x="16726" y="1131"/>
                      <a:pt x="16461" y="494"/>
                      <a:pt x="15767" y="494"/>
                    </a:cubicBezTo>
                    <a:cubicBezTo>
                      <a:pt x="15551" y="494"/>
                      <a:pt x="15293" y="556"/>
                      <a:pt x="15000" y="705"/>
                    </a:cubicBezTo>
                    <a:cubicBezTo>
                      <a:pt x="14899" y="765"/>
                      <a:pt x="14778" y="826"/>
                      <a:pt x="14637" y="927"/>
                    </a:cubicBezTo>
                    <a:lnTo>
                      <a:pt x="14597" y="906"/>
                    </a:lnTo>
                    <a:lnTo>
                      <a:pt x="14819" y="806"/>
                    </a:lnTo>
                    <a:cubicBezTo>
                      <a:pt x="14971" y="547"/>
                      <a:pt x="14778" y="0"/>
                      <a:pt x="14119"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148425" y="2746200"/>
                <a:ext cx="466250" cy="460775"/>
              </a:xfrm>
              <a:custGeom>
                <a:avLst/>
                <a:gdLst/>
                <a:ahLst/>
                <a:cxnLst/>
                <a:rect l="l" t="t" r="r" b="b"/>
                <a:pathLst>
                  <a:path w="18650" h="18431" extrusionOk="0">
                    <a:moveTo>
                      <a:pt x="8782" y="0"/>
                    </a:moveTo>
                    <a:cubicBezTo>
                      <a:pt x="8512" y="0"/>
                      <a:pt x="8139" y="135"/>
                      <a:pt x="7702" y="668"/>
                    </a:cubicBezTo>
                    <a:cubicBezTo>
                      <a:pt x="6553" y="2039"/>
                      <a:pt x="283" y="12966"/>
                      <a:pt x="20" y="13430"/>
                    </a:cubicBezTo>
                    <a:cubicBezTo>
                      <a:pt x="0" y="13470"/>
                      <a:pt x="20" y="13531"/>
                      <a:pt x="61" y="13551"/>
                    </a:cubicBezTo>
                    <a:lnTo>
                      <a:pt x="7037" y="18410"/>
                    </a:lnTo>
                    <a:cubicBezTo>
                      <a:pt x="7057" y="18430"/>
                      <a:pt x="7057" y="18430"/>
                      <a:pt x="7077" y="18430"/>
                    </a:cubicBezTo>
                    <a:lnTo>
                      <a:pt x="7097" y="18430"/>
                    </a:lnTo>
                    <a:cubicBezTo>
                      <a:pt x="7117" y="18430"/>
                      <a:pt x="7158" y="18410"/>
                      <a:pt x="7158" y="18390"/>
                    </a:cubicBezTo>
                    <a:cubicBezTo>
                      <a:pt x="7218" y="18309"/>
                      <a:pt x="13327" y="9458"/>
                      <a:pt x="15525" y="6454"/>
                    </a:cubicBezTo>
                    <a:cubicBezTo>
                      <a:pt x="17944" y="3127"/>
                      <a:pt x="18650" y="1676"/>
                      <a:pt x="18125" y="1132"/>
                    </a:cubicBezTo>
                    <a:cubicBezTo>
                      <a:pt x="17944" y="970"/>
                      <a:pt x="17763" y="890"/>
                      <a:pt x="17521" y="890"/>
                    </a:cubicBezTo>
                    <a:cubicBezTo>
                      <a:pt x="16755" y="930"/>
                      <a:pt x="15545" y="1998"/>
                      <a:pt x="13710" y="4257"/>
                    </a:cubicBezTo>
                    <a:cubicBezTo>
                      <a:pt x="13670" y="4297"/>
                      <a:pt x="13690" y="4357"/>
                      <a:pt x="13730" y="4398"/>
                    </a:cubicBezTo>
                    <a:cubicBezTo>
                      <a:pt x="13746" y="4413"/>
                      <a:pt x="13764" y="4420"/>
                      <a:pt x="13782" y="4420"/>
                    </a:cubicBezTo>
                    <a:cubicBezTo>
                      <a:pt x="13811" y="4420"/>
                      <a:pt x="13839" y="4402"/>
                      <a:pt x="13851" y="4378"/>
                    </a:cubicBezTo>
                    <a:cubicBezTo>
                      <a:pt x="15625" y="2200"/>
                      <a:pt x="16815" y="1111"/>
                      <a:pt x="17541" y="1091"/>
                    </a:cubicBezTo>
                    <a:cubicBezTo>
                      <a:pt x="17561" y="1089"/>
                      <a:pt x="17581" y="1087"/>
                      <a:pt x="17601" y="1087"/>
                    </a:cubicBezTo>
                    <a:cubicBezTo>
                      <a:pt x="17742" y="1087"/>
                      <a:pt x="17879" y="1149"/>
                      <a:pt x="17984" y="1273"/>
                    </a:cubicBezTo>
                    <a:cubicBezTo>
                      <a:pt x="18529" y="1817"/>
                      <a:pt x="17037" y="4035"/>
                      <a:pt x="15363" y="6353"/>
                    </a:cubicBezTo>
                    <a:cubicBezTo>
                      <a:pt x="13287" y="9196"/>
                      <a:pt x="7682" y="17321"/>
                      <a:pt x="7057" y="18208"/>
                    </a:cubicBezTo>
                    <a:lnTo>
                      <a:pt x="222" y="13450"/>
                    </a:lnTo>
                    <a:cubicBezTo>
                      <a:pt x="807" y="12462"/>
                      <a:pt x="6754" y="2099"/>
                      <a:pt x="7843" y="789"/>
                    </a:cubicBezTo>
                    <a:cubicBezTo>
                      <a:pt x="8171" y="399"/>
                      <a:pt x="8486" y="190"/>
                      <a:pt x="8771" y="190"/>
                    </a:cubicBezTo>
                    <a:cubicBezTo>
                      <a:pt x="8854" y="190"/>
                      <a:pt x="8935" y="208"/>
                      <a:pt x="9012" y="244"/>
                    </a:cubicBezTo>
                    <a:cubicBezTo>
                      <a:pt x="9476" y="446"/>
                      <a:pt x="9718" y="1232"/>
                      <a:pt x="9577" y="2099"/>
                    </a:cubicBezTo>
                    <a:cubicBezTo>
                      <a:pt x="9315" y="3692"/>
                      <a:pt x="9133" y="4458"/>
                      <a:pt x="9133" y="4458"/>
                    </a:cubicBezTo>
                    <a:cubicBezTo>
                      <a:pt x="9113" y="4478"/>
                      <a:pt x="9133" y="4498"/>
                      <a:pt x="9133" y="4519"/>
                    </a:cubicBezTo>
                    <a:cubicBezTo>
                      <a:pt x="9133" y="4539"/>
                      <a:pt x="9900" y="6333"/>
                      <a:pt x="8771" y="8269"/>
                    </a:cubicBezTo>
                    <a:cubicBezTo>
                      <a:pt x="8750" y="8309"/>
                      <a:pt x="8771" y="8369"/>
                      <a:pt x="8811" y="8390"/>
                    </a:cubicBezTo>
                    <a:cubicBezTo>
                      <a:pt x="8826" y="8397"/>
                      <a:pt x="8843" y="8402"/>
                      <a:pt x="8860" y="8402"/>
                    </a:cubicBezTo>
                    <a:cubicBezTo>
                      <a:pt x="8890" y="8402"/>
                      <a:pt x="8919" y="8388"/>
                      <a:pt x="8932" y="8349"/>
                    </a:cubicBezTo>
                    <a:cubicBezTo>
                      <a:pt x="10021" y="6474"/>
                      <a:pt x="9416" y="4740"/>
                      <a:pt x="9315" y="4478"/>
                    </a:cubicBezTo>
                    <a:cubicBezTo>
                      <a:pt x="9355" y="4317"/>
                      <a:pt x="9537" y="3571"/>
                      <a:pt x="9758" y="2140"/>
                    </a:cubicBezTo>
                    <a:cubicBezTo>
                      <a:pt x="9920" y="1172"/>
                      <a:pt x="9637" y="325"/>
                      <a:pt x="9093" y="63"/>
                    </a:cubicBezTo>
                    <a:cubicBezTo>
                      <a:pt x="9015" y="30"/>
                      <a:pt x="8910" y="0"/>
                      <a:pt x="8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6442775" y="2736175"/>
                <a:ext cx="141650" cy="104850"/>
              </a:xfrm>
              <a:custGeom>
                <a:avLst/>
                <a:gdLst/>
                <a:ahLst/>
                <a:cxnLst/>
                <a:rect l="l" t="t" r="r" b="b"/>
                <a:pathLst>
                  <a:path w="5666" h="4194" extrusionOk="0">
                    <a:moveTo>
                      <a:pt x="4801" y="0"/>
                    </a:moveTo>
                    <a:cubicBezTo>
                      <a:pt x="3398" y="0"/>
                      <a:pt x="398" y="3600"/>
                      <a:pt x="41" y="4033"/>
                    </a:cubicBezTo>
                    <a:cubicBezTo>
                      <a:pt x="1" y="4073"/>
                      <a:pt x="21" y="4133"/>
                      <a:pt x="61" y="4174"/>
                    </a:cubicBezTo>
                    <a:cubicBezTo>
                      <a:pt x="61" y="4174"/>
                      <a:pt x="81" y="4194"/>
                      <a:pt x="122" y="4194"/>
                    </a:cubicBezTo>
                    <a:cubicBezTo>
                      <a:pt x="142" y="4194"/>
                      <a:pt x="162" y="4174"/>
                      <a:pt x="182" y="4154"/>
                    </a:cubicBezTo>
                    <a:cubicBezTo>
                      <a:pt x="1143" y="2985"/>
                      <a:pt x="3707" y="179"/>
                      <a:pt x="4795" y="179"/>
                    </a:cubicBezTo>
                    <a:cubicBezTo>
                      <a:pt x="4871" y="179"/>
                      <a:pt x="4940" y="193"/>
                      <a:pt x="5001" y="222"/>
                    </a:cubicBezTo>
                    <a:cubicBezTo>
                      <a:pt x="5323" y="383"/>
                      <a:pt x="5404" y="605"/>
                      <a:pt x="5424" y="787"/>
                    </a:cubicBezTo>
                    <a:cubicBezTo>
                      <a:pt x="5464" y="1028"/>
                      <a:pt x="5364" y="1311"/>
                      <a:pt x="5142" y="1492"/>
                    </a:cubicBezTo>
                    <a:cubicBezTo>
                      <a:pt x="5101" y="1533"/>
                      <a:pt x="5101" y="1593"/>
                      <a:pt x="5142" y="1633"/>
                    </a:cubicBezTo>
                    <a:cubicBezTo>
                      <a:pt x="5165" y="1645"/>
                      <a:pt x="5195" y="1657"/>
                      <a:pt x="5220" y="1657"/>
                    </a:cubicBezTo>
                    <a:cubicBezTo>
                      <a:pt x="5239" y="1657"/>
                      <a:pt x="5254" y="1650"/>
                      <a:pt x="5263" y="1633"/>
                    </a:cubicBezTo>
                    <a:cubicBezTo>
                      <a:pt x="5525" y="1391"/>
                      <a:pt x="5666" y="1069"/>
                      <a:pt x="5626" y="746"/>
                    </a:cubicBezTo>
                    <a:cubicBezTo>
                      <a:pt x="5585" y="444"/>
                      <a:pt x="5384" y="202"/>
                      <a:pt x="5081" y="61"/>
                    </a:cubicBezTo>
                    <a:cubicBezTo>
                      <a:pt x="4997" y="19"/>
                      <a:pt x="4903" y="0"/>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6417075" y="2708325"/>
                <a:ext cx="150725" cy="104475"/>
              </a:xfrm>
              <a:custGeom>
                <a:avLst/>
                <a:gdLst/>
                <a:ahLst/>
                <a:cxnLst/>
                <a:rect l="l" t="t" r="r" b="b"/>
                <a:pathLst>
                  <a:path w="6029" h="4179" extrusionOk="0">
                    <a:moveTo>
                      <a:pt x="5121" y="0"/>
                    </a:moveTo>
                    <a:cubicBezTo>
                      <a:pt x="4895" y="0"/>
                      <a:pt x="4625" y="64"/>
                      <a:pt x="4315" y="227"/>
                    </a:cubicBezTo>
                    <a:cubicBezTo>
                      <a:pt x="3025" y="872"/>
                      <a:pt x="162" y="3897"/>
                      <a:pt x="41" y="4017"/>
                    </a:cubicBezTo>
                    <a:cubicBezTo>
                      <a:pt x="0" y="4058"/>
                      <a:pt x="0" y="4118"/>
                      <a:pt x="41" y="4138"/>
                    </a:cubicBezTo>
                    <a:cubicBezTo>
                      <a:pt x="61" y="4159"/>
                      <a:pt x="81" y="4179"/>
                      <a:pt x="101" y="4179"/>
                    </a:cubicBezTo>
                    <a:cubicBezTo>
                      <a:pt x="121" y="4179"/>
                      <a:pt x="162" y="4159"/>
                      <a:pt x="162" y="4138"/>
                    </a:cubicBezTo>
                    <a:cubicBezTo>
                      <a:pt x="202" y="4118"/>
                      <a:pt x="3146" y="1034"/>
                      <a:pt x="4396" y="388"/>
                    </a:cubicBezTo>
                    <a:cubicBezTo>
                      <a:pt x="4679" y="242"/>
                      <a:pt x="4922" y="184"/>
                      <a:pt x="5120" y="184"/>
                    </a:cubicBezTo>
                    <a:cubicBezTo>
                      <a:pt x="5388" y="184"/>
                      <a:pt x="5573" y="290"/>
                      <a:pt x="5666" y="429"/>
                    </a:cubicBezTo>
                    <a:cubicBezTo>
                      <a:pt x="5827" y="630"/>
                      <a:pt x="5807" y="913"/>
                      <a:pt x="5605" y="1134"/>
                    </a:cubicBezTo>
                    <a:cubicBezTo>
                      <a:pt x="5565" y="1175"/>
                      <a:pt x="5565" y="1235"/>
                      <a:pt x="5605" y="1276"/>
                    </a:cubicBezTo>
                    <a:cubicBezTo>
                      <a:pt x="5622" y="1284"/>
                      <a:pt x="5642" y="1289"/>
                      <a:pt x="5661" y="1289"/>
                    </a:cubicBezTo>
                    <a:cubicBezTo>
                      <a:pt x="5689" y="1289"/>
                      <a:pt x="5714" y="1279"/>
                      <a:pt x="5726" y="1255"/>
                    </a:cubicBezTo>
                    <a:cubicBezTo>
                      <a:pt x="6009" y="973"/>
                      <a:pt x="6029" y="590"/>
                      <a:pt x="5827" y="308"/>
                    </a:cubicBezTo>
                    <a:cubicBezTo>
                      <a:pt x="5695" y="140"/>
                      <a:pt x="5455" y="0"/>
                      <a:pt x="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6387325" y="2696025"/>
                <a:ext cx="139150" cy="94100"/>
              </a:xfrm>
              <a:custGeom>
                <a:avLst/>
                <a:gdLst/>
                <a:ahLst/>
                <a:cxnLst/>
                <a:rect l="l" t="t" r="r" b="b"/>
                <a:pathLst>
                  <a:path w="5566" h="3764" extrusionOk="0">
                    <a:moveTo>
                      <a:pt x="4644" y="0"/>
                    </a:moveTo>
                    <a:cubicBezTo>
                      <a:pt x="4428" y="0"/>
                      <a:pt x="4160" y="52"/>
                      <a:pt x="3832" y="195"/>
                    </a:cubicBezTo>
                    <a:cubicBezTo>
                      <a:pt x="2521" y="780"/>
                      <a:pt x="142" y="3501"/>
                      <a:pt x="41" y="3602"/>
                    </a:cubicBezTo>
                    <a:cubicBezTo>
                      <a:pt x="1" y="3643"/>
                      <a:pt x="1" y="3703"/>
                      <a:pt x="41" y="3743"/>
                    </a:cubicBezTo>
                    <a:cubicBezTo>
                      <a:pt x="61" y="3764"/>
                      <a:pt x="81" y="3764"/>
                      <a:pt x="102" y="3764"/>
                    </a:cubicBezTo>
                    <a:cubicBezTo>
                      <a:pt x="142" y="3764"/>
                      <a:pt x="162" y="3743"/>
                      <a:pt x="182" y="3723"/>
                    </a:cubicBezTo>
                    <a:cubicBezTo>
                      <a:pt x="202" y="3703"/>
                      <a:pt x="2622" y="941"/>
                      <a:pt x="3912" y="376"/>
                    </a:cubicBezTo>
                    <a:cubicBezTo>
                      <a:pt x="4224" y="239"/>
                      <a:pt x="4468" y="191"/>
                      <a:pt x="4656" y="191"/>
                    </a:cubicBezTo>
                    <a:cubicBezTo>
                      <a:pt x="4966" y="191"/>
                      <a:pt x="5127" y="321"/>
                      <a:pt x="5203" y="397"/>
                    </a:cubicBezTo>
                    <a:cubicBezTo>
                      <a:pt x="5344" y="558"/>
                      <a:pt x="5344" y="739"/>
                      <a:pt x="5283" y="840"/>
                    </a:cubicBezTo>
                    <a:cubicBezTo>
                      <a:pt x="5263" y="901"/>
                      <a:pt x="5283" y="941"/>
                      <a:pt x="5323" y="981"/>
                    </a:cubicBezTo>
                    <a:cubicBezTo>
                      <a:pt x="5334" y="987"/>
                      <a:pt x="5347" y="989"/>
                      <a:pt x="5359" y="989"/>
                    </a:cubicBezTo>
                    <a:cubicBezTo>
                      <a:pt x="5393" y="989"/>
                      <a:pt x="5430" y="970"/>
                      <a:pt x="5444" y="941"/>
                    </a:cubicBezTo>
                    <a:cubicBezTo>
                      <a:pt x="5565" y="759"/>
                      <a:pt x="5505" y="477"/>
                      <a:pt x="5344" y="276"/>
                    </a:cubicBezTo>
                    <a:cubicBezTo>
                      <a:pt x="5253" y="171"/>
                      <a:pt x="5036"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5614650" y="3011375"/>
                <a:ext cx="788325" cy="794900"/>
              </a:xfrm>
              <a:custGeom>
                <a:avLst/>
                <a:gdLst/>
                <a:ahLst/>
                <a:cxnLst/>
                <a:rect l="l" t="t" r="r" b="b"/>
                <a:pathLst>
                  <a:path w="31533" h="31796" extrusionOk="0">
                    <a:moveTo>
                      <a:pt x="20827" y="0"/>
                    </a:moveTo>
                    <a:lnTo>
                      <a:pt x="13770" y="8085"/>
                    </a:lnTo>
                    <a:lnTo>
                      <a:pt x="5343" y="948"/>
                    </a:lnTo>
                    <a:lnTo>
                      <a:pt x="0" y="3468"/>
                    </a:lnTo>
                    <a:lnTo>
                      <a:pt x="2278" y="12763"/>
                    </a:lnTo>
                    <a:cubicBezTo>
                      <a:pt x="4799" y="25384"/>
                      <a:pt x="12984" y="31795"/>
                      <a:pt x="12984" y="31795"/>
                    </a:cubicBezTo>
                    <a:cubicBezTo>
                      <a:pt x="27480" y="27541"/>
                      <a:pt x="31533" y="6351"/>
                      <a:pt x="31533" y="6351"/>
                    </a:cubicBezTo>
                    <a:lnTo>
                      <a:pt x="20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6095500" y="3085425"/>
                <a:ext cx="268175" cy="168925"/>
              </a:xfrm>
              <a:custGeom>
                <a:avLst/>
                <a:gdLst/>
                <a:ahLst/>
                <a:cxnLst/>
                <a:rect l="l" t="t" r="r" b="b"/>
                <a:pathLst>
                  <a:path w="10727" h="6757" extrusionOk="0">
                    <a:moveTo>
                      <a:pt x="95" y="0"/>
                    </a:moveTo>
                    <a:cubicBezTo>
                      <a:pt x="61" y="0"/>
                      <a:pt x="33" y="18"/>
                      <a:pt x="20" y="42"/>
                    </a:cubicBezTo>
                    <a:cubicBezTo>
                      <a:pt x="0" y="103"/>
                      <a:pt x="0" y="143"/>
                      <a:pt x="61" y="184"/>
                    </a:cubicBezTo>
                    <a:lnTo>
                      <a:pt x="10565" y="6756"/>
                    </a:lnTo>
                    <a:lnTo>
                      <a:pt x="10625" y="6756"/>
                    </a:lnTo>
                    <a:cubicBezTo>
                      <a:pt x="10646" y="6756"/>
                      <a:pt x="10686" y="6756"/>
                      <a:pt x="10706" y="6716"/>
                    </a:cubicBezTo>
                    <a:cubicBezTo>
                      <a:pt x="10726" y="6676"/>
                      <a:pt x="10706" y="6615"/>
                      <a:pt x="10666" y="6595"/>
                    </a:cubicBezTo>
                    <a:lnTo>
                      <a:pt x="162" y="22"/>
                    </a:lnTo>
                    <a:cubicBezTo>
                      <a:pt x="138" y="7"/>
                      <a:pt x="115"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5919575" y="3009025"/>
                <a:ext cx="485925" cy="799750"/>
              </a:xfrm>
              <a:custGeom>
                <a:avLst/>
                <a:gdLst/>
                <a:ahLst/>
                <a:cxnLst/>
                <a:rect l="l" t="t" r="r" b="b"/>
                <a:pathLst>
                  <a:path w="19437" h="31990" extrusionOk="0">
                    <a:moveTo>
                      <a:pt x="8634" y="1"/>
                    </a:moveTo>
                    <a:cubicBezTo>
                      <a:pt x="8607" y="1"/>
                      <a:pt x="8581" y="10"/>
                      <a:pt x="8570" y="34"/>
                    </a:cubicBezTo>
                    <a:lnTo>
                      <a:pt x="41" y="9893"/>
                    </a:lnTo>
                    <a:cubicBezTo>
                      <a:pt x="1" y="9933"/>
                      <a:pt x="1" y="9994"/>
                      <a:pt x="41" y="10034"/>
                    </a:cubicBezTo>
                    <a:cubicBezTo>
                      <a:pt x="58" y="10042"/>
                      <a:pt x="78" y="10047"/>
                      <a:pt x="99" y="10047"/>
                    </a:cubicBezTo>
                    <a:cubicBezTo>
                      <a:pt x="128" y="10047"/>
                      <a:pt x="159" y="10037"/>
                      <a:pt x="182" y="10014"/>
                    </a:cubicBezTo>
                    <a:lnTo>
                      <a:pt x="8650" y="215"/>
                    </a:lnTo>
                    <a:lnTo>
                      <a:pt x="19235" y="6486"/>
                    </a:lnTo>
                    <a:cubicBezTo>
                      <a:pt x="19094" y="7111"/>
                      <a:pt x="18025" y="12131"/>
                      <a:pt x="15404" y="17534"/>
                    </a:cubicBezTo>
                    <a:cubicBezTo>
                      <a:pt x="12844" y="22837"/>
                      <a:pt x="8227" y="29611"/>
                      <a:pt x="767" y="31808"/>
                    </a:cubicBezTo>
                    <a:cubicBezTo>
                      <a:pt x="727" y="31808"/>
                      <a:pt x="686" y="31869"/>
                      <a:pt x="707" y="31909"/>
                    </a:cubicBezTo>
                    <a:cubicBezTo>
                      <a:pt x="727" y="31950"/>
                      <a:pt x="747" y="31990"/>
                      <a:pt x="807" y="31990"/>
                    </a:cubicBezTo>
                    <a:lnTo>
                      <a:pt x="828" y="31990"/>
                    </a:lnTo>
                    <a:cubicBezTo>
                      <a:pt x="8348" y="29772"/>
                      <a:pt x="13005" y="22937"/>
                      <a:pt x="15586" y="17615"/>
                    </a:cubicBezTo>
                    <a:cubicBezTo>
                      <a:pt x="18388" y="11828"/>
                      <a:pt x="19416" y="6506"/>
                      <a:pt x="19437" y="6465"/>
                    </a:cubicBezTo>
                    <a:cubicBezTo>
                      <a:pt x="19437" y="6425"/>
                      <a:pt x="19416" y="6385"/>
                      <a:pt x="19376" y="6365"/>
                    </a:cubicBezTo>
                    <a:lnTo>
                      <a:pt x="8691" y="14"/>
                    </a:lnTo>
                    <a:cubicBezTo>
                      <a:pt x="8674" y="5"/>
                      <a:pt x="8654" y="1"/>
                      <a:pt x="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5224525" y="2969550"/>
                <a:ext cx="783300" cy="1180975"/>
              </a:xfrm>
              <a:custGeom>
                <a:avLst/>
                <a:gdLst/>
                <a:ahLst/>
                <a:cxnLst/>
                <a:rect l="l" t="t" r="r" b="b"/>
                <a:pathLst>
                  <a:path w="31332" h="47239" extrusionOk="0">
                    <a:moveTo>
                      <a:pt x="16190" y="0"/>
                    </a:moveTo>
                    <a:lnTo>
                      <a:pt x="9920" y="2419"/>
                    </a:lnTo>
                    <a:lnTo>
                      <a:pt x="182" y="45706"/>
                    </a:lnTo>
                    <a:cubicBezTo>
                      <a:pt x="0" y="46492"/>
                      <a:pt x="605" y="47238"/>
                      <a:pt x="1411" y="47238"/>
                    </a:cubicBezTo>
                    <a:lnTo>
                      <a:pt x="29940" y="47238"/>
                    </a:lnTo>
                    <a:cubicBezTo>
                      <a:pt x="30726" y="47238"/>
                      <a:pt x="31331" y="46533"/>
                      <a:pt x="31170" y="45767"/>
                    </a:cubicBezTo>
                    <a:cubicBezTo>
                      <a:pt x="29275" y="35807"/>
                      <a:pt x="27944" y="15363"/>
                      <a:pt x="24617" y="8165"/>
                    </a:cubicBezTo>
                    <a:cubicBezTo>
                      <a:pt x="21129" y="605"/>
                      <a:pt x="16190" y="0"/>
                      <a:pt x="16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5832900" y="3161900"/>
                <a:ext cx="173400" cy="953850"/>
              </a:xfrm>
              <a:custGeom>
                <a:avLst/>
                <a:gdLst/>
                <a:ahLst/>
                <a:cxnLst/>
                <a:rect l="l" t="t" r="r" b="b"/>
                <a:pathLst>
                  <a:path w="6936" h="38154" extrusionOk="0">
                    <a:moveTo>
                      <a:pt x="114" y="0"/>
                    </a:moveTo>
                    <a:cubicBezTo>
                      <a:pt x="102" y="0"/>
                      <a:pt x="91" y="3"/>
                      <a:pt x="81" y="8"/>
                    </a:cubicBezTo>
                    <a:cubicBezTo>
                      <a:pt x="20" y="28"/>
                      <a:pt x="0" y="88"/>
                      <a:pt x="20" y="129"/>
                    </a:cubicBezTo>
                    <a:lnTo>
                      <a:pt x="786" y="1984"/>
                    </a:lnTo>
                    <a:cubicBezTo>
                      <a:pt x="807" y="2004"/>
                      <a:pt x="1573" y="4342"/>
                      <a:pt x="2419" y="8355"/>
                    </a:cubicBezTo>
                    <a:cubicBezTo>
                      <a:pt x="3246" y="12286"/>
                      <a:pt x="3992" y="17951"/>
                      <a:pt x="4859" y="24504"/>
                    </a:cubicBezTo>
                    <a:lnTo>
                      <a:pt x="5141" y="26560"/>
                    </a:lnTo>
                    <a:cubicBezTo>
                      <a:pt x="5363" y="28254"/>
                      <a:pt x="5605" y="29968"/>
                      <a:pt x="5867" y="31782"/>
                    </a:cubicBezTo>
                    <a:cubicBezTo>
                      <a:pt x="6170" y="33819"/>
                      <a:pt x="6472" y="35936"/>
                      <a:pt x="6754" y="38073"/>
                    </a:cubicBezTo>
                    <a:cubicBezTo>
                      <a:pt x="6754" y="38133"/>
                      <a:pt x="6795" y="38153"/>
                      <a:pt x="6835" y="38153"/>
                    </a:cubicBezTo>
                    <a:lnTo>
                      <a:pt x="6855" y="38153"/>
                    </a:lnTo>
                    <a:cubicBezTo>
                      <a:pt x="6916" y="38153"/>
                      <a:pt x="6936" y="38113"/>
                      <a:pt x="6936" y="38052"/>
                    </a:cubicBezTo>
                    <a:cubicBezTo>
                      <a:pt x="6653" y="35895"/>
                      <a:pt x="6351" y="33798"/>
                      <a:pt x="6069" y="31762"/>
                    </a:cubicBezTo>
                    <a:cubicBezTo>
                      <a:pt x="5807" y="29948"/>
                      <a:pt x="5545" y="28214"/>
                      <a:pt x="5323" y="26520"/>
                    </a:cubicBezTo>
                    <a:lnTo>
                      <a:pt x="5061" y="24484"/>
                    </a:lnTo>
                    <a:cubicBezTo>
                      <a:pt x="4174" y="17911"/>
                      <a:pt x="3428" y="12246"/>
                      <a:pt x="2601" y="8314"/>
                    </a:cubicBezTo>
                    <a:cubicBezTo>
                      <a:pt x="1754" y="4282"/>
                      <a:pt x="968" y="1943"/>
                      <a:pt x="968" y="1923"/>
                    </a:cubicBezTo>
                    <a:lnTo>
                      <a:pt x="202" y="68"/>
                    </a:lnTo>
                    <a:cubicBezTo>
                      <a:pt x="187" y="23"/>
                      <a:pt x="149"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4961900" y="3244250"/>
                <a:ext cx="359925" cy="913325"/>
              </a:xfrm>
              <a:custGeom>
                <a:avLst/>
                <a:gdLst/>
                <a:ahLst/>
                <a:cxnLst/>
                <a:rect l="l" t="t" r="r" b="b"/>
                <a:pathLst>
                  <a:path w="14397" h="36533" extrusionOk="0">
                    <a:moveTo>
                      <a:pt x="10928" y="0"/>
                    </a:moveTo>
                    <a:cubicBezTo>
                      <a:pt x="8408" y="4698"/>
                      <a:pt x="5908" y="11674"/>
                      <a:pt x="3489" y="20807"/>
                    </a:cubicBezTo>
                    <a:cubicBezTo>
                      <a:pt x="1332" y="28972"/>
                      <a:pt x="21" y="35908"/>
                      <a:pt x="1" y="35988"/>
                    </a:cubicBezTo>
                    <a:lnTo>
                      <a:pt x="2985" y="36533"/>
                    </a:lnTo>
                    <a:cubicBezTo>
                      <a:pt x="3025" y="36271"/>
                      <a:pt x="7844" y="10847"/>
                      <a:pt x="14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5184700" y="3845750"/>
                <a:ext cx="273200" cy="224625"/>
              </a:xfrm>
              <a:custGeom>
                <a:avLst/>
                <a:gdLst/>
                <a:ahLst/>
                <a:cxnLst/>
                <a:rect l="l" t="t" r="r" b="b"/>
                <a:pathLst>
                  <a:path w="10928" h="8985" extrusionOk="0">
                    <a:moveTo>
                      <a:pt x="5686" y="0"/>
                    </a:moveTo>
                    <a:cubicBezTo>
                      <a:pt x="4941" y="0"/>
                      <a:pt x="4061" y="214"/>
                      <a:pt x="3065" y="819"/>
                    </a:cubicBezTo>
                    <a:cubicBezTo>
                      <a:pt x="2097" y="1424"/>
                      <a:pt x="1311" y="2795"/>
                      <a:pt x="706" y="5033"/>
                    </a:cubicBezTo>
                    <a:cubicBezTo>
                      <a:pt x="262" y="6565"/>
                      <a:pt x="81" y="7936"/>
                      <a:pt x="81" y="7977"/>
                    </a:cubicBezTo>
                    <a:cubicBezTo>
                      <a:pt x="0" y="8461"/>
                      <a:pt x="343" y="8904"/>
                      <a:pt x="827" y="8985"/>
                    </a:cubicBezTo>
                    <a:lnTo>
                      <a:pt x="948" y="8985"/>
                    </a:lnTo>
                    <a:cubicBezTo>
                      <a:pt x="1371" y="8985"/>
                      <a:pt x="1754" y="8662"/>
                      <a:pt x="1815" y="8219"/>
                    </a:cubicBezTo>
                    <a:cubicBezTo>
                      <a:pt x="2097" y="6162"/>
                      <a:pt x="2964" y="2956"/>
                      <a:pt x="3992" y="2331"/>
                    </a:cubicBezTo>
                    <a:cubicBezTo>
                      <a:pt x="4608" y="1950"/>
                      <a:pt x="5171" y="1764"/>
                      <a:pt x="5685" y="1764"/>
                    </a:cubicBezTo>
                    <a:cubicBezTo>
                      <a:pt x="6014" y="1764"/>
                      <a:pt x="6323" y="1839"/>
                      <a:pt x="6613" y="1989"/>
                    </a:cubicBezTo>
                    <a:cubicBezTo>
                      <a:pt x="8004" y="2715"/>
                      <a:pt x="8992" y="5073"/>
                      <a:pt x="9133" y="7977"/>
                    </a:cubicBezTo>
                    <a:cubicBezTo>
                      <a:pt x="9153" y="8448"/>
                      <a:pt x="9555" y="8804"/>
                      <a:pt x="10023" y="8804"/>
                    </a:cubicBezTo>
                    <a:cubicBezTo>
                      <a:pt x="10035" y="8804"/>
                      <a:pt x="10048" y="8804"/>
                      <a:pt x="10061" y="8803"/>
                    </a:cubicBezTo>
                    <a:cubicBezTo>
                      <a:pt x="10545" y="8783"/>
                      <a:pt x="10928" y="8360"/>
                      <a:pt x="10908" y="7876"/>
                    </a:cubicBezTo>
                    <a:cubicBezTo>
                      <a:pt x="10706" y="4307"/>
                      <a:pt x="9396" y="1464"/>
                      <a:pt x="7440" y="436"/>
                    </a:cubicBezTo>
                    <a:cubicBezTo>
                      <a:pt x="6995" y="199"/>
                      <a:pt x="6403" y="0"/>
                      <a:pt x="5686" y="0"/>
                    </a:cubicBezTo>
                    <a:close/>
                  </a:path>
                </a:pathLst>
              </a:custGeom>
              <a:solidFill>
                <a:srgbClr val="5C6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4941250" y="4100600"/>
                <a:ext cx="832700" cy="633300"/>
              </a:xfrm>
              <a:custGeom>
                <a:avLst/>
                <a:gdLst/>
                <a:ahLst/>
                <a:cxnLst/>
                <a:rect l="l" t="t" r="r" b="b"/>
                <a:pathLst>
                  <a:path w="33308" h="25332" extrusionOk="0">
                    <a:moveTo>
                      <a:pt x="32218" y="0"/>
                    </a:moveTo>
                    <a:lnTo>
                      <a:pt x="1311" y="1210"/>
                    </a:lnTo>
                    <a:lnTo>
                      <a:pt x="61" y="20868"/>
                    </a:lnTo>
                    <a:cubicBezTo>
                      <a:pt x="0" y="21936"/>
                      <a:pt x="787" y="22843"/>
                      <a:pt x="1855" y="22924"/>
                    </a:cubicBezTo>
                    <a:lnTo>
                      <a:pt x="31210" y="25323"/>
                    </a:lnTo>
                    <a:cubicBezTo>
                      <a:pt x="31269" y="25329"/>
                      <a:pt x="31328" y="25331"/>
                      <a:pt x="31386" y="25331"/>
                    </a:cubicBezTo>
                    <a:cubicBezTo>
                      <a:pt x="32419" y="25331"/>
                      <a:pt x="33288" y="24497"/>
                      <a:pt x="33307" y="23428"/>
                    </a:cubicBezTo>
                    <a:lnTo>
                      <a:pt x="32884" y="686"/>
                    </a:lnTo>
                    <a:lnTo>
                      <a:pt x="32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754775" y="4108675"/>
                <a:ext cx="4550" cy="599825"/>
              </a:xfrm>
              <a:custGeom>
                <a:avLst/>
                <a:gdLst/>
                <a:ahLst/>
                <a:cxnLst/>
                <a:rect l="l" t="t" r="r" b="b"/>
                <a:pathLst>
                  <a:path w="182" h="23993" extrusionOk="0">
                    <a:moveTo>
                      <a:pt x="81" y="0"/>
                    </a:moveTo>
                    <a:cubicBezTo>
                      <a:pt x="40" y="0"/>
                      <a:pt x="0" y="40"/>
                      <a:pt x="0" y="101"/>
                    </a:cubicBezTo>
                    <a:lnTo>
                      <a:pt x="0" y="23891"/>
                    </a:lnTo>
                    <a:cubicBezTo>
                      <a:pt x="0" y="23932"/>
                      <a:pt x="40" y="23992"/>
                      <a:pt x="81" y="23992"/>
                    </a:cubicBezTo>
                    <a:cubicBezTo>
                      <a:pt x="141" y="23992"/>
                      <a:pt x="182" y="23932"/>
                      <a:pt x="182" y="23891"/>
                    </a:cubicBezTo>
                    <a:lnTo>
                      <a:pt x="182" y="101"/>
                    </a:lnTo>
                    <a:cubicBezTo>
                      <a:pt x="182" y="40"/>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4896900" y="4100600"/>
                <a:ext cx="849825" cy="677575"/>
              </a:xfrm>
              <a:custGeom>
                <a:avLst/>
                <a:gdLst/>
                <a:ahLst/>
                <a:cxnLst/>
                <a:rect l="l" t="t" r="r" b="b"/>
                <a:pathLst>
                  <a:path w="33993" h="27103" extrusionOk="0">
                    <a:moveTo>
                      <a:pt x="33992" y="0"/>
                    </a:moveTo>
                    <a:lnTo>
                      <a:pt x="1331" y="767"/>
                    </a:lnTo>
                    <a:lnTo>
                      <a:pt x="61" y="22642"/>
                    </a:lnTo>
                    <a:cubicBezTo>
                      <a:pt x="0" y="23690"/>
                      <a:pt x="807" y="24597"/>
                      <a:pt x="1855" y="24698"/>
                    </a:cubicBezTo>
                    <a:lnTo>
                      <a:pt x="31210" y="27098"/>
                    </a:lnTo>
                    <a:cubicBezTo>
                      <a:pt x="31259" y="27101"/>
                      <a:pt x="31308" y="27103"/>
                      <a:pt x="31356" y="27103"/>
                    </a:cubicBezTo>
                    <a:cubicBezTo>
                      <a:pt x="32421" y="27103"/>
                      <a:pt x="33308" y="26263"/>
                      <a:pt x="33327" y="25202"/>
                    </a:cubicBezTo>
                    <a:lnTo>
                      <a:pt x="33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4894375" y="4098075"/>
                <a:ext cx="854875" cy="682500"/>
              </a:xfrm>
              <a:custGeom>
                <a:avLst/>
                <a:gdLst/>
                <a:ahLst/>
                <a:cxnLst/>
                <a:rect l="l" t="t" r="r" b="b"/>
                <a:pathLst>
                  <a:path w="34195" h="27300" extrusionOk="0">
                    <a:moveTo>
                      <a:pt x="33993" y="202"/>
                    </a:moveTo>
                    <a:lnTo>
                      <a:pt x="33327" y="25283"/>
                    </a:lnTo>
                    <a:cubicBezTo>
                      <a:pt x="33327" y="25807"/>
                      <a:pt x="33106" y="26291"/>
                      <a:pt x="32722" y="26634"/>
                    </a:cubicBezTo>
                    <a:cubicBezTo>
                      <a:pt x="32378" y="26942"/>
                      <a:pt x="31935" y="27104"/>
                      <a:pt x="31483" y="27104"/>
                    </a:cubicBezTo>
                    <a:cubicBezTo>
                      <a:pt x="31433" y="27104"/>
                      <a:pt x="31382" y="27102"/>
                      <a:pt x="31331" y="27098"/>
                    </a:cubicBezTo>
                    <a:lnTo>
                      <a:pt x="1976" y="24698"/>
                    </a:lnTo>
                    <a:cubicBezTo>
                      <a:pt x="948" y="24618"/>
                      <a:pt x="202" y="23751"/>
                      <a:pt x="262" y="22743"/>
                    </a:cubicBezTo>
                    <a:lnTo>
                      <a:pt x="1512" y="948"/>
                    </a:lnTo>
                    <a:lnTo>
                      <a:pt x="33993" y="202"/>
                    </a:lnTo>
                    <a:close/>
                    <a:moveTo>
                      <a:pt x="34093" y="1"/>
                    </a:moveTo>
                    <a:lnTo>
                      <a:pt x="1432" y="767"/>
                    </a:lnTo>
                    <a:cubicBezTo>
                      <a:pt x="1371" y="767"/>
                      <a:pt x="1331" y="807"/>
                      <a:pt x="1331" y="868"/>
                    </a:cubicBezTo>
                    <a:lnTo>
                      <a:pt x="81" y="22723"/>
                    </a:lnTo>
                    <a:cubicBezTo>
                      <a:pt x="0" y="23852"/>
                      <a:pt x="827" y="24799"/>
                      <a:pt x="1956" y="24880"/>
                    </a:cubicBezTo>
                    <a:lnTo>
                      <a:pt x="31311" y="27279"/>
                    </a:lnTo>
                    <a:cubicBezTo>
                      <a:pt x="31372" y="27279"/>
                      <a:pt x="31432" y="27299"/>
                      <a:pt x="31472" y="27299"/>
                    </a:cubicBezTo>
                    <a:cubicBezTo>
                      <a:pt x="31976" y="27299"/>
                      <a:pt x="32460" y="27118"/>
                      <a:pt x="32843" y="26775"/>
                    </a:cubicBezTo>
                    <a:cubicBezTo>
                      <a:pt x="33267" y="26392"/>
                      <a:pt x="33509" y="25868"/>
                      <a:pt x="33529" y="25303"/>
                    </a:cubicBezTo>
                    <a:lnTo>
                      <a:pt x="34194" y="101"/>
                    </a:lnTo>
                    <a:cubicBezTo>
                      <a:pt x="34194" y="81"/>
                      <a:pt x="34174" y="41"/>
                      <a:pt x="34154" y="21"/>
                    </a:cubicBezTo>
                    <a:cubicBezTo>
                      <a:pt x="34134" y="21"/>
                      <a:pt x="34114" y="1"/>
                      <a:pt x="34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4954850" y="4286075"/>
                <a:ext cx="701650" cy="456700"/>
              </a:xfrm>
              <a:custGeom>
                <a:avLst/>
                <a:gdLst/>
                <a:ahLst/>
                <a:cxnLst/>
                <a:rect l="l" t="t" r="r" b="b"/>
                <a:pathLst>
                  <a:path w="28066" h="18268" extrusionOk="0">
                    <a:moveTo>
                      <a:pt x="27864" y="202"/>
                    </a:moveTo>
                    <a:lnTo>
                      <a:pt x="27864" y="18066"/>
                    </a:lnTo>
                    <a:lnTo>
                      <a:pt x="182" y="15767"/>
                    </a:lnTo>
                    <a:lnTo>
                      <a:pt x="485" y="1977"/>
                    </a:lnTo>
                    <a:lnTo>
                      <a:pt x="27864" y="202"/>
                    </a:lnTo>
                    <a:close/>
                    <a:moveTo>
                      <a:pt x="27965" y="1"/>
                    </a:moveTo>
                    <a:lnTo>
                      <a:pt x="404" y="1795"/>
                    </a:lnTo>
                    <a:cubicBezTo>
                      <a:pt x="343" y="1795"/>
                      <a:pt x="303" y="1836"/>
                      <a:pt x="303" y="1876"/>
                    </a:cubicBezTo>
                    <a:lnTo>
                      <a:pt x="1" y="15868"/>
                    </a:lnTo>
                    <a:cubicBezTo>
                      <a:pt x="1" y="15908"/>
                      <a:pt x="41" y="15949"/>
                      <a:pt x="81" y="15949"/>
                    </a:cubicBezTo>
                    <a:lnTo>
                      <a:pt x="27965" y="18267"/>
                    </a:lnTo>
                    <a:cubicBezTo>
                      <a:pt x="27985" y="18267"/>
                      <a:pt x="28005" y="18247"/>
                      <a:pt x="28025" y="18247"/>
                    </a:cubicBezTo>
                    <a:cubicBezTo>
                      <a:pt x="28045" y="18227"/>
                      <a:pt x="28066" y="18187"/>
                      <a:pt x="28066" y="18166"/>
                    </a:cubicBezTo>
                    <a:lnTo>
                      <a:pt x="28066" y="102"/>
                    </a:lnTo>
                    <a:cubicBezTo>
                      <a:pt x="28066" y="82"/>
                      <a:pt x="28045" y="61"/>
                      <a:pt x="28025" y="41"/>
                    </a:cubicBezTo>
                    <a:cubicBezTo>
                      <a:pt x="28005" y="21"/>
                      <a:pt x="27985" y="1"/>
                      <a:pt x="27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672100" y="4330950"/>
                <a:ext cx="23725" cy="399225"/>
              </a:xfrm>
              <a:custGeom>
                <a:avLst/>
                <a:gdLst/>
                <a:ahLst/>
                <a:cxnLst/>
                <a:rect l="l" t="t" r="r" b="b"/>
                <a:pathLst>
                  <a:path w="949" h="15969" extrusionOk="0">
                    <a:moveTo>
                      <a:pt x="867" y="0"/>
                    </a:moveTo>
                    <a:cubicBezTo>
                      <a:pt x="807" y="0"/>
                      <a:pt x="767" y="41"/>
                      <a:pt x="767" y="81"/>
                    </a:cubicBezTo>
                    <a:lnTo>
                      <a:pt x="1" y="15867"/>
                    </a:lnTo>
                    <a:cubicBezTo>
                      <a:pt x="1" y="15928"/>
                      <a:pt x="41" y="15968"/>
                      <a:pt x="81" y="15968"/>
                    </a:cubicBezTo>
                    <a:lnTo>
                      <a:pt x="101" y="15968"/>
                    </a:lnTo>
                    <a:cubicBezTo>
                      <a:pt x="142" y="15968"/>
                      <a:pt x="182" y="15928"/>
                      <a:pt x="182" y="15867"/>
                    </a:cubicBezTo>
                    <a:lnTo>
                      <a:pt x="948" y="101"/>
                    </a:lnTo>
                    <a:cubicBezTo>
                      <a:pt x="948" y="41"/>
                      <a:pt x="908" y="0"/>
                      <a:pt x="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442775" y="3070850"/>
                <a:ext cx="254050" cy="1142675"/>
              </a:xfrm>
              <a:custGeom>
                <a:avLst/>
                <a:gdLst/>
                <a:ahLst/>
                <a:cxnLst/>
                <a:rect l="l" t="t" r="r" b="b"/>
                <a:pathLst>
                  <a:path w="10162" h="45707" extrusionOk="0">
                    <a:moveTo>
                      <a:pt x="806" y="0"/>
                    </a:moveTo>
                    <a:lnTo>
                      <a:pt x="0" y="3630"/>
                    </a:lnTo>
                    <a:cubicBezTo>
                      <a:pt x="1835" y="5968"/>
                      <a:pt x="3589" y="9597"/>
                      <a:pt x="4234" y="15162"/>
                    </a:cubicBezTo>
                    <a:cubicBezTo>
                      <a:pt x="5403" y="25041"/>
                      <a:pt x="7057" y="44134"/>
                      <a:pt x="7077" y="44315"/>
                    </a:cubicBezTo>
                    <a:cubicBezTo>
                      <a:pt x="7137" y="45102"/>
                      <a:pt x="7803" y="45707"/>
                      <a:pt x="8589" y="45707"/>
                    </a:cubicBezTo>
                    <a:cubicBezTo>
                      <a:pt x="8629" y="45707"/>
                      <a:pt x="8670" y="45707"/>
                      <a:pt x="8710" y="45686"/>
                    </a:cubicBezTo>
                    <a:cubicBezTo>
                      <a:pt x="9536" y="45626"/>
                      <a:pt x="10161" y="44900"/>
                      <a:pt x="10081" y="44053"/>
                    </a:cubicBezTo>
                    <a:cubicBezTo>
                      <a:pt x="10081" y="43872"/>
                      <a:pt x="8407" y="24739"/>
                      <a:pt x="7238" y="14799"/>
                    </a:cubicBezTo>
                    <a:cubicBezTo>
                      <a:pt x="6331" y="7138"/>
                      <a:pt x="3468" y="2601"/>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4882775" y="4098575"/>
                <a:ext cx="854875" cy="380075"/>
              </a:xfrm>
              <a:custGeom>
                <a:avLst/>
                <a:gdLst/>
                <a:ahLst/>
                <a:cxnLst/>
                <a:rect l="l" t="t" r="r" b="b"/>
                <a:pathLst>
                  <a:path w="34195" h="15203" extrusionOk="0">
                    <a:moveTo>
                      <a:pt x="34195" y="1"/>
                    </a:moveTo>
                    <a:lnTo>
                      <a:pt x="968" y="364"/>
                    </a:lnTo>
                    <a:cubicBezTo>
                      <a:pt x="968" y="364"/>
                      <a:pt x="1" y="8670"/>
                      <a:pt x="1" y="9900"/>
                    </a:cubicBezTo>
                    <a:cubicBezTo>
                      <a:pt x="1" y="11130"/>
                      <a:pt x="41" y="12158"/>
                      <a:pt x="3650" y="12481"/>
                    </a:cubicBezTo>
                    <a:cubicBezTo>
                      <a:pt x="7239" y="12824"/>
                      <a:pt x="13045" y="12703"/>
                      <a:pt x="14194" y="14900"/>
                    </a:cubicBezTo>
                    <a:lnTo>
                      <a:pt x="18166" y="15203"/>
                    </a:lnTo>
                    <a:cubicBezTo>
                      <a:pt x="18166" y="15203"/>
                      <a:pt x="18771" y="13690"/>
                      <a:pt x="21251" y="13630"/>
                    </a:cubicBezTo>
                    <a:cubicBezTo>
                      <a:pt x="23711" y="13590"/>
                      <a:pt x="30969" y="13650"/>
                      <a:pt x="32118" y="12844"/>
                    </a:cubicBezTo>
                    <a:cubicBezTo>
                      <a:pt x="33267" y="12037"/>
                      <a:pt x="33892" y="11755"/>
                      <a:pt x="34013" y="6009"/>
                    </a:cubicBezTo>
                    <a:cubicBezTo>
                      <a:pt x="34134" y="263"/>
                      <a:pt x="34195" y="1"/>
                      <a:pt x="34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5237125" y="4458050"/>
                <a:ext cx="110900" cy="97750"/>
              </a:xfrm>
              <a:custGeom>
                <a:avLst/>
                <a:gdLst/>
                <a:ahLst/>
                <a:cxnLst/>
                <a:rect l="l" t="t" r="r" b="b"/>
                <a:pathLst>
                  <a:path w="4436" h="3910" extrusionOk="0">
                    <a:moveTo>
                      <a:pt x="1188" y="1"/>
                    </a:moveTo>
                    <a:cubicBezTo>
                      <a:pt x="551" y="1"/>
                      <a:pt x="20" y="99"/>
                      <a:pt x="20" y="521"/>
                    </a:cubicBezTo>
                    <a:cubicBezTo>
                      <a:pt x="0" y="1126"/>
                      <a:pt x="242" y="1146"/>
                      <a:pt x="242" y="1146"/>
                    </a:cubicBezTo>
                    <a:cubicBezTo>
                      <a:pt x="161" y="1146"/>
                      <a:pt x="61" y="1267"/>
                      <a:pt x="81" y="1590"/>
                    </a:cubicBezTo>
                    <a:cubicBezTo>
                      <a:pt x="119" y="1877"/>
                      <a:pt x="486" y="1910"/>
                      <a:pt x="522" y="1912"/>
                    </a:cubicBezTo>
                    <a:lnTo>
                      <a:pt x="522" y="1912"/>
                    </a:lnTo>
                    <a:lnTo>
                      <a:pt x="202" y="1892"/>
                    </a:lnTo>
                    <a:lnTo>
                      <a:pt x="202" y="1892"/>
                    </a:lnTo>
                    <a:cubicBezTo>
                      <a:pt x="202" y="1892"/>
                      <a:pt x="121" y="2961"/>
                      <a:pt x="303" y="3384"/>
                    </a:cubicBezTo>
                    <a:cubicBezTo>
                      <a:pt x="450" y="3679"/>
                      <a:pt x="1567" y="3909"/>
                      <a:pt x="2536" y="3909"/>
                    </a:cubicBezTo>
                    <a:cubicBezTo>
                      <a:pt x="2892" y="3909"/>
                      <a:pt x="3228" y="3878"/>
                      <a:pt x="3488" y="3807"/>
                    </a:cubicBezTo>
                    <a:cubicBezTo>
                      <a:pt x="4436" y="3566"/>
                      <a:pt x="4053" y="2033"/>
                      <a:pt x="4053" y="2033"/>
                    </a:cubicBezTo>
                    <a:cubicBezTo>
                      <a:pt x="4073" y="1408"/>
                      <a:pt x="3770" y="1307"/>
                      <a:pt x="3770" y="1307"/>
                    </a:cubicBezTo>
                    <a:cubicBezTo>
                      <a:pt x="3911" y="1267"/>
                      <a:pt x="4093" y="541"/>
                      <a:pt x="3952" y="360"/>
                    </a:cubicBezTo>
                    <a:cubicBezTo>
                      <a:pt x="3790" y="178"/>
                      <a:pt x="2964" y="98"/>
                      <a:pt x="2036" y="37"/>
                    </a:cubicBezTo>
                    <a:cubicBezTo>
                      <a:pt x="1757" y="19"/>
                      <a:pt x="14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5240650" y="4503325"/>
                <a:ext cx="96300" cy="39850"/>
              </a:xfrm>
              <a:custGeom>
                <a:avLst/>
                <a:gdLst/>
                <a:ahLst/>
                <a:cxnLst/>
                <a:rect l="l" t="t" r="r" b="b"/>
                <a:pathLst>
                  <a:path w="3852" h="1594" extrusionOk="0">
                    <a:moveTo>
                      <a:pt x="101" y="0"/>
                    </a:moveTo>
                    <a:cubicBezTo>
                      <a:pt x="61" y="0"/>
                      <a:pt x="0" y="41"/>
                      <a:pt x="0" y="81"/>
                    </a:cubicBezTo>
                    <a:cubicBezTo>
                      <a:pt x="0" y="142"/>
                      <a:pt x="41" y="182"/>
                      <a:pt x="101" y="182"/>
                    </a:cubicBezTo>
                    <a:lnTo>
                      <a:pt x="3549" y="303"/>
                    </a:lnTo>
                    <a:cubicBezTo>
                      <a:pt x="3569" y="525"/>
                      <a:pt x="3629" y="1130"/>
                      <a:pt x="3549" y="1472"/>
                    </a:cubicBezTo>
                    <a:cubicBezTo>
                      <a:pt x="3529" y="1533"/>
                      <a:pt x="3549" y="1573"/>
                      <a:pt x="3609" y="1593"/>
                    </a:cubicBezTo>
                    <a:lnTo>
                      <a:pt x="3629" y="1593"/>
                    </a:lnTo>
                    <a:cubicBezTo>
                      <a:pt x="3670" y="1593"/>
                      <a:pt x="3710" y="1573"/>
                      <a:pt x="3730" y="1533"/>
                    </a:cubicBezTo>
                    <a:cubicBezTo>
                      <a:pt x="3851" y="1069"/>
                      <a:pt x="3730" y="242"/>
                      <a:pt x="3730" y="202"/>
                    </a:cubicBezTo>
                    <a:cubicBezTo>
                      <a:pt x="3710" y="162"/>
                      <a:pt x="3690" y="121"/>
                      <a:pt x="3629"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5237125" y="4484175"/>
                <a:ext cx="99300" cy="7575"/>
              </a:xfrm>
              <a:custGeom>
                <a:avLst/>
                <a:gdLst/>
                <a:ahLst/>
                <a:cxnLst/>
                <a:rect l="l" t="t" r="r" b="b"/>
                <a:pathLst>
                  <a:path w="3972" h="303" extrusionOk="0">
                    <a:moveTo>
                      <a:pt x="101" y="0"/>
                    </a:moveTo>
                    <a:cubicBezTo>
                      <a:pt x="40" y="0"/>
                      <a:pt x="0" y="41"/>
                      <a:pt x="0" y="101"/>
                    </a:cubicBezTo>
                    <a:cubicBezTo>
                      <a:pt x="0" y="162"/>
                      <a:pt x="40" y="202"/>
                      <a:pt x="81" y="202"/>
                    </a:cubicBezTo>
                    <a:lnTo>
                      <a:pt x="3871" y="303"/>
                    </a:lnTo>
                    <a:cubicBezTo>
                      <a:pt x="3932" y="303"/>
                      <a:pt x="3972" y="262"/>
                      <a:pt x="3972" y="222"/>
                    </a:cubicBezTo>
                    <a:cubicBezTo>
                      <a:pt x="3972" y="162"/>
                      <a:pt x="3932" y="121"/>
                      <a:pt x="3891"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5219475" y="4366725"/>
                <a:ext cx="130075" cy="105875"/>
              </a:xfrm>
              <a:custGeom>
                <a:avLst/>
                <a:gdLst/>
                <a:ahLst/>
                <a:cxnLst/>
                <a:rect l="l" t="t" r="r" b="b"/>
                <a:pathLst>
                  <a:path w="5203" h="4235" extrusionOk="0">
                    <a:moveTo>
                      <a:pt x="2581" y="202"/>
                    </a:moveTo>
                    <a:cubicBezTo>
                      <a:pt x="2783" y="263"/>
                      <a:pt x="4295" y="747"/>
                      <a:pt x="4638" y="1856"/>
                    </a:cubicBezTo>
                    <a:cubicBezTo>
                      <a:pt x="4940" y="2904"/>
                      <a:pt x="4496" y="3831"/>
                      <a:pt x="4376" y="4053"/>
                    </a:cubicBezTo>
                    <a:lnTo>
                      <a:pt x="1513" y="3973"/>
                    </a:lnTo>
                    <a:lnTo>
                      <a:pt x="928" y="3791"/>
                    </a:lnTo>
                    <a:cubicBezTo>
                      <a:pt x="827" y="3549"/>
                      <a:pt x="263" y="2279"/>
                      <a:pt x="726" y="1533"/>
                    </a:cubicBezTo>
                    <a:cubicBezTo>
                      <a:pt x="1331" y="545"/>
                      <a:pt x="2400" y="243"/>
                      <a:pt x="2581" y="202"/>
                    </a:cubicBezTo>
                    <a:close/>
                    <a:moveTo>
                      <a:pt x="2561" y="1"/>
                    </a:moveTo>
                    <a:cubicBezTo>
                      <a:pt x="2500" y="21"/>
                      <a:pt x="1250" y="303"/>
                      <a:pt x="565" y="1432"/>
                    </a:cubicBezTo>
                    <a:cubicBezTo>
                      <a:pt x="0" y="2339"/>
                      <a:pt x="746" y="3852"/>
                      <a:pt x="787" y="3912"/>
                    </a:cubicBezTo>
                    <a:cubicBezTo>
                      <a:pt x="787" y="3932"/>
                      <a:pt x="807" y="3952"/>
                      <a:pt x="827" y="3952"/>
                    </a:cubicBezTo>
                    <a:lnTo>
                      <a:pt x="1472" y="4154"/>
                    </a:lnTo>
                    <a:lnTo>
                      <a:pt x="1492" y="4154"/>
                    </a:lnTo>
                    <a:lnTo>
                      <a:pt x="4416" y="4235"/>
                    </a:lnTo>
                    <a:lnTo>
                      <a:pt x="4436" y="4235"/>
                    </a:lnTo>
                    <a:cubicBezTo>
                      <a:pt x="4456" y="4235"/>
                      <a:pt x="4496" y="4214"/>
                      <a:pt x="4517" y="4194"/>
                    </a:cubicBezTo>
                    <a:cubicBezTo>
                      <a:pt x="4537" y="4154"/>
                      <a:pt x="5202" y="3085"/>
                      <a:pt x="4819" y="1795"/>
                    </a:cubicBezTo>
                    <a:cubicBezTo>
                      <a:pt x="4416" y="505"/>
                      <a:pt x="2682" y="21"/>
                      <a:pt x="2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4880250" y="4096425"/>
                <a:ext cx="859925" cy="384250"/>
              </a:xfrm>
              <a:custGeom>
                <a:avLst/>
                <a:gdLst/>
                <a:ahLst/>
                <a:cxnLst/>
                <a:rect l="l" t="t" r="r" b="b"/>
                <a:pathLst>
                  <a:path w="34397" h="15370" extrusionOk="0">
                    <a:moveTo>
                      <a:pt x="34284" y="1"/>
                    </a:moveTo>
                    <a:cubicBezTo>
                      <a:pt x="34241" y="1"/>
                      <a:pt x="34211" y="34"/>
                      <a:pt x="34195" y="67"/>
                    </a:cubicBezTo>
                    <a:cubicBezTo>
                      <a:pt x="34195" y="107"/>
                      <a:pt x="34134" y="490"/>
                      <a:pt x="34013" y="6095"/>
                    </a:cubicBezTo>
                    <a:cubicBezTo>
                      <a:pt x="33892" y="11639"/>
                      <a:pt x="33308" y="12063"/>
                      <a:pt x="32259" y="12789"/>
                    </a:cubicBezTo>
                    <a:lnTo>
                      <a:pt x="32158" y="12849"/>
                    </a:lnTo>
                    <a:cubicBezTo>
                      <a:pt x="31191" y="13535"/>
                      <a:pt x="25586" y="13595"/>
                      <a:pt x="22562" y="13615"/>
                    </a:cubicBezTo>
                    <a:cubicBezTo>
                      <a:pt x="22078" y="13615"/>
                      <a:pt x="21674" y="13635"/>
                      <a:pt x="21332" y="13635"/>
                    </a:cubicBezTo>
                    <a:cubicBezTo>
                      <a:pt x="19094" y="13676"/>
                      <a:pt x="18348" y="14885"/>
                      <a:pt x="18207" y="15188"/>
                    </a:cubicBezTo>
                    <a:lnTo>
                      <a:pt x="14356" y="14885"/>
                    </a:lnTo>
                    <a:cubicBezTo>
                      <a:pt x="13348" y="13091"/>
                      <a:pt x="9396" y="12849"/>
                      <a:pt x="5908" y="12627"/>
                    </a:cubicBezTo>
                    <a:cubicBezTo>
                      <a:pt x="5142" y="12587"/>
                      <a:pt x="4416" y="12547"/>
                      <a:pt x="3751" y="12486"/>
                    </a:cubicBezTo>
                    <a:cubicBezTo>
                      <a:pt x="182" y="12164"/>
                      <a:pt x="182" y="11155"/>
                      <a:pt x="182" y="9986"/>
                    </a:cubicBezTo>
                    <a:cubicBezTo>
                      <a:pt x="182" y="8776"/>
                      <a:pt x="1150" y="551"/>
                      <a:pt x="1150" y="470"/>
                    </a:cubicBezTo>
                    <a:cubicBezTo>
                      <a:pt x="1170" y="409"/>
                      <a:pt x="1130" y="369"/>
                      <a:pt x="1069" y="369"/>
                    </a:cubicBezTo>
                    <a:cubicBezTo>
                      <a:pt x="1062" y="365"/>
                      <a:pt x="1054" y="364"/>
                      <a:pt x="1046" y="364"/>
                    </a:cubicBezTo>
                    <a:cubicBezTo>
                      <a:pt x="1009" y="364"/>
                      <a:pt x="968" y="400"/>
                      <a:pt x="968" y="450"/>
                    </a:cubicBezTo>
                    <a:cubicBezTo>
                      <a:pt x="928" y="792"/>
                      <a:pt x="1" y="8776"/>
                      <a:pt x="1" y="9986"/>
                    </a:cubicBezTo>
                    <a:cubicBezTo>
                      <a:pt x="1" y="11196"/>
                      <a:pt x="1" y="12325"/>
                      <a:pt x="3731" y="12668"/>
                    </a:cubicBezTo>
                    <a:cubicBezTo>
                      <a:pt x="4396" y="12728"/>
                      <a:pt x="5122" y="12768"/>
                      <a:pt x="5908" y="12829"/>
                    </a:cubicBezTo>
                    <a:cubicBezTo>
                      <a:pt x="9194" y="13030"/>
                      <a:pt x="13307" y="13272"/>
                      <a:pt x="14215" y="15026"/>
                    </a:cubicBezTo>
                    <a:cubicBezTo>
                      <a:pt x="14215" y="15047"/>
                      <a:pt x="14255" y="15067"/>
                      <a:pt x="14275" y="15067"/>
                    </a:cubicBezTo>
                    <a:lnTo>
                      <a:pt x="18247" y="15369"/>
                    </a:lnTo>
                    <a:lnTo>
                      <a:pt x="18267" y="15369"/>
                    </a:lnTo>
                    <a:cubicBezTo>
                      <a:pt x="18287" y="15369"/>
                      <a:pt x="18328" y="15349"/>
                      <a:pt x="18348" y="15329"/>
                    </a:cubicBezTo>
                    <a:cubicBezTo>
                      <a:pt x="18348" y="15309"/>
                      <a:pt x="18973" y="13857"/>
                      <a:pt x="21352" y="13817"/>
                    </a:cubicBezTo>
                    <a:cubicBezTo>
                      <a:pt x="21674" y="13817"/>
                      <a:pt x="22078" y="13817"/>
                      <a:pt x="22562" y="13797"/>
                    </a:cubicBezTo>
                    <a:cubicBezTo>
                      <a:pt x="25808" y="13776"/>
                      <a:pt x="31251" y="13736"/>
                      <a:pt x="32279" y="13010"/>
                    </a:cubicBezTo>
                    <a:lnTo>
                      <a:pt x="32360" y="12950"/>
                    </a:lnTo>
                    <a:cubicBezTo>
                      <a:pt x="33469" y="12164"/>
                      <a:pt x="34074" y="11740"/>
                      <a:pt x="34195" y="6095"/>
                    </a:cubicBezTo>
                    <a:cubicBezTo>
                      <a:pt x="34316" y="551"/>
                      <a:pt x="34376" y="127"/>
                      <a:pt x="34376" y="107"/>
                    </a:cubicBezTo>
                    <a:cubicBezTo>
                      <a:pt x="34396" y="67"/>
                      <a:pt x="34356" y="6"/>
                      <a:pt x="34316" y="6"/>
                    </a:cubicBezTo>
                    <a:cubicBezTo>
                      <a:pt x="34305" y="2"/>
                      <a:pt x="34294" y="1"/>
                      <a:pt x="34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4954850" y="4105125"/>
                <a:ext cx="114450" cy="5075"/>
              </a:xfrm>
              <a:custGeom>
                <a:avLst/>
                <a:gdLst/>
                <a:ahLst/>
                <a:cxnLst/>
                <a:rect l="l" t="t" r="r" b="b"/>
                <a:pathLst>
                  <a:path w="4578" h="203" extrusionOk="0">
                    <a:moveTo>
                      <a:pt x="101" y="1"/>
                    </a:moveTo>
                    <a:cubicBezTo>
                      <a:pt x="41" y="1"/>
                      <a:pt x="1" y="41"/>
                      <a:pt x="1" y="82"/>
                    </a:cubicBezTo>
                    <a:cubicBezTo>
                      <a:pt x="1" y="142"/>
                      <a:pt x="41" y="182"/>
                      <a:pt x="101" y="182"/>
                    </a:cubicBezTo>
                    <a:lnTo>
                      <a:pt x="4476" y="203"/>
                    </a:lnTo>
                    <a:cubicBezTo>
                      <a:pt x="4537" y="203"/>
                      <a:pt x="4577" y="162"/>
                      <a:pt x="4577" y="102"/>
                    </a:cubicBezTo>
                    <a:cubicBezTo>
                      <a:pt x="4577" y="61"/>
                      <a:pt x="4537" y="21"/>
                      <a:pt x="4476" y="21"/>
                    </a:cubicBez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5583900" y="4098075"/>
                <a:ext cx="123000" cy="4575"/>
              </a:xfrm>
              <a:custGeom>
                <a:avLst/>
                <a:gdLst/>
                <a:ahLst/>
                <a:cxnLst/>
                <a:rect l="l" t="t" r="r" b="b"/>
                <a:pathLst>
                  <a:path w="4920" h="183" extrusionOk="0">
                    <a:moveTo>
                      <a:pt x="101" y="1"/>
                    </a:moveTo>
                    <a:cubicBezTo>
                      <a:pt x="41" y="1"/>
                      <a:pt x="0" y="41"/>
                      <a:pt x="0" y="101"/>
                    </a:cubicBezTo>
                    <a:cubicBezTo>
                      <a:pt x="0" y="142"/>
                      <a:pt x="41" y="182"/>
                      <a:pt x="101" y="182"/>
                    </a:cubicBezTo>
                    <a:lnTo>
                      <a:pt x="4819" y="182"/>
                    </a:lnTo>
                    <a:cubicBezTo>
                      <a:pt x="4879" y="182"/>
                      <a:pt x="4920" y="142"/>
                      <a:pt x="4920" y="101"/>
                    </a:cubicBezTo>
                    <a:cubicBezTo>
                      <a:pt x="4920" y="41"/>
                      <a:pt x="4879" y="1"/>
                      <a:pt x="4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5744175" y="4098200"/>
                <a:ext cx="21700" cy="21575"/>
              </a:xfrm>
              <a:custGeom>
                <a:avLst/>
                <a:gdLst/>
                <a:ahLst/>
                <a:cxnLst/>
                <a:rect l="l" t="t" r="r" b="b"/>
                <a:pathLst>
                  <a:path w="868" h="863" extrusionOk="0">
                    <a:moveTo>
                      <a:pt x="94" y="1"/>
                    </a:moveTo>
                    <a:cubicBezTo>
                      <a:pt x="71" y="1"/>
                      <a:pt x="51" y="6"/>
                      <a:pt x="41" y="16"/>
                    </a:cubicBezTo>
                    <a:cubicBezTo>
                      <a:pt x="1" y="56"/>
                      <a:pt x="1" y="117"/>
                      <a:pt x="41" y="157"/>
                    </a:cubicBezTo>
                    <a:lnTo>
                      <a:pt x="706" y="842"/>
                    </a:lnTo>
                    <a:cubicBezTo>
                      <a:pt x="726" y="863"/>
                      <a:pt x="747" y="863"/>
                      <a:pt x="767" y="863"/>
                    </a:cubicBezTo>
                    <a:cubicBezTo>
                      <a:pt x="787" y="863"/>
                      <a:pt x="827" y="863"/>
                      <a:pt x="827" y="842"/>
                    </a:cubicBezTo>
                    <a:cubicBezTo>
                      <a:pt x="868" y="802"/>
                      <a:pt x="868" y="742"/>
                      <a:pt x="847" y="721"/>
                    </a:cubicBezTo>
                    <a:lnTo>
                      <a:pt x="162" y="16"/>
                    </a:lnTo>
                    <a:cubicBezTo>
                      <a:pt x="142" y="6"/>
                      <a:pt x="117"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5968475" y="3199000"/>
                <a:ext cx="634100" cy="618800"/>
              </a:xfrm>
              <a:custGeom>
                <a:avLst/>
                <a:gdLst/>
                <a:ahLst/>
                <a:cxnLst/>
                <a:rect l="l" t="t" r="r" b="b"/>
                <a:pathLst>
                  <a:path w="25364" h="24752" extrusionOk="0">
                    <a:moveTo>
                      <a:pt x="25044" y="1"/>
                    </a:moveTo>
                    <a:cubicBezTo>
                      <a:pt x="25017" y="1"/>
                      <a:pt x="24989" y="5"/>
                      <a:pt x="24961" y="16"/>
                    </a:cubicBezTo>
                    <a:lnTo>
                      <a:pt x="15969" y="2979"/>
                    </a:lnTo>
                    <a:cubicBezTo>
                      <a:pt x="15626" y="3100"/>
                      <a:pt x="15323" y="3302"/>
                      <a:pt x="15102" y="3564"/>
                    </a:cubicBezTo>
                    <a:lnTo>
                      <a:pt x="686" y="20580"/>
                    </a:lnTo>
                    <a:cubicBezTo>
                      <a:pt x="1" y="21387"/>
                      <a:pt x="222" y="22617"/>
                      <a:pt x="1150" y="23141"/>
                    </a:cubicBezTo>
                    <a:lnTo>
                      <a:pt x="3589" y="24532"/>
                    </a:lnTo>
                    <a:cubicBezTo>
                      <a:pt x="3848" y="24680"/>
                      <a:pt x="4134" y="24752"/>
                      <a:pt x="4418" y="24752"/>
                    </a:cubicBezTo>
                    <a:cubicBezTo>
                      <a:pt x="4909" y="24752"/>
                      <a:pt x="5394" y="24537"/>
                      <a:pt x="5726" y="24129"/>
                    </a:cubicBezTo>
                    <a:lnTo>
                      <a:pt x="25223" y="399"/>
                    </a:lnTo>
                    <a:cubicBezTo>
                      <a:pt x="25363" y="223"/>
                      <a:pt x="25228" y="1"/>
                      <a:pt x="2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5494175" y="3530000"/>
                <a:ext cx="739450" cy="440575"/>
              </a:xfrm>
              <a:custGeom>
                <a:avLst/>
                <a:gdLst/>
                <a:ahLst/>
                <a:cxnLst/>
                <a:rect l="l" t="t" r="r" b="b"/>
                <a:pathLst>
                  <a:path w="29578" h="17623" extrusionOk="0">
                    <a:moveTo>
                      <a:pt x="28626" y="0"/>
                    </a:moveTo>
                    <a:cubicBezTo>
                      <a:pt x="27917" y="0"/>
                      <a:pt x="26691" y="407"/>
                      <a:pt x="24759" y="1494"/>
                    </a:cubicBezTo>
                    <a:cubicBezTo>
                      <a:pt x="24683" y="1489"/>
                      <a:pt x="24607" y="1487"/>
                      <a:pt x="24531" y="1487"/>
                    </a:cubicBezTo>
                    <a:cubicBezTo>
                      <a:pt x="21209" y="1487"/>
                      <a:pt x="17279" y="5264"/>
                      <a:pt x="17279" y="5264"/>
                    </a:cubicBezTo>
                    <a:cubicBezTo>
                      <a:pt x="13368" y="6635"/>
                      <a:pt x="1" y="8752"/>
                      <a:pt x="1" y="8752"/>
                    </a:cubicBezTo>
                    <a:lnTo>
                      <a:pt x="404" y="17623"/>
                    </a:lnTo>
                    <a:cubicBezTo>
                      <a:pt x="404" y="17623"/>
                      <a:pt x="20565" y="13893"/>
                      <a:pt x="23005" y="12562"/>
                    </a:cubicBezTo>
                    <a:cubicBezTo>
                      <a:pt x="24880" y="11534"/>
                      <a:pt x="25686" y="9175"/>
                      <a:pt x="25989" y="7602"/>
                    </a:cubicBezTo>
                    <a:lnTo>
                      <a:pt x="25989" y="7562"/>
                    </a:lnTo>
                    <a:cubicBezTo>
                      <a:pt x="26271" y="7038"/>
                      <a:pt x="26553" y="6453"/>
                      <a:pt x="26755" y="5768"/>
                    </a:cubicBezTo>
                    <a:cubicBezTo>
                      <a:pt x="27340" y="5183"/>
                      <a:pt x="27823" y="4639"/>
                      <a:pt x="28065" y="4276"/>
                    </a:cubicBezTo>
                    <a:cubicBezTo>
                      <a:pt x="29053" y="2683"/>
                      <a:pt x="28771" y="1937"/>
                      <a:pt x="28771" y="1937"/>
                    </a:cubicBezTo>
                    <a:cubicBezTo>
                      <a:pt x="29013" y="1675"/>
                      <a:pt x="29194" y="1433"/>
                      <a:pt x="29295" y="1231"/>
                    </a:cubicBezTo>
                    <a:cubicBezTo>
                      <a:pt x="29578" y="557"/>
                      <a:pt x="29456" y="0"/>
                      <a:pt x="28626"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5491650" y="3565100"/>
                <a:ext cx="655275" cy="408000"/>
              </a:xfrm>
              <a:custGeom>
                <a:avLst/>
                <a:gdLst/>
                <a:ahLst/>
                <a:cxnLst/>
                <a:rect l="l" t="t" r="r" b="b"/>
                <a:pathLst>
                  <a:path w="26211" h="16320" extrusionOk="0">
                    <a:moveTo>
                      <a:pt x="24595" y="1"/>
                    </a:moveTo>
                    <a:cubicBezTo>
                      <a:pt x="21366" y="1"/>
                      <a:pt x="17633" y="3484"/>
                      <a:pt x="17320" y="3759"/>
                    </a:cubicBezTo>
                    <a:cubicBezTo>
                      <a:pt x="13448" y="5130"/>
                      <a:pt x="222" y="7247"/>
                      <a:pt x="81" y="7267"/>
                    </a:cubicBezTo>
                    <a:cubicBezTo>
                      <a:pt x="41" y="7267"/>
                      <a:pt x="1" y="7307"/>
                      <a:pt x="1" y="7348"/>
                    </a:cubicBezTo>
                    <a:lnTo>
                      <a:pt x="404" y="16239"/>
                    </a:lnTo>
                    <a:cubicBezTo>
                      <a:pt x="404" y="16259"/>
                      <a:pt x="424" y="16279"/>
                      <a:pt x="444" y="16299"/>
                    </a:cubicBezTo>
                    <a:cubicBezTo>
                      <a:pt x="444" y="16320"/>
                      <a:pt x="464" y="16320"/>
                      <a:pt x="505" y="16320"/>
                    </a:cubicBezTo>
                    <a:cubicBezTo>
                      <a:pt x="1331" y="16178"/>
                      <a:pt x="20727" y="12570"/>
                      <a:pt x="23146" y="11239"/>
                    </a:cubicBezTo>
                    <a:cubicBezTo>
                      <a:pt x="25142" y="10130"/>
                      <a:pt x="25908" y="7630"/>
                      <a:pt x="26191" y="6219"/>
                    </a:cubicBezTo>
                    <a:cubicBezTo>
                      <a:pt x="26211" y="6158"/>
                      <a:pt x="26170" y="6118"/>
                      <a:pt x="26110" y="6118"/>
                    </a:cubicBezTo>
                    <a:cubicBezTo>
                      <a:pt x="26103" y="6114"/>
                      <a:pt x="26094" y="6112"/>
                      <a:pt x="26086" y="6112"/>
                    </a:cubicBezTo>
                    <a:cubicBezTo>
                      <a:pt x="26049" y="6112"/>
                      <a:pt x="26009" y="6145"/>
                      <a:pt x="26009" y="6178"/>
                    </a:cubicBezTo>
                    <a:cubicBezTo>
                      <a:pt x="25727" y="7549"/>
                      <a:pt x="24981" y="10009"/>
                      <a:pt x="23045" y="11078"/>
                    </a:cubicBezTo>
                    <a:cubicBezTo>
                      <a:pt x="20747" y="12328"/>
                      <a:pt x="2178" y="15816"/>
                      <a:pt x="585" y="16118"/>
                    </a:cubicBezTo>
                    <a:lnTo>
                      <a:pt x="202" y="7428"/>
                    </a:lnTo>
                    <a:cubicBezTo>
                      <a:pt x="1331" y="7247"/>
                      <a:pt x="13690" y="5251"/>
                      <a:pt x="17400" y="3940"/>
                    </a:cubicBezTo>
                    <a:cubicBezTo>
                      <a:pt x="17420" y="3940"/>
                      <a:pt x="17440" y="3920"/>
                      <a:pt x="17440" y="3920"/>
                    </a:cubicBezTo>
                    <a:cubicBezTo>
                      <a:pt x="17480" y="3881"/>
                      <a:pt x="21388" y="184"/>
                      <a:pt x="24633" y="184"/>
                    </a:cubicBezTo>
                    <a:cubicBezTo>
                      <a:pt x="24709" y="184"/>
                      <a:pt x="24785" y="186"/>
                      <a:pt x="24860" y="190"/>
                    </a:cubicBezTo>
                    <a:cubicBezTo>
                      <a:pt x="24920" y="190"/>
                      <a:pt x="24961" y="150"/>
                      <a:pt x="24961" y="110"/>
                    </a:cubicBezTo>
                    <a:cubicBezTo>
                      <a:pt x="24961" y="49"/>
                      <a:pt x="24920" y="9"/>
                      <a:pt x="24860" y="9"/>
                    </a:cubicBezTo>
                    <a:cubicBezTo>
                      <a:pt x="24772" y="4"/>
                      <a:pt x="24684" y="1"/>
                      <a:pt x="24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6077850" y="3671650"/>
                <a:ext cx="88225" cy="122525"/>
              </a:xfrm>
              <a:custGeom>
                <a:avLst/>
                <a:gdLst/>
                <a:ahLst/>
                <a:cxnLst/>
                <a:rect l="l" t="t" r="r" b="b"/>
                <a:pathLst>
                  <a:path w="3529" h="4901" extrusionOk="0">
                    <a:moveTo>
                      <a:pt x="3448" y="1"/>
                    </a:moveTo>
                    <a:cubicBezTo>
                      <a:pt x="3388" y="1"/>
                      <a:pt x="3347" y="21"/>
                      <a:pt x="3327" y="61"/>
                    </a:cubicBezTo>
                    <a:cubicBezTo>
                      <a:pt x="2319" y="3267"/>
                      <a:pt x="81" y="4719"/>
                      <a:pt x="61" y="4719"/>
                    </a:cubicBezTo>
                    <a:cubicBezTo>
                      <a:pt x="21" y="4759"/>
                      <a:pt x="1" y="4820"/>
                      <a:pt x="41" y="4860"/>
                    </a:cubicBezTo>
                    <a:cubicBezTo>
                      <a:pt x="41" y="4880"/>
                      <a:pt x="81" y="4900"/>
                      <a:pt x="101" y="4900"/>
                    </a:cubicBezTo>
                    <a:cubicBezTo>
                      <a:pt x="122" y="4900"/>
                      <a:pt x="142" y="4900"/>
                      <a:pt x="162" y="4880"/>
                    </a:cubicBezTo>
                    <a:cubicBezTo>
                      <a:pt x="182" y="4880"/>
                      <a:pt x="2480" y="3388"/>
                      <a:pt x="3509" y="122"/>
                    </a:cubicBezTo>
                    <a:cubicBezTo>
                      <a:pt x="3529" y="82"/>
                      <a:pt x="3489" y="21"/>
                      <a:pt x="3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6008800" y="3527425"/>
                <a:ext cx="225325" cy="163425"/>
              </a:xfrm>
              <a:custGeom>
                <a:avLst/>
                <a:gdLst/>
                <a:ahLst/>
                <a:cxnLst/>
                <a:rect l="l" t="t" r="r" b="b"/>
                <a:pathLst>
                  <a:path w="9013" h="6537" extrusionOk="0">
                    <a:moveTo>
                      <a:pt x="8048" y="0"/>
                    </a:moveTo>
                    <a:cubicBezTo>
                      <a:pt x="7026" y="0"/>
                      <a:pt x="4814" y="787"/>
                      <a:pt x="41" y="4157"/>
                    </a:cubicBezTo>
                    <a:cubicBezTo>
                      <a:pt x="0" y="4177"/>
                      <a:pt x="0" y="4238"/>
                      <a:pt x="21" y="4278"/>
                    </a:cubicBezTo>
                    <a:cubicBezTo>
                      <a:pt x="46" y="4303"/>
                      <a:pt x="78" y="4320"/>
                      <a:pt x="109" y="4320"/>
                    </a:cubicBezTo>
                    <a:cubicBezTo>
                      <a:pt x="128" y="4320"/>
                      <a:pt x="146" y="4314"/>
                      <a:pt x="162" y="4298"/>
                    </a:cubicBezTo>
                    <a:cubicBezTo>
                      <a:pt x="5057" y="851"/>
                      <a:pt x="7157" y="198"/>
                      <a:pt x="8041" y="198"/>
                    </a:cubicBezTo>
                    <a:cubicBezTo>
                      <a:pt x="8351" y="198"/>
                      <a:pt x="8511" y="278"/>
                      <a:pt x="8589" y="347"/>
                    </a:cubicBezTo>
                    <a:cubicBezTo>
                      <a:pt x="8872" y="568"/>
                      <a:pt x="8730" y="1032"/>
                      <a:pt x="8609" y="1294"/>
                    </a:cubicBezTo>
                    <a:cubicBezTo>
                      <a:pt x="7944" y="2847"/>
                      <a:pt x="2178" y="6335"/>
                      <a:pt x="2138" y="6355"/>
                    </a:cubicBezTo>
                    <a:cubicBezTo>
                      <a:pt x="2077" y="6395"/>
                      <a:pt x="2077" y="6455"/>
                      <a:pt x="2097" y="6496"/>
                    </a:cubicBezTo>
                    <a:cubicBezTo>
                      <a:pt x="2117" y="6516"/>
                      <a:pt x="2138" y="6536"/>
                      <a:pt x="2178" y="6536"/>
                    </a:cubicBezTo>
                    <a:lnTo>
                      <a:pt x="2218" y="6536"/>
                    </a:lnTo>
                    <a:cubicBezTo>
                      <a:pt x="2460" y="6375"/>
                      <a:pt x="8105" y="2968"/>
                      <a:pt x="8791" y="1375"/>
                    </a:cubicBezTo>
                    <a:cubicBezTo>
                      <a:pt x="9013" y="830"/>
                      <a:pt x="8993" y="427"/>
                      <a:pt x="8710" y="185"/>
                    </a:cubicBezTo>
                    <a:cubicBezTo>
                      <a:pt x="8583" y="82"/>
                      <a:pt x="8377" y="0"/>
                      <a:pt x="8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6079375" y="3576200"/>
                <a:ext cx="143675" cy="166550"/>
              </a:xfrm>
              <a:custGeom>
                <a:avLst/>
                <a:gdLst/>
                <a:ahLst/>
                <a:cxnLst/>
                <a:rect l="l" t="t" r="r" b="b"/>
                <a:pathLst>
                  <a:path w="5747" h="6662" extrusionOk="0">
                    <a:moveTo>
                      <a:pt x="5364" y="1"/>
                    </a:moveTo>
                    <a:cubicBezTo>
                      <a:pt x="5352" y="1"/>
                      <a:pt x="5338" y="3"/>
                      <a:pt x="5323" y="8"/>
                    </a:cubicBezTo>
                    <a:cubicBezTo>
                      <a:pt x="5282" y="29"/>
                      <a:pt x="5262" y="89"/>
                      <a:pt x="5282" y="129"/>
                    </a:cubicBezTo>
                    <a:cubicBezTo>
                      <a:pt x="5282" y="150"/>
                      <a:pt x="5524" y="855"/>
                      <a:pt x="4577" y="2367"/>
                    </a:cubicBezTo>
                    <a:cubicBezTo>
                      <a:pt x="3911" y="3436"/>
                      <a:pt x="1169" y="5936"/>
                      <a:pt x="81" y="6480"/>
                    </a:cubicBezTo>
                    <a:cubicBezTo>
                      <a:pt x="20" y="6521"/>
                      <a:pt x="0" y="6561"/>
                      <a:pt x="40" y="6621"/>
                    </a:cubicBezTo>
                    <a:cubicBezTo>
                      <a:pt x="40" y="6642"/>
                      <a:pt x="81" y="6662"/>
                      <a:pt x="121" y="6662"/>
                    </a:cubicBezTo>
                    <a:lnTo>
                      <a:pt x="161" y="6662"/>
                    </a:lnTo>
                    <a:cubicBezTo>
                      <a:pt x="1270" y="6097"/>
                      <a:pt x="4053" y="3557"/>
                      <a:pt x="4738" y="2468"/>
                    </a:cubicBezTo>
                    <a:cubicBezTo>
                      <a:pt x="5746" y="875"/>
                      <a:pt x="5464" y="89"/>
                      <a:pt x="5444" y="69"/>
                    </a:cubicBezTo>
                    <a:cubicBezTo>
                      <a:pt x="5429" y="24"/>
                      <a:pt x="5402" y="1"/>
                      <a:pt x="5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4938725" y="2959450"/>
                <a:ext cx="789850" cy="1130875"/>
              </a:xfrm>
              <a:custGeom>
                <a:avLst/>
                <a:gdLst/>
                <a:ahLst/>
                <a:cxnLst/>
                <a:rect l="l" t="t" r="r" b="b"/>
                <a:pathLst>
                  <a:path w="31594" h="45235" extrusionOk="0">
                    <a:moveTo>
                      <a:pt x="25102" y="1"/>
                    </a:moveTo>
                    <a:lnTo>
                      <a:pt x="25102" y="1"/>
                    </a:lnTo>
                    <a:cubicBezTo>
                      <a:pt x="25101" y="1"/>
                      <a:pt x="16855" y="2239"/>
                      <a:pt x="10222" y="8529"/>
                    </a:cubicBezTo>
                    <a:cubicBezTo>
                      <a:pt x="5545" y="12965"/>
                      <a:pt x="2037" y="19779"/>
                      <a:pt x="1190" y="27703"/>
                    </a:cubicBezTo>
                    <a:cubicBezTo>
                      <a:pt x="0" y="38812"/>
                      <a:pt x="6714" y="44114"/>
                      <a:pt x="12904" y="45021"/>
                    </a:cubicBezTo>
                    <a:cubicBezTo>
                      <a:pt x="13897" y="45169"/>
                      <a:pt x="14912" y="45235"/>
                      <a:pt x="15931" y="45235"/>
                    </a:cubicBezTo>
                    <a:cubicBezTo>
                      <a:pt x="23661" y="45235"/>
                      <a:pt x="31594" y="41473"/>
                      <a:pt x="31594" y="41473"/>
                    </a:cubicBezTo>
                    <a:lnTo>
                      <a:pt x="29920" y="28791"/>
                    </a:lnTo>
                    <a:lnTo>
                      <a:pt x="13186" y="27340"/>
                    </a:lnTo>
                    <a:lnTo>
                      <a:pt x="13186" y="27340"/>
                    </a:lnTo>
                    <a:lnTo>
                      <a:pt x="17420" y="27703"/>
                    </a:lnTo>
                    <a:lnTo>
                      <a:pt x="19093" y="21493"/>
                    </a:lnTo>
                    <a:lnTo>
                      <a:pt x="25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4971475" y="3640400"/>
                <a:ext cx="759625" cy="452650"/>
              </a:xfrm>
              <a:custGeom>
                <a:avLst/>
                <a:gdLst/>
                <a:ahLst/>
                <a:cxnLst/>
                <a:rect l="l" t="t" r="r" b="b"/>
                <a:pathLst>
                  <a:path w="30385" h="18106" extrusionOk="0">
                    <a:moveTo>
                      <a:pt x="11896" y="1"/>
                    </a:moveTo>
                    <a:cubicBezTo>
                      <a:pt x="11836" y="1"/>
                      <a:pt x="11795" y="41"/>
                      <a:pt x="11795" y="102"/>
                    </a:cubicBezTo>
                    <a:cubicBezTo>
                      <a:pt x="11775" y="142"/>
                      <a:pt x="11816" y="203"/>
                      <a:pt x="11876" y="203"/>
                    </a:cubicBezTo>
                    <a:lnTo>
                      <a:pt x="28530" y="1634"/>
                    </a:lnTo>
                    <a:lnTo>
                      <a:pt x="30183" y="14175"/>
                    </a:lnTo>
                    <a:cubicBezTo>
                      <a:pt x="29420" y="14529"/>
                      <a:pt x="21858" y="17910"/>
                      <a:pt x="14560" y="17910"/>
                    </a:cubicBezTo>
                    <a:cubicBezTo>
                      <a:pt x="13560" y="17910"/>
                      <a:pt x="12565" y="17846"/>
                      <a:pt x="11594" y="17703"/>
                    </a:cubicBezTo>
                    <a:cubicBezTo>
                      <a:pt x="9376" y="17360"/>
                      <a:pt x="1977" y="15606"/>
                      <a:pt x="182" y="6937"/>
                    </a:cubicBezTo>
                    <a:cubicBezTo>
                      <a:pt x="182" y="6904"/>
                      <a:pt x="142" y="6871"/>
                      <a:pt x="105" y="6871"/>
                    </a:cubicBezTo>
                    <a:cubicBezTo>
                      <a:pt x="97" y="6871"/>
                      <a:pt x="89" y="6872"/>
                      <a:pt x="82" y="6876"/>
                    </a:cubicBezTo>
                    <a:cubicBezTo>
                      <a:pt x="21" y="6876"/>
                      <a:pt x="1" y="6937"/>
                      <a:pt x="1" y="6977"/>
                    </a:cubicBezTo>
                    <a:cubicBezTo>
                      <a:pt x="1816" y="15767"/>
                      <a:pt x="9316" y="17562"/>
                      <a:pt x="11574" y="17884"/>
                    </a:cubicBezTo>
                    <a:cubicBezTo>
                      <a:pt x="12562" y="18025"/>
                      <a:pt x="13570" y="18106"/>
                      <a:pt x="14578" y="18106"/>
                    </a:cubicBezTo>
                    <a:cubicBezTo>
                      <a:pt x="22279" y="18106"/>
                      <a:pt x="30243" y="14356"/>
                      <a:pt x="30324" y="14316"/>
                    </a:cubicBezTo>
                    <a:cubicBezTo>
                      <a:pt x="30364" y="14295"/>
                      <a:pt x="30384" y="14255"/>
                      <a:pt x="30384" y="14215"/>
                    </a:cubicBezTo>
                    <a:lnTo>
                      <a:pt x="28711" y="1533"/>
                    </a:lnTo>
                    <a:cubicBezTo>
                      <a:pt x="28711" y="1493"/>
                      <a:pt x="28671" y="1453"/>
                      <a:pt x="28630" y="1453"/>
                    </a:cubicBezTo>
                    <a:lnTo>
                      <a:pt x="1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5371700" y="3494550"/>
                <a:ext cx="46900" cy="159500"/>
              </a:xfrm>
              <a:custGeom>
                <a:avLst/>
                <a:gdLst/>
                <a:ahLst/>
                <a:cxnLst/>
                <a:rect l="l" t="t" r="r" b="b"/>
                <a:pathLst>
                  <a:path w="1876" h="6380" extrusionOk="0">
                    <a:moveTo>
                      <a:pt x="1753" y="1"/>
                    </a:moveTo>
                    <a:cubicBezTo>
                      <a:pt x="1715" y="1"/>
                      <a:pt x="1689" y="23"/>
                      <a:pt x="1674" y="69"/>
                    </a:cubicBezTo>
                    <a:lnTo>
                      <a:pt x="20" y="6258"/>
                    </a:lnTo>
                    <a:cubicBezTo>
                      <a:pt x="0" y="6319"/>
                      <a:pt x="41" y="6379"/>
                      <a:pt x="81" y="6379"/>
                    </a:cubicBezTo>
                    <a:lnTo>
                      <a:pt x="101" y="6379"/>
                    </a:lnTo>
                    <a:cubicBezTo>
                      <a:pt x="141" y="6379"/>
                      <a:pt x="182" y="6359"/>
                      <a:pt x="202" y="6319"/>
                    </a:cubicBezTo>
                    <a:lnTo>
                      <a:pt x="1855" y="109"/>
                    </a:lnTo>
                    <a:cubicBezTo>
                      <a:pt x="1875" y="69"/>
                      <a:pt x="1835" y="8"/>
                      <a:pt x="1795" y="8"/>
                    </a:cubicBezTo>
                    <a:cubicBezTo>
                      <a:pt x="1780" y="3"/>
                      <a:pt x="1766"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5594975" y="3710475"/>
                <a:ext cx="40850" cy="282800"/>
              </a:xfrm>
              <a:custGeom>
                <a:avLst/>
                <a:gdLst/>
                <a:ahLst/>
                <a:cxnLst/>
                <a:rect l="l" t="t" r="r" b="b"/>
                <a:pathLst>
                  <a:path w="1634" h="11312" extrusionOk="0">
                    <a:moveTo>
                      <a:pt x="81" y="0"/>
                    </a:moveTo>
                    <a:cubicBezTo>
                      <a:pt x="41" y="0"/>
                      <a:pt x="1" y="61"/>
                      <a:pt x="1" y="101"/>
                    </a:cubicBezTo>
                    <a:lnTo>
                      <a:pt x="1432" y="11230"/>
                    </a:lnTo>
                    <a:cubicBezTo>
                      <a:pt x="1452" y="11291"/>
                      <a:pt x="1493" y="11311"/>
                      <a:pt x="1533" y="11311"/>
                    </a:cubicBezTo>
                    <a:lnTo>
                      <a:pt x="1553" y="11311"/>
                    </a:lnTo>
                    <a:cubicBezTo>
                      <a:pt x="1594" y="11311"/>
                      <a:pt x="1634" y="11271"/>
                      <a:pt x="1634" y="11210"/>
                    </a:cubicBezTo>
                    <a:lnTo>
                      <a:pt x="182" y="81"/>
                    </a:lnTo>
                    <a:cubicBezTo>
                      <a:pt x="182" y="41"/>
                      <a:pt x="142"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5330375" y="3024475"/>
                <a:ext cx="296900" cy="543375"/>
              </a:xfrm>
              <a:custGeom>
                <a:avLst/>
                <a:gdLst/>
                <a:ahLst/>
                <a:cxnLst/>
                <a:rect l="l" t="t" r="r" b="b"/>
                <a:pathLst>
                  <a:path w="11876" h="21735" extrusionOk="0">
                    <a:moveTo>
                      <a:pt x="3044" y="1"/>
                    </a:moveTo>
                    <a:cubicBezTo>
                      <a:pt x="2056" y="162"/>
                      <a:pt x="988" y="686"/>
                      <a:pt x="0" y="1735"/>
                    </a:cubicBezTo>
                    <a:cubicBezTo>
                      <a:pt x="2016" y="2682"/>
                      <a:pt x="7460" y="6190"/>
                      <a:pt x="8730" y="17017"/>
                    </a:cubicBezTo>
                    <a:cubicBezTo>
                      <a:pt x="8891" y="18428"/>
                      <a:pt x="9073" y="20021"/>
                      <a:pt x="9254" y="21735"/>
                    </a:cubicBezTo>
                    <a:lnTo>
                      <a:pt x="11875" y="17924"/>
                    </a:lnTo>
                    <a:cubicBezTo>
                      <a:pt x="11835" y="17481"/>
                      <a:pt x="11774" y="17057"/>
                      <a:pt x="11734" y="16654"/>
                    </a:cubicBezTo>
                    <a:cubicBezTo>
                      <a:pt x="10565" y="6694"/>
                      <a:pt x="6089" y="2057"/>
                      <a:pt x="3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5743175" y="3695350"/>
                <a:ext cx="96800" cy="218275"/>
              </a:xfrm>
              <a:custGeom>
                <a:avLst/>
                <a:gdLst/>
                <a:ahLst/>
                <a:cxnLst/>
                <a:rect l="l" t="t" r="r" b="b"/>
                <a:pathLst>
                  <a:path w="3872" h="8731" extrusionOk="0">
                    <a:moveTo>
                      <a:pt x="1896" y="1"/>
                    </a:moveTo>
                    <a:cubicBezTo>
                      <a:pt x="1271" y="122"/>
                      <a:pt x="646" y="263"/>
                      <a:pt x="0" y="384"/>
                    </a:cubicBezTo>
                    <a:lnTo>
                      <a:pt x="2037" y="8731"/>
                    </a:lnTo>
                    <a:cubicBezTo>
                      <a:pt x="2642" y="8610"/>
                      <a:pt x="3267" y="8468"/>
                      <a:pt x="3871" y="8347"/>
                    </a:cubicBez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5732075" y="3760300"/>
                <a:ext cx="118975" cy="107700"/>
              </a:xfrm>
              <a:custGeom>
                <a:avLst/>
                <a:gdLst/>
                <a:ahLst/>
                <a:cxnLst/>
                <a:rect l="l" t="t" r="r" b="b"/>
                <a:pathLst>
                  <a:path w="4759" h="4308" extrusionOk="0">
                    <a:moveTo>
                      <a:pt x="2382" y="0"/>
                    </a:moveTo>
                    <a:cubicBezTo>
                      <a:pt x="1420" y="0"/>
                      <a:pt x="540" y="642"/>
                      <a:pt x="283" y="1616"/>
                    </a:cubicBezTo>
                    <a:cubicBezTo>
                      <a:pt x="1" y="2766"/>
                      <a:pt x="686" y="3955"/>
                      <a:pt x="1835" y="4237"/>
                    </a:cubicBezTo>
                    <a:cubicBezTo>
                      <a:pt x="2016" y="4285"/>
                      <a:pt x="2197" y="4307"/>
                      <a:pt x="2376" y="4307"/>
                    </a:cubicBezTo>
                    <a:cubicBezTo>
                      <a:pt x="3336" y="4307"/>
                      <a:pt x="4219" y="3654"/>
                      <a:pt x="4456" y="2685"/>
                    </a:cubicBezTo>
                    <a:cubicBezTo>
                      <a:pt x="4759" y="1536"/>
                      <a:pt x="4073" y="366"/>
                      <a:pt x="2904" y="64"/>
                    </a:cubicBezTo>
                    <a:cubicBezTo>
                      <a:pt x="2730" y="21"/>
                      <a:pt x="2555" y="0"/>
                      <a:pt x="2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5745175" y="3772950"/>
                <a:ext cx="92275" cy="82725"/>
              </a:xfrm>
              <a:custGeom>
                <a:avLst/>
                <a:gdLst/>
                <a:ahLst/>
                <a:cxnLst/>
                <a:rect l="l" t="t" r="r" b="b"/>
                <a:pathLst>
                  <a:path w="3691" h="3309" extrusionOk="0">
                    <a:moveTo>
                      <a:pt x="1840" y="0"/>
                    </a:moveTo>
                    <a:cubicBezTo>
                      <a:pt x="1396" y="0"/>
                      <a:pt x="953" y="177"/>
                      <a:pt x="626" y="526"/>
                    </a:cubicBezTo>
                    <a:cubicBezTo>
                      <a:pt x="1" y="1191"/>
                      <a:pt x="41" y="2239"/>
                      <a:pt x="727" y="2864"/>
                    </a:cubicBezTo>
                    <a:cubicBezTo>
                      <a:pt x="1044" y="3162"/>
                      <a:pt x="1448" y="3309"/>
                      <a:pt x="1852" y="3309"/>
                    </a:cubicBezTo>
                    <a:cubicBezTo>
                      <a:pt x="2295" y="3309"/>
                      <a:pt x="2738" y="3132"/>
                      <a:pt x="3066" y="2784"/>
                    </a:cubicBezTo>
                    <a:cubicBezTo>
                      <a:pt x="3691" y="2118"/>
                      <a:pt x="3650" y="1070"/>
                      <a:pt x="2965" y="445"/>
                    </a:cubicBezTo>
                    <a:cubicBezTo>
                      <a:pt x="2648" y="147"/>
                      <a:pt x="2244"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5746700" y="3770450"/>
                <a:ext cx="89250" cy="87725"/>
              </a:xfrm>
              <a:custGeom>
                <a:avLst/>
                <a:gdLst/>
                <a:ahLst/>
                <a:cxnLst/>
                <a:rect l="l" t="t" r="r" b="b"/>
                <a:pathLst>
                  <a:path w="3570" h="3509" extrusionOk="0">
                    <a:moveTo>
                      <a:pt x="1835" y="202"/>
                    </a:moveTo>
                    <a:cubicBezTo>
                      <a:pt x="2702" y="222"/>
                      <a:pt x="3388" y="948"/>
                      <a:pt x="3347" y="1815"/>
                    </a:cubicBezTo>
                    <a:cubicBezTo>
                      <a:pt x="3347" y="2218"/>
                      <a:pt x="3166" y="2601"/>
                      <a:pt x="2863" y="2904"/>
                    </a:cubicBezTo>
                    <a:cubicBezTo>
                      <a:pt x="2580" y="3168"/>
                      <a:pt x="2208" y="3309"/>
                      <a:pt x="1814" y="3309"/>
                    </a:cubicBezTo>
                    <a:cubicBezTo>
                      <a:pt x="1787" y="3309"/>
                      <a:pt x="1761" y="3308"/>
                      <a:pt x="1734" y="3307"/>
                    </a:cubicBezTo>
                    <a:cubicBezTo>
                      <a:pt x="888" y="3287"/>
                      <a:pt x="202" y="2561"/>
                      <a:pt x="222" y="1714"/>
                    </a:cubicBezTo>
                    <a:cubicBezTo>
                      <a:pt x="242" y="1291"/>
                      <a:pt x="424" y="908"/>
                      <a:pt x="726" y="626"/>
                    </a:cubicBezTo>
                    <a:cubicBezTo>
                      <a:pt x="1009" y="343"/>
                      <a:pt x="1392" y="202"/>
                      <a:pt x="1795" y="202"/>
                    </a:cubicBezTo>
                    <a:close/>
                    <a:moveTo>
                      <a:pt x="1855" y="1"/>
                    </a:moveTo>
                    <a:cubicBezTo>
                      <a:pt x="1392" y="1"/>
                      <a:pt x="928" y="162"/>
                      <a:pt x="585" y="485"/>
                    </a:cubicBezTo>
                    <a:cubicBezTo>
                      <a:pt x="263" y="807"/>
                      <a:pt x="61" y="1230"/>
                      <a:pt x="41" y="1694"/>
                    </a:cubicBezTo>
                    <a:cubicBezTo>
                      <a:pt x="0" y="2662"/>
                      <a:pt x="767" y="3468"/>
                      <a:pt x="1734" y="3509"/>
                    </a:cubicBezTo>
                    <a:lnTo>
                      <a:pt x="1795" y="3509"/>
                    </a:lnTo>
                    <a:cubicBezTo>
                      <a:pt x="2238" y="3509"/>
                      <a:pt x="2662" y="3347"/>
                      <a:pt x="2984" y="3025"/>
                    </a:cubicBezTo>
                    <a:cubicBezTo>
                      <a:pt x="3327" y="2722"/>
                      <a:pt x="3529" y="2279"/>
                      <a:pt x="3549" y="1815"/>
                    </a:cubicBezTo>
                    <a:cubicBezTo>
                      <a:pt x="3569" y="847"/>
                      <a:pt x="2803" y="4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5780475" y="3791625"/>
                <a:ext cx="38825" cy="28750"/>
              </a:xfrm>
              <a:custGeom>
                <a:avLst/>
                <a:gdLst/>
                <a:ahLst/>
                <a:cxnLst/>
                <a:rect l="l" t="t" r="r" b="b"/>
                <a:pathLst>
                  <a:path w="1553" h="1150" extrusionOk="0">
                    <a:moveTo>
                      <a:pt x="81" y="0"/>
                    </a:moveTo>
                    <a:cubicBezTo>
                      <a:pt x="20" y="21"/>
                      <a:pt x="0" y="61"/>
                      <a:pt x="0" y="101"/>
                    </a:cubicBezTo>
                    <a:lnTo>
                      <a:pt x="141" y="1069"/>
                    </a:lnTo>
                    <a:cubicBezTo>
                      <a:pt x="141" y="1109"/>
                      <a:pt x="182" y="1150"/>
                      <a:pt x="242" y="1150"/>
                    </a:cubicBezTo>
                    <a:lnTo>
                      <a:pt x="1472" y="1029"/>
                    </a:lnTo>
                    <a:cubicBezTo>
                      <a:pt x="1512" y="1029"/>
                      <a:pt x="1553" y="988"/>
                      <a:pt x="1553" y="928"/>
                    </a:cubicBezTo>
                    <a:cubicBezTo>
                      <a:pt x="1553" y="888"/>
                      <a:pt x="1512" y="847"/>
                      <a:pt x="1452" y="847"/>
                    </a:cubicBezTo>
                    <a:lnTo>
                      <a:pt x="323" y="948"/>
                    </a:lnTo>
                    <a:lnTo>
                      <a:pt x="182" y="81"/>
                    </a:lnTo>
                    <a:cubicBezTo>
                      <a:pt x="182" y="41"/>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5437225" y="2926700"/>
                <a:ext cx="364450" cy="227125"/>
              </a:xfrm>
              <a:custGeom>
                <a:avLst/>
                <a:gdLst/>
                <a:ahLst/>
                <a:cxnLst/>
                <a:rect l="l" t="t" r="r" b="b"/>
                <a:pathLst>
                  <a:path w="14578" h="9085" extrusionOk="0">
                    <a:moveTo>
                      <a:pt x="4537" y="0"/>
                    </a:moveTo>
                    <a:lnTo>
                      <a:pt x="0" y="2843"/>
                    </a:lnTo>
                    <a:cubicBezTo>
                      <a:pt x="0" y="2843"/>
                      <a:pt x="1049" y="7904"/>
                      <a:pt x="4718" y="8932"/>
                    </a:cubicBezTo>
                    <a:cubicBezTo>
                      <a:pt x="5103" y="9038"/>
                      <a:pt x="5458" y="9085"/>
                      <a:pt x="5785" y="9085"/>
                    </a:cubicBezTo>
                    <a:cubicBezTo>
                      <a:pt x="8123" y="9085"/>
                      <a:pt x="8992" y="6694"/>
                      <a:pt x="8992" y="6694"/>
                    </a:cubicBezTo>
                    <a:cubicBezTo>
                      <a:pt x="10348" y="7161"/>
                      <a:pt x="11400" y="7358"/>
                      <a:pt x="12191" y="7358"/>
                    </a:cubicBezTo>
                    <a:cubicBezTo>
                      <a:pt x="13448" y="7358"/>
                      <a:pt x="14050" y="6862"/>
                      <a:pt x="14174" y="6170"/>
                    </a:cubicBezTo>
                    <a:cubicBezTo>
                      <a:pt x="14577" y="4133"/>
                      <a:pt x="9637" y="464"/>
                      <a:pt x="9637" y="464"/>
                    </a:cubicBezTo>
                    <a:cubicBezTo>
                      <a:pt x="8672" y="1067"/>
                      <a:pt x="7838" y="1280"/>
                      <a:pt x="7139" y="1280"/>
                    </a:cubicBezTo>
                    <a:cubicBezTo>
                      <a:pt x="5431" y="1280"/>
                      <a:pt x="4537" y="0"/>
                      <a:pt x="4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5434700" y="2924350"/>
                <a:ext cx="369475" cy="231700"/>
              </a:xfrm>
              <a:custGeom>
                <a:avLst/>
                <a:gdLst/>
                <a:ahLst/>
                <a:cxnLst/>
                <a:rect l="l" t="t" r="r" b="b"/>
                <a:pathLst>
                  <a:path w="14779" h="9268" extrusionOk="0">
                    <a:moveTo>
                      <a:pt x="4617" y="215"/>
                    </a:moveTo>
                    <a:cubicBezTo>
                      <a:pt x="4837" y="490"/>
                      <a:pt x="5733" y="1459"/>
                      <a:pt x="7239" y="1459"/>
                    </a:cubicBezTo>
                    <a:cubicBezTo>
                      <a:pt x="7942" y="1459"/>
                      <a:pt x="8777" y="1249"/>
                      <a:pt x="9738" y="659"/>
                    </a:cubicBezTo>
                    <a:cubicBezTo>
                      <a:pt x="10263" y="1062"/>
                      <a:pt x="14537" y="4409"/>
                      <a:pt x="14194" y="6244"/>
                    </a:cubicBezTo>
                    <a:cubicBezTo>
                      <a:pt x="14114" y="6606"/>
                      <a:pt x="13912" y="6889"/>
                      <a:pt x="13589" y="7090"/>
                    </a:cubicBezTo>
                    <a:cubicBezTo>
                      <a:pt x="13329" y="7239"/>
                      <a:pt x="12922" y="7363"/>
                      <a:pt x="12299" y="7363"/>
                    </a:cubicBezTo>
                    <a:cubicBezTo>
                      <a:pt x="11573" y="7363"/>
                      <a:pt x="10555" y="7195"/>
                      <a:pt x="9134" y="6707"/>
                    </a:cubicBezTo>
                    <a:cubicBezTo>
                      <a:pt x="9119" y="6702"/>
                      <a:pt x="9105" y="6700"/>
                      <a:pt x="9092" y="6700"/>
                    </a:cubicBezTo>
                    <a:cubicBezTo>
                      <a:pt x="9054" y="6700"/>
                      <a:pt x="9028" y="6722"/>
                      <a:pt x="9013" y="6768"/>
                    </a:cubicBezTo>
                    <a:cubicBezTo>
                      <a:pt x="8977" y="6873"/>
                      <a:pt x="8141" y="9075"/>
                      <a:pt x="5911" y="9075"/>
                    </a:cubicBezTo>
                    <a:cubicBezTo>
                      <a:pt x="5590" y="9075"/>
                      <a:pt x="5240" y="9029"/>
                      <a:pt x="4859" y="8925"/>
                    </a:cubicBezTo>
                    <a:cubicBezTo>
                      <a:pt x="1492" y="7998"/>
                      <a:pt x="343" y="3562"/>
                      <a:pt x="202" y="2977"/>
                    </a:cubicBezTo>
                    <a:lnTo>
                      <a:pt x="4617" y="215"/>
                    </a:lnTo>
                    <a:close/>
                    <a:moveTo>
                      <a:pt x="4643" y="0"/>
                    </a:moveTo>
                    <a:cubicBezTo>
                      <a:pt x="4624" y="0"/>
                      <a:pt x="4602" y="5"/>
                      <a:pt x="4577" y="14"/>
                    </a:cubicBezTo>
                    <a:lnTo>
                      <a:pt x="41" y="2856"/>
                    </a:lnTo>
                    <a:cubicBezTo>
                      <a:pt x="0" y="2877"/>
                      <a:pt x="0" y="2917"/>
                      <a:pt x="0" y="2957"/>
                    </a:cubicBezTo>
                    <a:cubicBezTo>
                      <a:pt x="21" y="3018"/>
                      <a:pt x="1109" y="8098"/>
                      <a:pt x="4799" y="9106"/>
                    </a:cubicBezTo>
                    <a:cubicBezTo>
                      <a:pt x="5202" y="9207"/>
                      <a:pt x="5565" y="9268"/>
                      <a:pt x="5888" y="9268"/>
                    </a:cubicBezTo>
                    <a:cubicBezTo>
                      <a:pt x="8005" y="9268"/>
                      <a:pt x="8972" y="7352"/>
                      <a:pt x="9154" y="6909"/>
                    </a:cubicBezTo>
                    <a:cubicBezTo>
                      <a:pt x="10407" y="7339"/>
                      <a:pt x="11462" y="7549"/>
                      <a:pt x="12295" y="7549"/>
                    </a:cubicBezTo>
                    <a:cubicBezTo>
                      <a:pt x="12869" y="7549"/>
                      <a:pt x="13336" y="7449"/>
                      <a:pt x="13690" y="7252"/>
                    </a:cubicBezTo>
                    <a:cubicBezTo>
                      <a:pt x="14073" y="7030"/>
                      <a:pt x="14295" y="6707"/>
                      <a:pt x="14376" y="6284"/>
                    </a:cubicBezTo>
                    <a:cubicBezTo>
                      <a:pt x="14779" y="4207"/>
                      <a:pt x="10001" y="618"/>
                      <a:pt x="9799" y="477"/>
                    </a:cubicBezTo>
                    <a:cubicBezTo>
                      <a:pt x="9789" y="467"/>
                      <a:pt x="9774" y="462"/>
                      <a:pt x="9756" y="462"/>
                    </a:cubicBezTo>
                    <a:cubicBezTo>
                      <a:pt x="9738" y="462"/>
                      <a:pt x="9718" y="467"/>
                      <a:pt x="9698" y="477"/>
                    </a:cubicBezTo>
                    <a:cubicBezTo>
                      <a:pt x="8739" y="1071"/>
                      <a:pt x="7916" y="1281"/>
                      <a:pt x="7231" y="1281"/>
                    </a:cubicBezTo>
                    <a:cubicBezTo>
                      <a:pt x="5610" y="1281"/>
                      <a:pt x="4761" y="105"/>
                      <a:pt x="4718" y="34"/>
                    </a:cubicBezTo>
                    <a:cubicBezTo>
                      <a:pt x="4695" y="10"/>
                      <a:pt x="4671" y="0"/>
                      <a:pt x="4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5441750" y="2515400"/>
                <a:ext cx="400225" cy="492475"/>
              </a:xfrm>
              <a:custGeom>
                <a:avLst/>
                <a:gdLst/>
                <a:ahLst/>
                <a:cxnLst/>
                <a:rect l="l" t="t" r="r" b="b"/>
                <a:pathLst>
                  <a:path w="16009" h="19699" extrusionOk="0">
                    <a:moveTo>
                      <a:pt x="11767" y="0"/>
                    </a:moveTo>
                    <a:cubicBezTo>
                      <a:pt x="11756" y="0"/>
                      <a:pt x="11746" y="0"/>
                      <a:pt x="11735" y="0"/>
                    </a:cubicBezTo>
                    <a:lnTo>
                      <a:pt x="8327" y="41"/>
                    </a:lnTo>
                    <a:cubicBezTo>
                      <a:pt x="6069" y="61"/>
                      <a:pt x="4235" y="2198"/>
                      <a:pt x="4275" y="4779"/>
                    </a:cubicBezTo>
                    <a:lnTo>
                      <a:pt x="4295" y="6412"/>
                    </a:lnTo>
                    <a:cubicBezTo>
                      <a:pt x="3831" y="6089"/>
                      <a:pt x="3287" y="5908"/>
                      <a:pt x="2702" y="5908"/>
                    </a:cubicBezTo>
                    <a:cubicBezTo>
                      <a:pt x="1210" y="5928"/>
                      <a:pt x="1" y="7158"/>
                      <a:pt x="21" y="8630"/>
                    </a:cubicBezTo>
                    <a:cubicBezTo>
                      <a:pt x="41" y="10109"/>
                      <a:pt x="1250" y="11291"/>
                      <a:pt x="2725" y="11291"/>
                    </a:cubicBezTo>
                    <a:cubicBezTo>
                      <a:pt x="2738" y="11291"/>
                      <a:pt x="2750" y="11291"/>
                      <a:pt x="2763" y="11291"/>
                    </a:cubicBezTo>
                    <a:cubicBezTo>
                      <a:pt x="3348" y="11291"/>
                      <a:pt x="3872" y="11109"/>
                      <a:pt x="4315" y="10787"/>
                    </a:cubicBezTo>
                    <a:lnTo>
                      <a:pt x="4315" y="10787"/>
                    </a:lnTo>
                    <a:cubicBezTo>
                      <a:pt x="4315" y="10847"/>
                      <a:pt x="4295" y="10928"/>
                      <a:pt x="4295" y="10989"/>
                    </a:cubicBezTo>
                    <a:lnTo>
                      <a:pt x="4335" y="14194"/>
                    </a:lnTo>
                    <a:lnTo>
                      <a:pt x="4335" y="14376"/>
                    </a:lnTo>
                    <a:lnTo>
                      <a:pt x="4376" y="17601"/>
                    </a:lnTo>
                    <a:cubicBezTo>
                      <a:pt x="4396" y="18771"/>
                      <a:pt x="5364" y="19698"/>
                      <a:pt x="6513" y="19698"/>
                    </a:cubicBezTo>
                    <a:lnTo>
                      <a:pt x="7864" y="19678"/>
                    </a:lnTo>
                    <a:cubicBezTo>
                      <a:pt x="9033" y="19658"/>
                      <a:pt x="9981" y="18690"/>
                      <a:pt x="9961" y="17541"/>
                    </a:cubicBezTo>
                    <a:lnTo>
                      <a:pt x="9940" y="14678"/>
                    </a:lnTo>
                    <a:lnTo>
                      <a:pt x="11916" y="14658"/>
                    </a:lnTo>
                    <a:cubicBezTo>
                      <a:pt x="14174" y="14638"/>
                      <a:pt x="16009" y="12501"/>
                      <a:pt x="15969" y="9920"/>
                    </a:cubicBezTo>
                    <a:lnTo>
                      <a:pt x="15908" y="4638"/>
                    </a:lnTo>
                    <a:cubicBezTo>
                      <a:pt x="15888" y="2089"/>
                      <a:pt x="14031" y="0"/>
                      <a:pt x="11767"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5439750" y="2512875"/>
                <a:ext cx="404250" cy="497000"/>
              </a:xfrm>
              <a:custGeom>
                <a:avLst/>
                <a:gdLst/>
                <a:ahLst/>
                <a:cxnLst/>
                <a:rect l="l" t="t" r="r" b="b"/>
                <a:pathLst>
                  <a:path w="16170" h="19880" extrusionOk="0">
                    <a:moveTo>
                      <a:pt x="11901" y="202"/>
                    </a:moveTo>
                    <a:cubicBezTo>
                      <a:pt x="12926" y="202"/>
                      <a:pt x="13928" y="664"/>
                      <a:pt x="14678" y="1513"/>
                    </a:cubicBezTo>
                    <a:cubicBezTo>
                      <a:pt x="15444" y="2380"/>
                      <a:pt x="15887" y="3529"/>
                      <a:pt x="15908" y="4739"/>
                    </a:cubicBezTo>
                    <a:lnTo>
                      <a:pt x="15968" y="10021"/>
                    </a:lnTo>
                    <a:cubicBezTo>
                      <a:pt x="15968" y="11251"/>
                      <a:pt x="15565" y="12420"/>
                      <a:pt x="14819" y="13287"/>
                    </a:cubicBezTo>
                    <a:cubicBezTo>
                      <a:pt x="14053" y="14174"/>
                      <a:pt x="13065" y="14658"/>
                      <a:pt x="11996" y="14678"/>
                    </a:cubicBezTo>
                    <a:lnTo>
                      <a:pt x="9920" y="14698"/>
                    </a:lnTo>
                    <a:lnTo>
                      <a:pt x="9960" y="17642"/>
                    </a:lnTo>
                    <a:cubicBezTo>
                      <a:pt x="9960" y="18751"/>
                      <a:pt x="9073" y="19678"/>
                      <a:pt x="7944" y="19678"/>
                    </a:cubicBezTo>
                    <a:lnTo>
                      <a:pt x="6593" y="19698"/>
                    </a:lnTo>
                    <a:lnTo>
                      <a:pt x="6573" y="19698"/>
                    </a:lnTo>
                    <a:cubicBezTo>
                      <a:pt x="6049" y="19698"/>
                      <a:pt x="5544" y="19497"/>
                      <a:pt x="5161" y="19114"/>
                    </a:cubicBezTo>
                    <a:cubicBezTo>
                      <a:pt x="4778" y="18731"/>
                      <a:pt x="4557" y="18227"/>
                      <a:pt x="4557" y="17702"/>
                    </a:cubicBezTo>
                    <a:lnTo>
                      <a:pt x="4476" y="11090"/>
                    </a:lnTo>
                    <a:cubicBezTo>
                      <a:pt x="4476" y="11029"/>
                      <a:pt x="4476" y="10969"/>
                      <a:pt x="4496" y="10908"/>
                    </a:cubicBezTo>
                    <a:lnTo>
                      <a:pt x="4496" y="10706"/>
                    </a:lnTo>
                    <a:lnTo>
                      <a:pt x="4335" y="10807"/>
                    </a:lnTo>
                    <a:cubicBezTo>
                      <a:pt x="3891" y="11130"/>
                      <a:pt x="3387" y="11291"/>
                      <a:pt x="2843" y="11311"/>
                    </a:cubicBezTo>
                    <a:lnTo>
                      <a:pt x="2823" y="11311"/>
                    </a:lnTo>
                    <a:cubicBezTo>
                      <a:pt x="1391" y="11311"/>
                      <a:pt x="222" y="10162"/>
                      <a:pt x="202" y="8731"/>
                    </a:cubicBezTo>
                    <a:cubicBezTo>
                      <a:pt x="182" y="7299"/>
                      <a:pt x="1351" y="6130"/>
                      <a:pt x="2782" y="6110"/>
                    </a:cubicBezTo>
                    <a:cubicBezTo>
                      <a:pt x="3327" y="6110"/>
                      <a:pt x="3871" y="6271"/>
                      <a:pt x="4315" y="6573"/>
                    </a:cubicBezTo>
                    <a:lnTo>
                      <a:pt x="4476" y="6694"/>
                    </a:lnTo>
                    <a:lnTo>
                      <a:pt x="4456" y="4880"/>
                    </a:lnTo>
                    <a:cubicBezTo>
                      <a:pt x="4415" y="2339"/>
                      <a:pt x="6210" y="263"/>
                      <a:pt x="8428" y="243"/>
                    </a:cubicBezTo>
                    <a:lnTo>
                      <a:pt x="11835" y="202"/>
                    </a:lnTo>
                    <a:cubicBezTo>
                      <a:pt x="11857" y="202"/>
                      <a:pt x="11879" y="202"/>
                      <a:pt x="11901" y="202"/>
                    </a:cubicBezTo>
                    <a:close/>
                    <a:moveTo>
                      <a:pt x="11815" y="1"/>
                    </a:moveTo>
                    <a:lnTo>
                      <a:pt x="8407" y="41"/>
                    </a:lnTo>
                    <a:cubicBezTo>
                      <a:pt x="6089" y="81"/>
                      <a:pt x="4234" y="2239"/>
                      <a:pt x="4254" y="4880"/>
                    </a:cubicBezTo>
                    <a:lnTo>
                      <a:pt x="4274" y="6331"/>
                    </a:lnTo>
                    <a:cubicBezTo>
                      <a:pt x="3831" y="6049"/>
                      <a:pt x="3307" y="5928"/>
                      <a:pt x="2782" y="5928"/>
                    </a:cubicBezTo>
                    <a:cubicBezTo>
                      <a:pt x="1230" y="5948"/>
                      <a:pt x="0" y="7198"/>
                      <a:pt x="0" y="8731"/>
                    </a:cubicBezTo>
                    <a:cubicBezTo>
                      <a:pt x="20" y="10263"/>
                      <a:pt x="1290" y="11493"/>
                      <a:pt x="2823" y="11493"/>
                    </a:cubicBezTo>
                    <a:lnTo>
                      <a:pt x="2843" y="11493"/>
                    </a:lnTo>
                    <a:cubicBezTo>
                      <a:pt x="3367" y="11493"/>
                      <a:pt x="3851" y="11352"/>
                      <a:pt x="4294" y="11069"/>
                    </a:cubicBezTo>
                    <a:lnTo>
                      <a:pt x="4294" y="11090"/>
                    </a:lnTo>
                    <a:lnTo>
                      <a:pt x="4355" y="17702"/>
                    </a:lnTo>
                    <a:cubicBezTo>
                      <a:pt x="4375" y="18287"/>
                      <a:pt x="4597" y="18832"/>
                      <a:pt x="5040" y="19255"/>
                    </a:cubicBezTo>
                    <a:cubicBezTo>
                      <a:pt x="5444" y="19658"/>
                      <a:pt x="5988" y="19880"/>
                      <a:pt x="6573" y="19880"/>
                    </a:cubicBezTo>
                    <a:lnTo>
                      <a:pt x="7964" y="19880"/>
                    </a:lnTo>
                    <a:cubicBezTo>
                      <a:pt x="9174" y="19860"/>
                      <a:pt x="10161" y="18852"/>
                      <a:pt x="10141" y="17622"/>
                    </a:cubicBezTo>
                    <a:lnTo>
                      <a:pt x="10121" y="14880"/>
                    </a:lnTo>
                    <a:lnTo>
                      <a:pt x="11996" y="14860"/>
                    </a:lnTo>
                    <a:cubicBezTo>
                      <a:pt x="13105" y="14840"/>
                      <a:pt x="14174" y="14336"/>
                      <a:pt x="14960" y="13408"/>
                    </a:cubicBezTo>
                    <a:cubicBezTo>
                      <a:pt x="15746" y="12501"/>
                      <a:pt x="16170" y="11291"/>
                      <a:pt x="16149" y="10021"/>
                    </a:cubicBezTo>
                    <a:lnTo>
                      <a:pt x="16089" y="4739"/>
                    </a:lnTo>
                    <a:cubicBezTo>
                      <a:pt x="16069" y="3468"/>
                      <a:pt x="15625" y="2279"/>
                      <a:pt x="14819" y="1392"/>
                    </a:cubicBezTo>
                    <a:cubicBezTo>
                      <a:pt x="14012" y="485"/>
                      <a:pt x="12964" y="1"/>
                      <a:pt x="1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5500225" y="2695975"/>
                <a:ext cx="49925" cy="45250"/>
              </a:xfrm>
              <a:custGeom>
                <a:avLst/>
                <a:gdLst/>
                <a:ahLst/>
                <a:cxnLst/>
                <a:rect l="l" t="t" r="r" b="b"/>
                <a:pathLst>
                  <a:path w="1997" h="1810" extrusionOk="0">
                    <a:moveTo>
                      <a:pt x="363" y="0"/>
                    </a:moveTo>
                    <a:cubicBezTo>
                      <a:pt x="273" y="0"/>
                      <a:pt x="179" y="5"/>
                      <a:pt x="81" y="15"/>
                    </a:cubicBezTo>
                    <a:cubicBezTo>
                      <a:pt x="21" y="36"/>
                      <a:pt x="0" y="76"/>
                      <a:pt x="0" y="136"/>
                    </a:cubicBezTo>
                    <a:cubicBezTo>
                      <a:pt x="0" y="177"/>
                      <a:pt x="41" y="217"/>
                      <a:pt x="101" y="217"/>
                    </a:cubicBezTo>
                    <a:cubicBezTo>
                      <a:pt x="203" y="206"/>
                      <a:pt x="300" y="200"/>
                      <a:pt x="393" y="200"/>
                    </a:cubicBezTo>
                    <a:cubicBezTo>
                      <a:pt x="793" y="200"/>
                      <a:pt x="1102" y="307"/>
                      <a:pt x="1331" y="520"/>
                    </a:cubicBezTo>
                    <a:cubicBezTo>
                      <a:pt x="1815" y="963"/>
                      <a:pt x="1775" y="1709"/>
                      <a:pt x="1775" y="1709"/>
                    </a:cubicBezTo>
                    <a:cubicBezTo>
                      <a:pt x="1775" y="1770"/>
                      <a:pt x="1815" y="1810"/>
                      <a:pt x="1855" y="1810"/>
                    </a:cubicBezTo>
                    <a:lnTo>
                      <a:pt x="1875" y="1810"/>
                    </a:lnTo>
                    <a:cubicBezTo>
                      <a:pt x="1916" y="1810"/>
                      <a:pt x="1956" y="1770"/>
                      <a:pt x="1956" y="1729"/>
                    </a:cubicBezTo>
                    <a:cubicBezTo>
                      <a:pt x="1956" y="1689"/>
                      <a:pt x="1996" y="882"/>
                      <a:pt x="1472" y="378"/>
                    </a:cubicBezTo>
                    <a:cubicBezTo>
                      <a:pt x="1187" y="126"/>
                      <a:pt x="81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5399925" y="2362750"/>
                <a:ext cx="494475" cy="327075"/>
              </a:xfrm>
              <a:custGeom>
                <a:avLst/>
                <a:gdLst/>
                <a:ahLst/>
                <a:cxnLst/>
                <a:rect l="l" t="t" r="r" b="b"/>
                <a:pathLst>
                  <a:path w="19779" h="13083" extrusionOk="0">
                    <a:moveTo>
                      <a:pt x="8562" y="0"/>
                    </a:moveTo>
                    <a:cubicBezTo>
                      <a:pt x="6239" y="0"/>
                      <a:pt x="4040" y="535"/>
                      <a:pt x="2500" y="2336"/>
                    </a:cubicBezTo>
                    <a:cubicBezTo>
                      <a:pt x="2500" y="2336"/>
                      <a:pt x="262" y="7034"/>
                      <a:pt x="121" y="8869"/>
                    </a:cubicBezTo>
                    <a:cubicBezTo>
                      <a:pt x="0" y="10340"/>
                      <a:pt x="1633" y="12316"/>
                      <a:pt x="2279" y="13042"/>
                    </a:cubicBezTo>
                    <a:cubicBezTo>
                      <a:pt x="2783" y="12437"/>
                      <a:pt x="3529" y="12034"/>
                      <a:pt x="4375" y="12014"/>
                    </a:cubicBezTo>
                    <a:cubicBezTo>
                      <a:pt x="4960" y="12014"/>
                      <a:pt x="5504" y="12195"/>
                      <a:pt x="5968" y="12518"/>
                    </a:cubicBezTo>
                    <a:cubicBezTo>
                      <a:pt x="5968" y="12518"/>
                      <a:pt x="6170" y="12740"/>
                      <a:pt x="6412" y="13082"/>
                    </a:cubicBezTo>
                    <a:cubicBezTo>
                      <a:pt x="6633" y="12941"/>
                      <a:pt x="6835" y="12740"/>
                      <a:pt x="7077" y="12639"/>
                    </a:cubicBezTo>
                    <a:cubicBezTo>
                      <a:pt x="7400" y="12498"/>
                      <a:pt x="7783" y="12538"/>
                      <a:pt x="8125" y="12478"/>
                    </a:cubicBezTo>
                    <a:cubicBezTo>
                      <a:pt x="8851" y="12336"/>
                      <a:pt x="9355" y="11732"/>
                      <a:pt x="9738" y="11127"/>
                    </a:cubicBezTo>
                    <a:cubicBezTo>
                      <a:pt x="10424" y="9977"/>
                      <a:pt x="10847" y="8667"/>
                      <a:pt x="10928" y="7316"/>
                    </a:cubicBezTo>
                    <a:lnTo>
                      <a:pt x="11109" y="7336"/>
                    </a:lnTo>
                    <a:cubicBezTo>
                      <a:pt x="11916" y="8486"/>
                      <a:pt x="12823" y="9675"/>
                      <a:pt x="14154" y="10139"/>
                    </a:cubicBezTo>
                    <a:cubicBezTo>
                      <a:pt x="14698" y="10320"/>
                      <a:pt x="15283" y="10361"/>
                      <a:pt x="15867" y="10401"/>
                    </a:cubicBezTo>
                    <a:cubicBezTo>
                      <a:pt x="16472" y="10441"/>
                      <a:pt x="17097" y="10482"/>
                      <a:pt x="17722" y="10522"/>
                    </a:cubicBezTo>
                    <a:cubicBezTo>
                      <a:pt x="17829" y="10530"/>
                      <a:pt x="17940" y="10538"/>
                      <a:pt x="18049" y="10538"/>
                    </a:cubicBezTo>
                    <a:cubicBezTo>
                      <a:pt x="18208" y="10538"/>
                      <a:pt x="18365" y="10521"/>
                      <a:pt x="18509" y="10461"/>
                    </a:cubicBezTo>
                    <a:cubicBezTo>
                      <a:pt x="18831" y="10320"/>
                      <a:pt x="19033" y="9998"/>
                      <a:pt x="19174" y="9675"/>
                    </a:cubicBezTo>
                    <a:cubicBezTo>
                      <a:pt x="19779" y="8244"/>
                      <a:pt x="19315" y="6570"/>
                      <a:pt x="18529" y="5240"/>
                    </a:cubicBezTo>
                    <a:cubicBezTo>
                      <a:pt x="16896" y="2377"/>
                      <a:pt x="14678" y="643"/>
                      <a:pt x="11291" y="199"/>
                    </a:cubicBezTo>
                    <a:cubicBezTo>
                      <a:pt x="10383" y="81"/>
                      <a:pt x="9463" y="0"/>
                      <a:pt x="856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5669575" y="2657025"/>
                <a:ext cx="38850" cy="38350"/>
              </a:xfrm>
              <a:custGeom>
                <a:avLst/>
                <a:gdLst/>
                <a:ahLst/>
                <a:cxnLst/>
                <a:rect l="l" t="t" r="r" b="b"/>
                <a:pathLst>
                  <a:path w="1554" h="1534" extrusionOk="0">
                    <a:moveTo>
                      <a:pt x="767" y="1"/>
                    </a:moveTo>
                    <a:cubicBezTo>
                      <a:pt x="343" y="21"/>
                      <a:pt x="1" y="364"/>
                      <a:pt x="1" y="787"/>
                    </a:cubicBezTo>
                    <a:cubicBezTo>
                      <a:pt x="1" y="1199"/>
                      <a:pt x="344" y="1534"/>
                      <a:pt x="752" y="1534"/>
                    </a:cubicBezTo>
                    <a:cubicBezTo>
                      <a:pt x="763" y="1534"/>
                      <a:pt x="775" y="1534"/>
                      <a:pt x="787" y="1533"/>
                    </a:cubicBezTo>
                    <a:cubicBezTo>
                      <a:pt x="1210" y="1533"/>
                      <a:pt x="1553" y="1190"/>
                      <a:pt x="1533" y="767"/>
                    </a:cubicBezTo>
                    <a:cubicBezTo>
                      <a:pt x="1533" y="344"/>
                      <a:pt x="1190" y="1"/>
                      <a:pt x="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5795075" y="2656000"/>
                <a:ext cx="33300" cy="32825"/>
              </a:xfrm>
              <a:custGeom>
                <a:avLst/>
                <a:gdLst/>
                <a:ahLst/>
                <a:cxnLst/>
                <a:rect l="l" t="t" r="r" b="b"/>
                <a:pathLst>
                  <a:path w="1332" h="1313" extrusionOk="0">
                    <a:moveTo>
                      <a:pt x="701" y="1"/>
                    </a:moveTo>
                    <a:cubicBezTo>
                      <a:pt x="689" y="1"/>
                      <a:pt x="678" y="1"/>
                      <a:pt x="666" y="2"/>
                    </a:cubicBezTo>
                    <a:cubicBezTo>
                      <a:pt x="303" y="2"/>
                      <a:pt x="1" y="284"/>
                      <a:pt x="21" y="647"/>
                    </a:cubicBezTo>
                    <a:cubicBezTo>
                      <a:pt x="21" y="1010"/>
                      <a:pt x="303" y="1312"/>
                      <a:pt x="666" y="1312"/>
                    </a:cubicBezTo>
                    <a:cubicBezTo>
                      <a:pt x="1029" y="1292"/>
                      <a:pt x="1332" y="1010"/>
                      <a:pt x="1332" y="647"/>
                    </a:cubicBezTo>
                    <a:cubicBezTo>
                      <a:pt x="1312" y="295"/>
                      <a:pt x="1047" y="1"/>
                      <a:pt x="7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5746700" y="2654175"/>
                <a:ext cx="39350" cy="75975"/>
              </a:xfrm>
              <a:custGeom>
                <a:avLst/>
                <a:gdLst/>
                <a:ahLst/>
                <a:cxnLst/>
                <a:rect l="l" t="t" r="r" b="b"/>
                <a:pathLst>
                  <a:path w="1574" h="3039" extrusionOk="0">
                    <a:moveTo>
                      <a:pt x="258" y="1"/>
                    </a:moveTo>
                    <a:cubicBezTo>
                      <a:pt x="239" y="1"/>
                      <a:pt x="219" y="6"/>
                      <a:pt x="202" y="14"/>
                    </a:cubicBezTo>
                    <a:cubicBezTo>
                      <a:pt x="142" y="34"/>
                      <a:pt x="142" y="95"/>
                      <a:pt x="162" y="135"/>
                    </a:cubicBezTo>
                    <a:lnTo>
                      <a:pt x="1331" y="2071"/>
                    </a:lnTo>
                    <a:lnTo>
                      <a:pt x="61" y="2877"/>
                    </a:lnTo>
                    <a:cubicBezTo>
                      <a:pt x="0" y="2897"/>
                      <a:pt x="0" y="2958"/>
                      <a:pt x="21" y="2998"/>
                    </a:cubicBezTo>
                    <a:cubicBezTo>
                      <a:pt x="41" y="3018"/>
                      <a:pt x="81" y="3038"/>
                      <a:pt x="101" y="3038"/>
                    </a:cubicBezTo>
                    <a:lnTo>
                      <a:pt x="162" y="3038"/>
                    </a:lnTo>
                    <a:lnTo>
                      <a:pt x="1513" y="2192"/>
                    </a:lnTo>
                    <a:cubicBezTo>
                      <a:pt x="1553" y="2151"/>
                      <a:pt x="1573" y="2091"/>
                      <a:pt x="1533" y="2050"/>
                    </a:cubicBezTo>
                    <a:lnTo>
                      <a:pt x="323" y="34"/>
                    </a:lnTo>
                    <a:cubicBezTo>
                      <a:pt x="311" y="11"/>
                      <a:pt x="286"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5653950" y="2633450"/>
                <a:ext cx="39850" cy="20075"/>
              </a:xfrm>
              <a:custGeom>
                <a:avLst/>
                <a:gdLst/>
                <a:ahLst/>
                <a:cxnLst/>
                <a:rect l="l" t="t" r="r" b="b"/>
                <a:pathLst>
                  <a:path w="1594" h="803" extrusionOk="0">
                    <a:moveTo>
                      <a:pt x="1454" y="0"/>
                    </a:moveTo>
                    <a:cubicBezTo>
                      <a:pt x="1435" y="0"/>
                      <a:pt x="1414" y="5"/>
                      <a:pt x="1392" y="16"/>
                    </a:cubicBezTo>
                    <a:lnTo>
                      <a:pt x="81" y="561"/>
                    </a:lnTo>
                    <a:cubicBezTo>
                      <a:pt x="21" y="581"/>
                      <a:pt x="1" y="662"/>
                      <a:pt x="21" y="722"/>
                    </a:cubicBezTo>
                    <a:cubicBezTo>
                      <a:pt x="41" y="762"/>
                      <a:pt x="81" y="803"/>
                      <a:pt x="142" y="803"/>
                    </a:cubicBezTo>
                    <a:cubicBezTo>
                      <a:pt x="142" y="803"/>
                      <a:pt x="162" y="783"/>
                      <a:pt x="182" y="783"/>
                    </a:cubicBezTo>
                    <a:lnTo>
                      <a:pt x="1493" y="238"/>
                    </a:lnTo>
                    <a:cubicBezTo>
                      <a:pt x="1553" y="218"/>
                      <a:pt x="1593" y="137"/>
                      <a:pt x="1553" y="77"/>
                    </a:cubicBezTo>
                    <a:cubicBezTo>
                      <a:pt x="1539" y="33"/>
                      <a:pt x="1503" y="0"/>
                      <a:pt x="1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5794575" y="2634250"/>
                <a:ext cx="38350" cy="10700"/>
              </a:xfrm>
              <a:custGeom>
                <a:avLst/>
                <a:gdLst/>
                <a:ahLst/>
                <a:cxnLst/>
                <a:rect l="l" t="t" r="r" b="b"/>
                <a:pathLst>
                  <a:path w="1534" h="428" extrusionOk="0">
                    <a:moveTo>
                      <a:pt x="118" y="1"/>
                    </a:moveTo>
                    <a:cubicBezTo>
                      <a:pt x="66" y="1"/>
                      <a:pt x="18" y="53"/>
                      <a:pt x="1" y="105"/>
                    </a:cubicBezTo>
                    <a:cubicBezTo>
                      <a:pt x="1" y="166"/>
                      <a:pt x="41" y="247"/>
                      <a:pt x="122" y="247"/>
                    </a:cubicBezTo>
                    <a:lnTo>
                      <a:pt x="1372" y="428"/>
                    </a:lnTo>
                    <a:lnTo>
                      <a:pt x="1392" y="428"/>
                    </a:lnTo>
                    <a:cubicBezTo>
                      <a:pt x="1452" y="428"/>
                      <a:pt x="1513" y="368"/>
                      <a:pt x="1513" y="307"/>
                    </a:cubicBezTo>
                    <a:cubicBezTo>
                      <a:pt x="1533" y="247"/>
                      <a:pt x="1493" y="186"/>
                      <a:pt x="1412" y="166"/>
                    </a:cubicBezTo>
                    <a:lnTo>
                      <a:pt x="142" y="5"/>
                    </a:lnTo>
                    <a:cubicBezTo>
                      <a:pt x="134" y="2"/>
                      <a:pt x="126"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5725025" y="2772450"/>
                <a:ext cx="64050" cy="34800"/>
              </a:xfrm>
              <a:custGeom>
                <a:avLst/>
                <a:gdLst/>
                <a:ahLst/>
                <a:cxnLst/>
                <a:rect l="l" t="t" r="r" b="b"/>
                <a:pathLst>
                  <a:path w="2562" h="1392" extrusionOk="0">
                    <a:moveTo>
                      <a:pt x="2440" y="1"/>
                    </a:moveTo>
                    <a:cubicBezTo>
                      <a:pt x="2400" y="1"/>
                      <a:pt x="2359" y="61"/>
                      <a:pt x="2359" y="102"/>
                    </a:cubicBezTo>
                    <a:cubicBezTo>
                      <a:pt x="2359" y="707"/>
                      <a:pt x="1876" y="1190"/>
                      <a:pt x="1271" y="1211"/>
                    </a:cubicBezTo>
                    <a:cubicBezTo>
                      <a:pt x="686" y="1211"/>
                      <a:pt x="182" y="727"/>
                      <a:pt x="182" y="122"/>
                    </a:cubicBezTo>
                    <a:cubicBezTo>
                      <a:pt x="182" y="82"/>
                      <a:pt x="142" y="41"/>
                      <a:pt x="81" y="41"/>
                    </a:cubicBezTo>
                    <a:cubicBezTo>
                      <a:pt x="41" y="41"/>
                      <a:pt x="1" y="82"/>
                      <a:pt x="1" y="142"/>
                    </a:cubicBezTo>
                    <a:cubicBezTo>
                      <a:pt x="1" y="827"/>
                      <a:pt x="565" y="1392"/>
                      <a:pt x="1271" y="1392"/>
                    </a:cubicBezTo>
                    <a:lnTo>
                      <a:pt x="1291" y="1392"/>
                    </a:lnTo>
                    <a:cubicBezTo>
                      <a:pt x="1997" y="1392"/>
                      <a:pt x="2561" y="807"/>
                      <a:pt x="2541" y="102"/>
                    </a:cubicBezTo>
                    <a:cubicBezTo>
                      <a:pt x="2541" y="61"/>
                      <a:pt x="2501" y="1"/>
                      <a:pt x="2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41"/>
            <p:cNvGrpSpPr/>
            <p:nvPr/>
          </p:nvGrpSpPr>
          <p:grpSpPr>
            <a:xfrm rot="-1232236">
              <a:off x="7040935" y="1637935"/>
              <a:ext cx="827576" cy="534058"/>
              <a:chOff x="8008254" y="1232203"/>
              <a:chExt cx="827615" cy="534083"/>
            </a:xfrm>
          </p:grpSpPr>
          <p:sp>
            <p:nvSpPr>
              <p:cNvPr id="685" name="Google Shape;685;p41"/>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a:extLst>
              <a:ext uri="{FF2B5EF4-FFF2-40B4-BE49-F238E27FC236}">
                <a16:creationId xmlns:a16="http://schemas.microsoft.com/office/drawing/2014/main" id="{3FBF5F1B-5959-1FF8-C18F-7EA8D4D590B4}"/>
              </a:ext>
            </a:extLst>
          </p:cNvPr>
          <p:cNvPicPr>
            <a:picLocks noChangeAspect="1"/>
          </p:cNvPicPr>
          <p:nvPr/>
        </p:nvPicPr>
        <p:blipFill rotWithShape="1">
          <a:blip r:embed="rId3"/>
          <a:srcRect l="27742" t="29534" r="21452" b="37491"/>
          <a:stretch/>
        </p:blipFill>
        <p:spPr>
          <a:xfrm>
            <a:off x="-84609" y="719072"/>
            <a:ext cx="6161388" cy="2249397"/>
          </a:xfrm>
          <a:prstGeom prst="rect">
            <a:avLst/>
          </a:prstGeom>
          <a:ln>
            <a:noFill/>
          </a:ln>
          <a:effectLst>
            <a:softEdge rad="112500"/>
          </a:effectLst>
        </p:spPr>
      </p:pic>
      <p:pic>
        <p:nvPicPr>
          <p:cNvPr id="5" name="Picture 4">
            <a:extLst>
              <a:ext uri="{FF2B5EF4-FFF2-40B4-BE49-F238E27FC236}">
                <a16:creationId xmlns:a16="http://schemas.microsoft.com/office/drawing/2014/main" id="{05D1B5B6-7707-92DB-8EAA-CE9846E36AE5}"/>
              </a:ext>
            </a:extLst>
          </p:cNvPr>
          <p:cNvPicPr>
            <a:picLocks noChangeAspect="1"/>
          </p:cNvPicPr>
          <p:nvPr/>
        </p:nvPicPr>
        <p:blipFill rotWithShape="1">
          <a:blip r:embed="rId4"/>
          <a:srcRect l="27338" t="28244" r="21291" b="40214"/>
          <a:stretch/>
        </p:blipFill>
        <p:spPr>
          <a:xfrm>
            <a:off x="15455" y="2905405"/>
            <a:ext cx="6103674" cy="2087160"/>
          </a:xfrm>
          <a:prstGeom prst="rect">
            <a:avLst/>
          </a:prstGeom>
          <a:ln>
            <a:noFill/>
          </a:ln>
          <a:effectLst>
            <a:softEdge rad="112500"/>
          </a:effectLst>
        </p:spPr>
      </p:pic>
      <p:sp>
        <p:nvSpPr>
          <p:cNvPr id="2" name="Speech Bubble: Rectangle with Corners Rounded 1">
            <a:extLst>
              <a:ext uri="{FF2B5EF4-FFF2-40B4-BE49-F238E27FC236}">
                <a16:creationId xmlns:a16="http://schemas.microsoft.com/office/drawing/2014/main" id="{566B0398-B56B-F03B-BBAC-130B04655D63}"/>
              </a:ext>
            </a:extLst>
          </p:cNvPr>
          <p:cNvSpPr/>
          <p:nvPr/>
        </p:nvSpPr>
        <p:spPr>
          <a:xfrm>
            <a:off x="6687381" y="732922"/>
            <a:ext cx="2143796" cy="2481762"/>
          </a:xfrm>
          <a:prstGeom prst="wedgeRoundRectCallout">
            <a:avLst>
              <a:gd name="adj1" fmla="val -96208"/>
              <a:gd name="adj2" fmla="val 29387"/>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050" dirty="0">
                <a:solidFill>
                  <a:schemeClr val="tx1"/>
                </a:solidFill>
              </a:rPr>
              <a:t>We can see the distribution of values over categories for each categorical column.</a:t>
            </a:r>
          </a:p>
          <a:p>
            <a:pPr algn="just"/>
            <a:endParaRPr lang="en-IN" sz="1050" dirty="0">
              <a:solidFill>
                <a:schemeClr val="tx1"/>
              </a:solidFill>
            </a:endParaRPr>
          </a:p>
          <a:p>
            <a:pPr marL="171450" indent="-171450" algn="just">
              <a:buFont typeface="Arial" panose="020B0604020202020204" pitchFamily="34" charset="0"/>
              <a:buChar char="•"/>
            </a:pPr>
            <a:r>
              <a:rPr lang="en-IN" sz="1050" b="1" dirty="0">
                <a:solidFill>
                  <a:schemeClr val="tx1"/>
                </a:solidFill>
              </a:rPr>
              <a:t>Education</a:t>
            </a:r>
            <a:r>
              <a:rPr lang="en-IN" sz="1050" dirty="0">
                <a:solidFill>
                  <a:schemeClr val="tx1"/>
                </a:solidFill>
              </a:rPr>
              <a:t> – most of the customers are graduate.</a:t>
            </a:r>
          </a:p>
          <a:p>
            <a:pPr marL="171450" indent="-171450" algn="just">
              <a:buFont typeface="Arial" panose="020B0604020202020204" pitchFamily="34" charset="0"/>
              <a:buChar char="•"/>
            </a:pPr>
            <a:r>
              <a:rPr lang="en-IN" sz="1050" b="1" dirty="0">
                <a:solidFill>
                  <a:schemeClr val="tx1"/>
                </a:solidFill>
              </a:rPr>
              <a:t>Marital Status </a:t>
            </a:r>
            <a:r>
              <a:rPr lang="en-IN" sz="1050" dirty="0">
                <a:solidFill>
                  <a:schemeClr val="tx1"/>
                </a:solidFill>
              </a:rPr>
              <a:t>– A big number of customers are married.</a:t>
            </a:r>
          </a:p>
          <a:p>
            <a:pPr marL="171450" indent="-171450" algn="just">
              <a:buFont typeface="Arial" panose="020B0604020202020204" pitchFamily="34" charset="0"/>
              <a:buChar char="•"/>
            </a:pPr>
            <a:r>
              <a:rPr lang="en-IN" sz="1050" b="1" dirty="0">
                <a:solidFill>
                  <a:schemeClr val="tx1"/>
                </a:solidFill>
              </a:rPr>
              <a:t>Country </a:t>
            </a:r>
            <a:r>
              <a:rPr lang="en-IN" sz="1050" dirty="0">
                <a:solidFill>
                  <a:schemeClr val="tx1"/>
                </a:solidFill>
              </a:rPr>
              <a:t>– almost 50% of total customers are from SP country</a:t>
            </a:r>
          </a:p>
          <a:p>
            <a:pPr marL="171450" indent="-171450" algn="just">
              <a:buFont typeface="Arial" panose="020B0604020202020204" pitchFamily="34" charset="0"/>
              <a:buChar char="•"/>
            </a:pPr>
            <a:r>
              <a:rPr lang="en-IN" sz="1050" dirty="0">
                <a:solidFill>
                  <a:schemeClr val="tx1"/>
                </a:solidFill>
              </a:rPr>
              <a:t>More than 50% of our customers don’t have a </a:t>
            </a:r>
            <a:r>
              <a:rPr lang="en-IN" sz="1050" b="1" dirty="0">
                <a:solidFill>
                  <a:schemeClr val="tx1"/>
                </a:solidFill>
              </a:rPr>
              <a:t>kid or teen </a:t>
            </a:r>
            <a:r>
              <a:rPr lang="en-IN" sz="1050" dirty="0">
                <a:solidFill>
                  <a:schemeClr val="tx1"/>
                </a:solidFill>
              </a:rPr>
              <a:t>@ home.</a:t>
            </a:r>
          </a:p>
        </p:txBody>
      </p:sp>
      <p:sp>
        <p:nvSpPr>
          <p:cNvPr id="3" name="Oval 2">
            <a:extLst>
              <a:ext uri="{FF2B5EF4-FFF2-40B4-BE49-F238E27FC236}">
                <a16:creationId xmlns:a16="http://schemas.microsoft.com/office/drawing/2014/main" id="{6E3B4918-FE25-DAA3-0A59-45BB673B46E1}"/>
              </a:ext>
            </a:extLst>
          </p:cNvPr>
          <p:cNvSpPr/>
          <p:nvPr/>
        </p:nvSpPr>
        <p:spPr>
          <a:xfrm>
            <a:off x="184355" y="567813"/>
            <a:ext cx="700548" cy="71529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5CE0B931-DE84-609E-BE89-DDE7A9B7DC00}"/>
              </a:ext>
            </a:extLst>
          </p:cNvPr>
          <p:cNvSpPr/>
          <p:nvPr/>
        </p:nvSpPr>
        <p:spPr>
          <a:xfrm>
            <a:off x="2084439" y="654833"/>
            <a:ext cx="700548" cy="71529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69FB4C5D-F67A-82BB-D6AA-57C67BF0777A}"/>
              </a:ext>
            </a:extLst>
          </p:cNvPr>
          <p:cNvSpPr/>
          <p:nvPr/>
        </p:nvSpPr>
        <p:spPr>
          <a:xfrm>
            <a:off x="4006645" y="561307"/>
            <a:ext cx="700548" cy="71529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87D7725-5440-89E4-0922-BCFE2D0AE89B}"/>
              </a:ext>
            </a:extLst>
          </p:cNvPr>
          <p:cNvSpPr/>
          <p:nvPr/>
        </p:nvSpPr>
        <p:spPr>
          <a:xfrm>
            <a:off x="582773" y="2770025"/>
            <a:ext cx="700548" cy="71529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2DC6ACA3-1DB8-640F-66F3-821079B99EA2}"/>
              </a:ext>
            </a:extLst>
          </p:cNvPr>
          <p:cNvSpPr/>
          <p:nvPr/>
        </p:nvSpPr>
        <p:spPr>
          <a:xfrm>
            <a:off x="3406877" y="2702792"/>
            <a:ext cx="700548" cy="71529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29103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3" name="Picture 2">
            <a:extLst>
              <a:ext uri="{FF2B5EF4-FFF2-40B4-BE49-F238E27FC236}">
                <a16:creationId xmlns:a16="http://schemas.microsoft.com/office/drawing/2014/main" id="{50F8AE2A-294B-A75C-A3A5-C9D4D0274F8A}"/>
              </a:ext>
            </a:extLst>
          </p:cNvPr>
          <p:cNvPicPr>
            <a:picLocks noChangeAspect="1"/>
          </p:cNvPicPr>
          <p:nvPr/>
        </p:nvPicPr>
        <p:blipFill rotWithShape="1">
          <a:blip r:embed="rId3"/>
          <a:srcRect l="20176" t="38157" r="14454" b="38424"/>
          <a:stretch/>
        </p:blipFill>
        <p:spPr>
          <a:xfrm>
            <a:off x="58631" y="596161"/>
            <a:ext cx="9026737" cy="1892568"/>
          </a:xfrm>
          <a:prstGeom prst="rect">
            <a:avLst/>
          </a:prstGeom>
        </p:spPr>
      </p:pic>
      <p:pic>
        <p:nvPicPr>
          <p:cNvPr id="6" name="Picture 5">
            <a:extLst>
              <a:ext uri="{FF2B5EF4-FFF2-40B4-BE49-F238E27FC236}">
                <a16:creationId xmlns:a16="http://schemas.microsoft.com/office/drawing/2014/main" id="{012E6939-1359-1302-2958-90D4D8DDE74A}"/>
              </a:ext>
            </a:extLst>
          </p:cNvPr>
          <p:cNvPicPr>
            <a:picLocks noChangeAspect="1"/>
          </p:cNvPicPr>
          <p:nvPr/>
        </p:nvPicPr>
        <p:blipFill rotWithShape="1">
          <a:blip r:embed="rId3"/>
          <a:srcRect l="20177" t="61394" r="36355" b="14970"/>
          <a:stretch/>
        </p:blipFill>
        <p:spPr>
          <a:xfrm>
            <a:off x="52183" y="2790125"/>
            <a:ext cx="6475331" cy="1980543"/>
          </a:xfrm>
          <a:prstGeom prst="rect">
            <a:avLst/>
          </a:prstGeom>
        </p:spPr>
      </p:pic>
      <p:sp>
        <p:nvSpPr>
          <p:cNvPr id="586" name="Google Shape;586;p41"/>
          <p:cNvSpPr txBox="1">
            <a:spLocks noGrp="1"/>
          </p:cNvSpPr>
          <p:nvPr>
            <p:ph type="title"/>
          </p:nvPr>
        </p:nvSpPr>
        <p:spPr>
          <a:xfrm>
            <a:off x="1765534" y="-5425"/>
            <a:ext cx="5982093" cy="627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effectLst>
                  <a:outerShdw blurRad="38100" dist="38100" dir="2700000" algn="tl">
                    <a:srgbClr val="000000">
                      <a:alpha val="43137"/>
                    </a:srgbClr>
                  </a:outerShdw>
                </a:effectLst>
              </a:rPr>
              <a:t>PURCHASE BEHAVIOUR</a:t>
            </a:r>
          </a:p>
        </p:txBody>
      </p:sp>
      <p:grpSp>
        <p:nvGrpSpPr>
          <p:cNvPr id="588" name="Google Shape;588;p41"/>
          <p:cNvGrpSpPr/>
          <p:nvPr/>
        </p:nvGrpSpPr>
        <p:grpSpPr>
          <a:xfrm>
            <a:off x="7784028" y="2191705"/>
            <a:ext cx="616450" cy="1305975"/>
            <a:chOff x="927650" y="2110250"/>
            <a:chExt cx="616450" cy="1305975"/>
          </a:xfrm>
        </p:grpSpPr>
        <p:sp>
          <p:nvSpPr>
            <p:cNvPr id="589" name="Google Shape;589;p41"/>
            <p:cNvSpPr/>
            <p:nvPr/>
          </p:nvSpPr>
          <p:spPr>
            <a:xfrm>
              <a:off x="1120675" y="2771025"/>
              <a:ext cx="230875" cy="55975"/>
            </a:xfrm>
            <a:custGeom>
              <a:avLst/>
              <a:gdLst/>
              <a:ahLst/>
              <a:cxnLst/>
              <a:rect l="l" t="t" r="r" b="b"/>
              <a:pathLst>
                <a:path w="9235" h="2239" extrusionOk="0">
                  <a:moveTo>
                    <a:pt x="1" y="1"/>
                  </a:moveTo>
                  <a:lnTo>
                    <a:pt x="1" y="1513"/>
                  </a:lnTo>
                  <a:cubicBezTo>
                    <a:pt x="1" y="1916"/>
                    <a:pt x="324" y="2239"/>
                    <a:pt x="707" y="2239"/>
                  </a:cubicBezTo>
                  <a:lnTo>
                    <a:pt x="8509" y="2239"/>
                  </a:lnTo>
                  <a:cubicBezTo>
                    <a:pt x="8912" y="2239"/>
                    <a:pt x="9235" y="1916"/>
                    <a:pt x="9235" y="1513"/>
                  </a:cubicBezTo>
                  <a:lnTo>
                    <a:pt x="92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1117150" y="2768000"/>
              <a:ext cx="237425" cy="62025"/>
            </a:xfrm>
            <a:custGeom>
              <a:avLst/>
              <a:gdLst/>
              <a:ahLst/>
              <a:cxnLst/>
              <a:rect l="l" t="t" r="r" b="b"/>
              <a:pathLst>
                <a:path w="9497" h="2481" extrusionOk="0">
                  <a:moveTo>
                    <a:pt x="9235" y="243"/>
                  </a:moveTo>
                  <a:lnTo>
                    <a:pt x="9235" y="1634"/>
                  </a:lnTo>
                  <a:cubicBezTo>
                    <a:pt x="9235" y="1957"/>
                    <a:pt x="8973" y="2239"/>
                    <a:pt x="8650" y="2239"/>
                  </a:cubicBezTo>
                  <a:lnTo>
                    <a:pt x="848" y="2239"/>
                  </a:lnTo>
                  <a:cubicBezTo>
                    <a:pt x="525" y="2239"/>
                    <a:pt x="263" y="1977"/>
                    <a:pt x="263" y="1634"/>
                  </a:cubicBezTo>
                  <a:lnTo>
                    <a:pt x="263" y="243"/>
                  </a:lnTo>
                  <a:close/>
                  <a:moveTo>
                    <a:pt x="142" y="1"/>
                  </a:moveTo>
                  <a:cubicBezTo>
                    <a:pt x="61" y="1"/>
                    <a:pt x="1" y="61"/>
                    <a:pt x="1" y="122"/>
                  </a:cubicBezTo>
                  <a:lnTo>
                    <a:pt x="1" y="1634"/>
                  </a:lnTo>
                  <a:cubicBezTo>
                    <a:pt x="1" y="2098"/>
                    <a:pt x="384" y="2481"/>
                    <a:pt x="848" y="2481"/>
                  </a:cubicBezTo>
                  <a:lnTo>
                    <a:pt x="8650" y="2481"/>
                  </a:lnTo>
                  <a:cubicBezTo>
                    <a:pt x="9114" y="2481"/>
                    <a:pt x="9497" y="2098"/>
                    <a:pt x="9497" y="1634"/>
                  </a:cubicBezTo>
                  <a:lnTo>
                    <a:pt x="9497" y="122"/>
                  </a:lnTo>
                  <a:cubicBezTo>
                    <a:pt x="9497" y="61"/>
                    <a:pt x="9436" y="1"/>
                    <a:pt x="9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1075825" y="2715600"/>
              <a:ext cx="320100" cy="65550"/>
            </a:xfrm>
            <a:custGeom>
              <a:avLst/>
              <a:gdLst/>
              <a:ahLst/>
              <a:cxnLst/>
              <a:rect l="l" t="t" r="r" b="b"/>
              <a:pathLst>
                <a:path w="12804" h="2622" extrusionOk="0">
                  <a:moveTo>
                    <a:pt x="1009" y="0"/>
                  </a:moveTo>
                  <a:cubicBezTo>
                    <a:pt x="464" y="0"/>
                    <a:pt x="1" y="464"/>
                    <a:pt x="1" y="1008"/>
                  </a:cubicBezTo>
                  <a:lnTo>
                    <a:pt x="1" y="1613"/>
                  </a:lnTo>
                  <a:cubicBezTo>
                    <a:pt x="1" y="2177"/>
                    <a:pt x="464" y="2621"/>
                    <a:pt x="1009" y="2621"/>
                  </a:cubicBezTo>
                  <a:lnTo>
                    <a:pt x="11795" y="2621"/>
                  </a:lnTo>
                  <a:cubicBezTo>
                    <a:pt x="12360" y="2621"/>
                    <a:pt x="12803" y="2177"/>
                    <a:pt x="12803" y="1613"/>
                  </a:cubicBezTo>
                  <a:lnTo>
                    <a:pt x="12803" y="1008"/>
                  </a:lnTo>
                  <a:cubicBezTo>
                    <a:pt x="12803" y="464"/>
                    <a:pt x="12360" y="0"/>
                    <a:pt x="11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952850" y="2361275"/>
              <a:ext cx="566550" cy="390625"/>
            </a:xfrm>
            <a:custGeom>
              <a:avLst/>
              <a:gdLst/>
              <a:ahLst/>
              <a:cxnLst/>
              <a:rect l="l" t="t" r="r" b="b"/>
              <a:pathLst>
                <a:path w="22662" h="15625" extrusionOk="0">
                  <a:moveTo>
                    <a:pt x="3974" y="0"/>
                  </a:moveTo>
                  <a:cubicBezTo>
                    <a:pt x="2838" y="0"/>
                    <a:pt x="1738" y="80"/>
                    <a:pt x="766" y="161"/>
                  </a:cubicBezTo>
                  <a:lnTo>
                    <a:pt x="766" y="826"/>
                  </a:lnTo>
                  <a:lnTo>
                    <a:pt x="726" y="826"/>
                  </a:lnTo>
                  <a:cubicBezTo>
                    <a:pt x="323" y="826"/>
                    <a:pt x="0" y="1169"/>
                    <a:pt x="0" y="1572"/>
                  </a:cubicBezTo>
                  <a:cubicBezTo>
                    <a:pt x="0" y="1975"/>
                    <a:pt x="323" y="2298"/>
                    <a:pt x="726" y="2298"/>
                  </a:cubicBezTo>
                  <a:lnTo>
                    <a:pt x="766" y="2298"/>
                  </a:lnTo>
                  <a:lnTo>
                    <a:pt x="766" y="5241"/>
                  </a:lnTo>
                  <a:lnTo>
                    <a:pt x="726" y="5241"/>
                  </a:lnTo>
                  <a:cubicBezTo>
                    <a:pt x="323" y="5241"/>
                    <a:pt x="0" y="5584"/>
                    <a:pt x="0" y="5987"/>
                  </a:cubicBezTo>
                  <a:cubicBezTo>
                    <a:pt x="0" y="6391"/>
                    <a:pt x="323" y="6713"/>
                    <a:pt x="726" y="6713"/>
                  </a:cubicBezTo>
                  <a:lnTo>
                    <a:pt x="766" y="6713"/>
                  </a:lnTo>
                  <a:lnTo>
                    <a:pt x="766" y="9677"/>
                  </a:lnTo>
                  <a:lnTo>
                    <a:pt x="726" y="9677"/>
                  </a:lnTo>
                  <a:cubicBezTo>
                    <a:pt x="323" y="9677"/>
                    <a:pt x="0" y="10000"/>
                    <a:pt x="0" y="10403"/>
                  </a:cubicBezTo>
                  <a:cubicBezTo>
                    <a:pt x="0" y="10806"/>
                    <a:pt x="323" y="11149"/>
                    <a:pt x="726" y="11149"/>
                  </a:cubicBezTo>
                  <a:lnTo>
                    <a:pt x="766" y="11149"/>
                  </a:lnTo>
                  <a:lnTo>
                    <a:pt x="766" y="11834"/>
                  </a:lnTo>
                  <a:cubicBezTo>
                    <a:pt x="766" y="13931"/>
                    <a:pt x="2460" y="15625"/>
                    <a:pt x="4536" y="15625"/>
                  </a:cubicBezTo>
                  <a:lnTo>
                    <a:pt x="18105" y="15625"/>
                  </a:lnTo>
                  <a:cubicBezTo>
                    <a:pt x="20182" y="15625"/>
                    <a:pt x="21875" y="13931"/>
                    <a:pt x="21875" y="11834"/>
                  </a:cubicBezTo>
                  <a:lnTo>
                    <a:pt x="21875" y="11129"/>
                  </a:lnTo>
                  <a:lnTo>
                    <a:pt x="21916" y="11129"/>
                  </a:lnTo>
                  <a:cubicBezTo>
                    <a:pt x="22319" y="11129"/>
                    <a:pt x="22642" y="10806"/>
                    <a:pt x="22642" y="10403"/>
                  </a:cubicBezTo>
                  <a:cubicBezTo>
                    <a:pt x="22662" y="10000"/>
                    <a:pt x="22319" y="9677"/>
                    <a:pt x="21916" y="9677"/>
                  </a:cubicBezTo>
                  <a:lnTo>
                    <a:pt x="21875" y="9677"/>
                  </a:lnTo>
                  <a:lnTo>
                    <a:pt x="21875" y="6713"/>
                  </a:lnTo>
                  <a:lnTo>
                    <a:pt x="21916" y="6713"/>
                  </a:lnTo>
                  <a:cubicBezTo>
                    <a:pt x="22319" y="6713"/>
                    <a:pt x="22662" y="6391"/>
                    <a:pt x="22662" y="5987"/>
                  </a:cubicBezTo>
                  <a:cubicBezTo>
                    <a:pt x="22662" y="5584"/>
                    <a:pt x="22319" y="5241"/>
                    <a:pt x="21916" y="5241"/>
                  </a:cubicBezTo>
                  <a:lnTo>
                    <a:pt x="21875" y="5241"/>
                  </a:lnTo>
                  <a:lnTo>
                    <a:pt x="21875" y="2298"/>
                  </a:lnTo>
                  <a:lnTo>
                    <a:pt x="21916" y="2298"/>
                  </a:lnTo>
                  <a:cubicBezTo>
                    <a:pt x="22319" y="2298"/>
                    <a:pt x="22662" y="1975"/>
                    <a:pt x="22662" y="1572"/>
                  </a:cubicBezTo>
                  <a:cubicBezTo>
                    <a:pt x="22662" y="1169"/>
                    <a:pt x="22319" y="826"/>
                    <a:pt x="21916" y="826"/>
                  </a:cubicBezTo>
                  <a:lnTo>
                    <a:pt x="21875" y="826"/>
                  </a:lnTo>
                  <a:lnTo>
                    <a:pt x="21875" y="120"/>
                  </a:lnTo>
                  <a:cubicBezTo>
                    <a:pt x="21570" y="72"/>
                    <a:pt x="21243" y="45"/>
                    <a:pt x="20889" y="45"/>
                  </a:cubicBezTo>
                  <a:cubicBezTo>
                    <a:pt x="20658" y="45"/>
                    <a:pt x="20416" y="56"/>
                    <a:pt x="20162" y="80"/>
                  </a:cubicBezTo>
                  <a:cubicBezTo>
                    <a:pt x="17361" y="324"/>
                    <a:pt x="15327" y="1602"/>
                    <a:pt x="12668" y="1602"/>
                  </a:cubicBezTo>
                  <a:cubicBezTo>
                    <a:pt x="11595" y="1602"/>
                    <a:pt x="10421" y="1394"/>
                    <a:pt x="9053" y="826"/>
                  </a:cubicBezTo>
                  <a:cubicBezTo>
                    <a:pt x="7488" y="183"/>
                    <a:pt x="5690" y="0"/>
                    <a:pt x="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949825" y="2358375"/>
              <a:ext cx="572600" cy="396550"/>
            </a:xfrm>
            <a:custGeom>
              <a:avLst/>
              <a:gdLst/>
              <a:ahLst/>
              <a:cxnLst/>
              <a:rect l="l" t="t" r="r" b="b"/>
              <a:pathLst>
                <a:path w="22904" h="15862" extrusionOk="0">
                  <a:moveTo>
                    <a:pt x="4077" y="243"/>
                  </a:moveTo>
                  <a:cubicBezTo>
                    <a:pt x="5724" y="243"/>
                    <a:pt x="7560" y="416"/>
                    <a:pt x="9113" y="1063"/>
                  </a:cubicBezTo>
                  <a:cubicBezTo>
                    <a:pt x="10508" y="1635"/>
                    <a:pt x="11698" y="1846"/>
                    <a:pt x="12782" y="1846"/>
                  </a:cubicBezTo>
                  <a:cubicBezTo>
                    <a:pt x="14222" y="1846"/>
                    <a:pt x="15475" y="1474"/>
                    <a:pt x="16775" y="1083"/>
                  </a:cubicBezTo>
                  <a:cubicBezTo>
                    <a:pt x="17883" y="761"/>
                    <a:pt x="19013" y="438"/>
                    <a:pt x="20283" y="317"/>
                  </a:cubicBezTo>
                  <a:cubicBezTo>
                    <a:pt x="20555" y="299"/>
                    <a:pt x="20810" y="289"/>
                    <a:pt x="21051" y="289"/>
                  </a:cubicBezTo>
                  <a:cubicBezTo>
                    <a:pt x="21347" y="289"/>
                    <a:pt x="21620" y="304"/>
                    <a:pt x="21875" y="337"/>
                  </a:cubicBezTo>
                  <a:lnTo>
                    <a:pt x="21875" y="1083"/>
                  </a:lnTo>
                  <a:lnTo>
                    <a:pt x="22037" y="1083"/>
                  </a:lnTo>
                  <a:cubicBezTo>
                    <a:pt x="22379" y="1083"/>
                    <a:pt x="22642" y="1345"/>
                    <a:pt x="22642" y="1688"/>
                  </a:cubicBezTo>
                  <a:cubicBezTo>
                    <a:pt x="22642" y="2011"/>
                    <a:pt x="22379" y="2293"/>
                    <a:pt x="22037" y="2293"/>
                  </a:cubicBezTo>
                  <a:lnTo>
                    <a:pt x="21875" y="2293"/>
                  </a:lnTo>
                  <a:lnTo>
                    <a:pt x="21875" y="5499"/>
                  </a:lnTo>
                  <a:lnTo>
                    <a:pt x="22037" y="5499"/>
                  </a:lnTo>
                  <a:cubicBezTo>
                    <a:pt x="22379" y="5499"/>
                    <a:pt x="22642" y="5761"/>
                    <a:pt x="22642" y="6103"/>
                  </a:cubicBezTo>
                  <a:cubicBezTo>
                    <a:pt x="22642" y="6446"/>
                    <a:pt x="22379" y="6708"/>
                    <a:pt x="22037" y="6708"/>
                  </a:cubicBezTo>
                  <a:lnTo>
                    <a:pt x="21875" y="6708"/>
                  </a:lnTo>
                  <a:lnTo>
                    <a:pt x="21875" y="9914"/>
                  </a:lnTo>
                  <a:lnTo>
                    <a:pt x="22037" y="9914"/>
                  </a:lnTo>
                  <a:cubicBezTo>
                    <a:pt x="22379" y="9914"/>
                    <a:pt x="22642" y="10176"/>
                    <a:pt x="22642" y="10519"/>
                  </a:cubicBezTo>
                  <a:cubicBezTo>
                    <a:pt x="22642" y="10862"/>
                    <a:pt x="22379" y="11124"/>
                    <a:pt x="22037" y="11124"/>
                  </a:cubicBezTo>
                  <a:lnTo>
                    <a:pt x="21875" y="11124"/>
                  </a:lnTo>
                  <a:lnTo>
                    <a:pt x="21875" y="11950"/>
                  </a:lnTo>
                  <a:cubicBezTo>
                    <a:pt x="21875" y="13966"/>
                    <a:pt x="20242" y="15600"/>
                    <a:pt x="18226" y="15600"/>
                  </a:cubicBezTo>
                  <a:lnTo>
                    <a:pt x="4657" y="15600"/>
                  </a:lnTo>
                  <a:cubicBezTo>
                    <a:pt x="2661" y="15600"/>
                    <a:pt x="1008" y="13966"/>
                    <a:pt x="1008" y="11950"/>
                  </a:cubicBezTo>
                  <a:lnTo>
                    <a:pt x="1008" y="11124"/>
                  </a:lnTo>
                  <a:lnTo>
                    <a:pt x="847" y="11124"/>
                  </a:lnTo>
                  <a:cubicBezTo>
                    <a:pt x="524" y="11124"/>
                    <a:pt x="242" y="10862"/>
                    <a:pt x="242" y="10519"/>
                  </a:cubicBezTo>
                  <a:cubicBezTo>
                    <a:pt x="242" y="10176"/>
                    <a:pt x="524" y="9914"/>
                    <a:pt x="847" y="9914"/>
                  </a:cubicBezTo>
                  <a:lnTo>
                    <a:pt x="1008" y="9914"/>
                  </a:lnTo>
                  <a:lnTo>
                    <a:pt x="1008" y="6708"/>
                  </a:lnTo>
                  <a:lnTo>
                    <a:pt x="847" y="6708"/>
                  </a:lnTo>
                  <a:cubicBezTo>
                    <a:pt x="524" y="6708"/>
                    <a:pt x="242" y="6446"/>
                    <a:pt x="242" y="6103"/>
                  </a:cubicBezTo>
                  <a:cubicBezTo>
                    <a:pt x="242" y="5761"/>
                    <a:pt x="524" y="5499"/>
                    <a:pt x="847" y="5499"/>
                  </a:cubicBezTo>
                  <a:lnTo>
                    <a:pt x="1008" y="5499"/>
                  </a:lnTo>
                  <a:lnTo>
                    <a:pt x="1008" y="2293"/>
                  </a:lnTo>
                  <a:lnTo>
                    <a:pt x="847" y="2293"/>
                  </a:lnTo>
                  <a:cubicBezTo>
                    <a:pt x="524" y="2293"/>
                    <a:pt x="242" y="2011"/>
                    <a:pt x="242" y="1688"/>
                  </a:cubicBezTo>
                  <a:cubicBezTo>
                    <a:pt x="242" y="1345"/>
                    <a:pt x="524" y="1083"/>
                    <a:pt x="847" y="1083"/>
                  </a:cubicBezTo>
                  <a:lnTo>
                    <a:pt x="1008" y="1083"/>
                  </a:lnTo>
                  <a:lnTo>
                    <a:pt x="1008" y="398"/>
                  </a:lnTo>
                  <a:cubicBezTo>
                    <a:pt x="1822" y="331"/>
                    <a:pt x="2902" y="243"/>
                    <a:pt x="4077" y="243"/>
                  </a:cubicBezTo>
                  <a:close/>
                  <a:moveTo>
                    <a:pt x="4065" y="0"/>
                  </a:moveTo>
                  <a:cubicBezTo>
                    <a:pt x="3012" y="0"/>
                    <a:pt x="1941" y="67"/>
                    <a:pt x="887" y="156"/>
                  </a:cubicBezTo>
                  <a:lnTo>
                    <a:pt x="766" y="176"/>
                  </a:lnTo>
                  <a:lnTo>
                    <a:pt x="766" y="821"/>
                  </a:lnTo>
                  <a:cubicBezTo>
                    <a:pt x="323" y="882"/>
                    <a:pt x="0" y="1245"/>
                    <a:pt x="0" y="1688"/>
                  </a:cubicBezTo>
                  <a:cubicBezTo>
                    <a:pt x="0" y="2132"/>
                    <a:pt x="323" y="2495"/>
                    <a:pt x="766" y="2535"/>
                  </a:cubicBezTo>
                  <a:lnTo>
                    <a:pt x="766" y="5237"/>
                  </a:lnTo>
                  <a:cubicBezTo>
                    <a:pt x="323" y="5297"/>
                    <a:pt x="0" y="5660"/>
                    <a:pt x="0" y="6103"/>
                  </a:cubicBezTo>
                  <a:cubicBezTo>
                    <a:pt x="0" y="6547"/>
                    <a:pt x="323" y="6910"/>
                    <a:pt x="766" y="6950"/>
                  </a:cubicBezTo>
                  <a:lnTo>
                    <a:pt x="766" y="9672"/>
                  </a:lnTo>
                  <a:cubicBezTo>
                    <a:pt x="323" y="9712"/>
                    <a:pt x="0" y="10075"/>
                    <a:pt x="0" y="10519"/>
                  </a:cubicBezTo>
                  <a:cubicBezTo>
                    <a:pt x="0" y="10962"/>
                    <a:pt x="323" y="11325"/>
                    <a:pt x="766" y="11386"/>
                  </a:cubicBezTo>
                  <a:lnTo>
                    <a:pt x="766" y="11950"/>
                  </a:lnTo>
                  <a:cubicBezTo>
                    <a:pt x="766" y="14108"/>
                    <a:pt x="2520" y="15862"/>
                    <a:pt x="4657" y="15862"/>
                  </a:cubicBezTo>
                  <a:lnTo>
                    <a:pt x="18226" y="15862"/>
                  </a:lnTo>
                  <a:cubicBezTo>
                    <a:pt x="20383" y="15862"/>
                    <a:pt x="22117" y="14108"/>
                    <a:pt x="22117" y="11950"/>
                  </a:cubicBezTo>
                  <a:lnTo>
                    <a:pt x="22117" y="11386"/>
                  </a:lnTo>
                  <a:cubicBezTo>
                    <a:pt x="22561" y="11325"/>
                    <a:pt x="22904" y="10962"/>
                    <a:pt x="22904" y="10519"/>
                  </a:cubicBezTo>
                  <a:cubicBezTo>
                    <a:pt x="22904" y="10075"/>
                    <a:pt x="22561" y="9712"/>
                    <a:pt x="22117" y="9672"/>
                  </a:cubicBezTo>
                  <a:lnTo>
                    <a:pt x="22117" y="6950"/>
                  </a:lnTo>
                  <a:cubicBezTo>
                    <a:pt x="22561" y="6910"/>
                    <a:pt x="22904" y="6547"/>
                    <a:pt x="22904" y="6103"/>
                  </a:cubicBezTo>
                  <a:cubicBezTo>
                    <a:pt x="22904" y="5660"/>
                    <a:pt x="22561" y="5297"/>
                    <a:pt x="22117" y="5237"/>
                  </a:cubicBezTo>
                  <a:lnTo>
                    <a:pt x="22117" y="2535"/>
                  </a:lnTo>
                  <a:cubicBezTo>
                    <a:pt x="22561" y="2495"/>
                    <a:pt x="22904" y="2132"/>
                    <a:pt x="22904" y="1688"/>
                  </a:cubicBezTo>
                  <a:cubicBezTo>
                    <a:pt x="22904" y="1245"/>
                    <a:pt x="22561" y="882"/>
                    <a:pt x="22117" y="821"/>
                  </a:cubicBezTo>
                  <a:lnTo>
                    <a:pt x="22117" y="115"/>
                  </a:lnTo>
                  <a:lnTo>
                    <a:pt x="22017" y="95"/>
                  </a:lnTo>
                  <a:cubicBezTo>
                    <a:pt x="21746" y="52"/>
                    <a:pt x="21453" y="32"/>
                    <a:pt x="21137" y="32"/>
                  </a:cubicBezTo>
                  <a:cubicBezTo>
                    <a:pt x="20863" y="32"/>
                    <a:pt x="20571" y="47"/>
                    <a:pt x="20263" y="75"/>
                  </a:cubicBezTo>
                  <a:cubicBezTo>
                    <a:pt x="18952" y="176"/>
                    <a:pt x="17823" y="519"/>
                    <a:pt x="16714" y="841"/>
                  </a:cubicBezTo>
                  <a:cubicBezTo>
                    <a:pt x="15428" y="1224"/>
                    <a:pt x="14182" y="1593"/>
                    <a:pt x="12758" y="1593"/>
                  </a:cubicBezTo>
                  <a:cubicBezTo>
                    <a:pt x="11704" y="1593"/>
                    <a:pt x="10552" y="1390"/>
                    <a:pt x="9214" y="841"/>
                  </a:cubicBezTo>
                  <a:cubicBezTo>
                    <a:pt x="7666" y="202"/>
                    <a:pt x="5892" y="0"/>
                    <a:pt x="4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949825" y="2268500"/>
              <a:ext cx="572600" cy="42875"/>
            </a:xfrm>
            <a:custGeom>
              <a:avLst/>
              <a:gdLst/>
              <a:ahLst/>
              <a:cxnLst/>
              <a:rect l="l" t="t" r="r" b="b"/>
              <a:pathLst>
                <a:path w="22904" h="1715" extrusionOk="0">
                  <a:moveTo>
                    <a:pt x="22037" y="243"/>
                  </a:moveTo>
                  <a:cubicBezTo>
                    <a:pt x="22379" y="243"/>
                    <a:pt x="22642" y="525"/>
                    <a:pt x="22642" y="868"/>
                  </a:cubicBezTo>
                  <a:cubicBezTo>
                    <a:pt x="22642" y="1190"/>
                    <a:pt x="22379" y="1473"/>
                    <a:pt x="22037" y="1473"/>
                  </a:cubicBezTo>
                  <a:lnTo>
                    <a:pt x="847" y="1473"/>
                  </a:lnTo>
                  <a:cubicBezTo>
                    <a:pt x="524" y="1473"/>
                    <a:pt x="242" y="1190"/>
                    <a:pt x="242" y="868"/>
                  </a:cubicBezTo>
                  <a:cubicBezTo>
                    <a:pt x="242" y="525"/>
                    <a:pt x="524" y="243"/>
                    <a:pt x="847" y="243"/>
                  </a:cubicBezTo>
                  <a:close/>
                  <a:moveTo>
                    <a:pt x="847" y="1"/>
                  </a:moveTo>
                  <a:cubicBezTo>
                    <a:pt x="383" y="1"/>
                    <a:pt x="0" y="384"/>
                    <a:pt x="0" y="868"/>
                  </a:cubicBezTo>
                  <a:cubicBezTo>
                    <a:pt x="0" y="1331"/>
                    <a:pt x="383" y="1715"/>
                    <a:pt x="847" y="1715"/>
                  </a:cubicBezTo>
                  <a:lnTo>
                    <a:pt x="22037" y="1715"/>
                  </a:lnTo>
                  <a:cubicBezTo>
                    <a:pt x="22521" y="1715"/>
                    <a:pt x="22904" y="1331"/>
                    <a:pt x="22904" y="868"/>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968975" y="2110250"/>
              <a:ext cx="533800" cy="164325"/>
            </a:xfrm>
            <a:custGeom>
              <a:avLst/>
              <a:gdLst/>
              <a:ahLst/>
              <a:cxnLst/>
              <a:rect l="l" t="t" r="r" b="b"/>
              <a:pathLst>
                <a:path w="21352" h="6573" extrusionOk="0">
                  <a:moveTo>
                    <a:pt x="17460" y="242"/>
                  </a:moveTo>
                  <a:cubicBezTo>
                    <a:pt x="19476" y="242"/>
                    <a:pt x="21109" y="1895"/>
                    <a:pt x="21109" y="3911"/>
                  </a:cubicBezTo>
                  <a:lnTo>
                    <a:pt x="21109" y="6331"/>
                  </a:lnTo>
                  <a:lnTo>
                    <a:pt x="242" y="6331"/>
                  </a:lnTo>
                  <a:lnTo>
                    <a:pt x="242" y="3911"/>
                  </a:lnTo>
                  <a:cubicBezTo>
                    <a:pt x="242" y="1895"/>
                    <a:pt x="1895" y="242"/>
                    <a:pt x="3891" y="242"/>
                  </a:cubicBezTo>
                  <a:close/>
                  <a:moveTo>
                    <a:pt x="3891" y="0"/>
                  </a:moveTo>
                  <a:cubicBezTo>
                    <a:pt x="1754" y="0"/>
                    <a:pt x="0" y="1754"/>
                    <a:pt x="0" y="3911"/>
                  </a:cubicBezTo>
                  <a:lnTo>
                    <a:pt x="0" y="6452"/>
                  </a:lnTo>
                  <a:cubicBezTo>
                    <a:pt x="0" y="6532"/>
                    <a:pt x="61" y="6573"/>
                    <a:pt x="121" y="6573"/>
                  </a:cubicBezTo>
                  <a:lnTo>
                    <a:pt x="21230" y="6573"/>
                  </a:lnTo>
                  <a:cubicBezTo>
                    <a:pt x="21311" y="6573"/>
                    <a:pt x="21351" y="6532"/>
                    <a:pt x="21351" y="6452"/>
                  </a:cubicBezTo>
                  <a:lnTo>
                    <a:pt x="21351" y="3911"/>
                  </a:lnTo>
                  <a:cubicBezTo>
                    <a:pt x="21351" y="1754"/>
                    <a:pt x="19617" y="0"/>
                    <a:pt x="17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968975" y="2305300"/>
              <a:ext cx="533800" cy="80175"/>
            </a:xfrm>
            <a:custGeom>
              <a:avLst/>
              <a:gdLst/>
              <a:ahLst/>
              <a:cxnLst/>
              <a:rect l="l" t="t" r="r" b="b"/>
              <a:pathLst>
                <a:path w="21352" h="3207" extrusionOk="0">
                  <a:moveTo>
                    <a:pt x="21109" y="243"/>
                  </a:moveTo>
                  <a:lnTo>
                    <a:pt x="21109" y="2944"/>
                  </a:lnTo>
                  <a:lnTo>
                    <a:pt x="242" y="2944"/>
                  </a:lnTo>
                  <a:lnTo>
                    <a:pt x="242" y="243"/>
                  </a:lnTo>
                  <a:close/>
                  <a:moveTo>
                    <a:pt x="121" y="1"/>
                  </a:moveTo>
                  <a:cubicBezTo>
                    <a:pt x="61" y="1"/>
                    <a:pt x="0" y="61"/>
                    <a:pt x="0" y="122"/>
                  </a:cubicBezTo>
                  <a:lnTo>
                    <a:pt x="0" y="3065"/>
                  </a:lnTo>
                  <a:cubicBezTo>
                    <a:pt x="0" y="3146"/>
                    <a:pt x="61" y="3206"/>
                    <a:pt x="121" y="3206"/>
                  </a:cubicBezTo>
                  <a:lnTo>
                    <a:pt x="21230" y="3206"/>
                  </a:lnTo>
                  <a:cubicBezTo>
                    <a:pt x="21311" y="3206"/>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949825" y="2378900"/>
              <a:ext cx="572600" cy="43375"/>
            </a:xfrm>
            <a:custGeom>
              <a:avLst/>
              <a:gdLst/>
              <a:ahLst/>
              <a:cxnLst/>
              <a:rect l="l" t="t" r="r" b="b"/>
              <a:pathLst>
                <a:path w="22904" h="1735" extrusionOk="0">
                  <a:moveTo>
                    <a:pt x="22037" y="262"/>
                  </a:moveTo>
                  <a:cubicBezTo>
                    <a:pt x="22379" y="262"/>
                    <a:pt x="22642" y="524"/>
                    <a:pt x="22642" y="867"/>
                  </a:cubicBezTo>
                  <a:cubicBezTo>
                    <a:pt x="22642" y="1190"/>
                    <a:pt x="22379" y="1472"/>
                    <a:pt x="22037" y="1472"/>
                  </a:cubicBezTo>
                  <a:lnTo>
                    <a:pt x="847" y="1472"/>
                  </a:lnTo>
                  <a:cubicBezTo>
                    <a:pt x="524" y="1472"/>
                    <a:pt x="242" y="1190"/>
                    <a:pt x="242" y="867"/>
                  </a:cubicBezTo>
                  <a:cubicBezTo>
                    <a:pt x="242" y="524"/>
                    <a:pt x="524" y="262"/>
                    <a:pt x="847" y="262"/>
                  </a:cubicBezTo>
                  <a:close/>
                  <a:moveTo>
                    <a:pt x="847" y="0"/>
                  </a:moveTo>
                  <a:cubicBezTo>
                    <a:pt x="383" y="0"/>
                    <a:pt x="0" y="383"/>
                    <a:pt x="0" y="867"/>
                  </a:cubicBezTo>
                  <a:cubicBezTo>
                    <a:pt x="0" y="1331"/>
                    <a:pt x="383" y="1734"/>
                    <a:pt x="847" y="1734"/>
                  </a:cubicBezTo>
                  <a:lnTo>
                    <a:pt x="22037" y="1734"/>
                  </a:lnTo>
                  <a:cubicBezTo>
                    <a:pt x="22521" y="1734"/>
                    <a:pt x="22904" y="1331"/>
                    <a:pt x="22904" y="867"/>
                  </a:cubicBezTo>
                  <a:cubicBezTo>
                    <a:pt x="22904" y="383"/>
                    <a:pt x="22521" y="0"/>
                    <a:pt x="22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968975" y="2415675"/>
              <a:ext cx="533800" cy="80175"/>
            </a:xfrm>
            <a:custGeom>
              <a:avLst/>
              <a:gdLst/>
              <a:ahLst/>
              <a:cxnLst/>
              <a:rect l="l" t="t" r="r" b="b"/>
              <a:pathLst>
                <a:path w="21352" h="3207" extrusionOk="0">
                  <a:moveTo>
                    <a:pt x="21109" y="263"/>
                  </a:moveTo>
                  <a:lnTo>
                    <a:pt x="21109" y="2945"/>
                  </a:lnTo>
                  <a:lnTo>
                    <a:pt x="242" y="2945"/>
                  </a:lnTo>
                  <a:lnTo>
                    <a:pt x="242" y="263"/>
                  </a:lnTo>
                  <a:close/>
                  <a:moveTo>
                    <a:pt x="121" y="1"/>
                  </a:moveTo>
                  <a:cubicBezTo>
                    <a:pt x="61" y="1"/>
                    <a:pt x="0" y="61"/>
                    <a:pt x="0" y="122"/>
                  </a:cubicBezTo>
                  <a:lnTo>
                    <a:pt x="0" y="3065"/>
                  </a:lnTo>
                  <a:cubicBezTo>
                    <a:pt x="0" y="3146"/>
                    <a:pt x="61" y="3207"/>
                    <a:pt x="121" y="3207"/>
                  </a:cubicBezTo>
                  <a:lnTo>
                    <a:pt x="21230" y="3207"/>
                  </a:lnTo>
                  <a:cubicBezTo>
                    <a:pt x="21311" y="3207"/>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949825" y="2489275"/>
              <a:ext cx="572600" cy="43375"/>
            </a:xfrm>
            <a:custGeom>
              <a:avLst/>
              <a:gdLst/>
              <a:ahLst/>
              <a:cxnLst/>
              <a:rect l="l" t="t" r="r" b="b"/>
              <a:pathLst>
                <a:path w="22904" h="1735" extrusionOk="0">
                  <a:moveTo>
                    <a:pt x="22037" y="263"/>
                  </a:moveTo>
                  <a:cubicBezTo>
                    <a:pt x="22379" y="263"/>
                    <a:pt x="22642" y="525"/>
                    <a:pt x="22642" y="867"/>
                  </a:cubicBezTo>
                  <a:cubicBezTo>
                    <a:pt x="22642" y="1210"/>
                    <a:pt x="22379" y="1472"/>
                    <a:pt x="22037" y="1472"/>
                  </a:cubicBezTo>
                  <a:lnTo>
                    <a:pt x="847" y="1472"/>
                  </a:lnTo>
                  <a:cubicBezTo>
                    <a:pt x="524" y="1472"/>
                    <a:pt x="242" y="1210"/>
                    <a:pt x="242" y="867"/>
                  </a:cubicBezTo>
                  <a:cubicBezTo>
                    <a:pt x="242" y="525"/>
                    <a:pt x="524" y="263"/>
                    <a:pt x="847" y="263"/>
                  </a:cubicBezTo>
                  <a:close/>
                  <a:moveTo>
                    <a:pt x="847" y="1"/>
                  </a:moveTo>
                  <a:cubicBezTo>
                    <a:pt x="383" y="1"/>
                    <a:pt x="0" y="384"/>
                    <a:pt x="0" y="867"/>
                  </a:cubicBezTo>
                  <a:cubicBezTo>
                    <a:pt x="0" y="1331"/>
                    <a:pt x="383" y="1734"/>
                    <a:pt x="847" y="1734"/>
                  </a:cubicBezTo>
                  <a:lnTo>
                    <a:pt x="22037" y="1734"/>
                  </a:lnTo>
                  <a:cubicBezTo>
                    <a:pt x="22521" y="1734"/>
                    <a:pt x="22904" y="1331"/>
                    <a:pt x="22904" y="867"/>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968975" y="2526075"/>
              <a:ext cx="533800" cy="80150"/>
            </a:xfrm>
            <a:custGeom>
              <a:avLst/>
              <a:gdLst/>
              <a:ahLst/>
              <a:cxnLst/>
              <a:rect l="l" t="t" r="r" b="b"/>
              <a:pathLst>
                <a:path w="21352" h="3206" extrusionOk="0">
                  <a:moveTo>
                    <a:pt x="21109" y="262"/>
                  </a:moveTo>
                  <a:lnTo>
                    <a:pt x="21109" y="2944"/>
                  </a:lnTo>
                  <a:lnTo>
                    <a:pt x="242" y="2944"/>
                  </a:lnTo>
                  <a:lnTo>
                    <a:pt x="242" y="262"/>
                  </a:lnTo>
                  <a:close/>
                  <a:moveTo>
                    <a:pt x="121" y="0"/>
                  </a:moveTo>
                  <a:cubicBezTo>
                    <a:pt x="61" y="0"/>
                    <a:pt x="0" y="61"/>
                    <a:pt x="0" y="121"/>
                  </a:cubicBezTo>
                  <a:lnTo>
                    <a:pt x="0" y="3085"/>
                  </a:lnTo>
                  <a:cubicBezTo>
                    <a:pt x="0" y="3146"/>
                    <a:pt x="61" y="3206"/>
                    <a:pt x="121" y="3206"/>
                  </a:cubicBezTo>
                  <a:lnTo>
                    <a:pt x="21230" y="3206"/>
                  </a:lnTo>
                  <a:cubicBezTo>
                    <a:pt x="21311" y="3206"/>
                    <a:pt x="21351" y="3146"/>
                    <a:pt x="21351" y="3085"/>
                  </a:cubicBezTo>
                  <a:lnTo>
                    <a:pt x="21351" y="121"/>
                  </a:lnTo>
                  <a:cubicBezTo>
                    <a:pt x="21351" y="61"/>
                    <a:pt x="21311" y="0"/>
                    <a:pt x="21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968975" y="2636450"/>
              <a:ext cx="533800" cy="118475"/>
            </a:xfrm>
            <a:custGeom>
              <a:avLst/>
              <a:gdLst/>
              <a:ahLst/>
              <a:cxnLst/>
              <a:rect l="l" t="t" r="r" b="b"/>
              <a:pathLst>
                <a:path w="21352" h="4739" extrusionOk="0">
                  <a:moveTo>
                    <a:pt x="21109" y="263"/>
                  </a:moveTo>
                  <a:lnTo>
                    <a:pt x="21109" y="827"/>
                  </a:lnTo>
                  <a:cubicBezTo>
                    <a:pt x="21109" y="2843"/>
                    <a:pt x="19476" y="4477"/>
                    <a:pt x="17460" y="4477"/>
                  </a:cubicBezTo>
                  <a:lnTo>
                    <a:pt x="3891" y="4477"/>
                  </a:lnTo>
                  <a:cubicBezTo>
                    <a:pt x="1895" y="4477"/>
                    <a:pt x="242" y="2843"/>
                    <a:pt x="242" y="827"/>
                  </a:cubicBezTo>
                  <a:lnTo>
                    <a:pt x="242" y="263"/>
                  </a:lnTo>
                  <a:close/>
                  <a:moveTo>
                    <a:pt x="121" y="1"/>
                  </a:moveTo>
                  <a:cubicBezTo>
                    <a:pt x="61" y="1"/>
                    <a:pt x="0" y="61"/>
                    <a:pt x="0" y="142"/>
                  </a:cubicBezTo>
                  <a:lnTo>
                    <a:pt x="0" y="827"/>
                  </a:lnTo>
                  <a:cubicBezTo>
                    <a:pt x="0" y="2985"/>
                    <a:pt x="1754" y="4739"/>
                    <a:pt x="3891" y="4739"/>
                  </a:cubicBezTo>
                  <a:lnTo>
                    <a:pt x="17460" y="4739"/>
                  </a:lnTo>
                  <a:cubicBezTo>
                    <a:pt x="19617" y="4739"/>
                    <a:pt x="21351" y="2985"/>
                    <a:pt x="21351" y="827"/>
                  </a:cubicBezTo>
                  <a:lnTo>
                    <a:pt x="21351" y="14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949825" y="2599650"/>
              <a:ext cx="572600" cy="43375"/>
            </a:xfrm>
            <a:custGeom>
              <a:avLst/>
              <a:gdLst/>
              <a:ahLst/>
              <a:cxnLst/>
              <a:rect l="l" t="t" r="r" b="b"/>
              <a:pathLst>
                <a:path w="22904" h="1735" extrusionOk="0">
                  <a:moveTo>
                    <a:pt x="22037" y="263"/>
                  </a:moveTo>
                  <a:cubicBezTo>
                    <a:pt x="22379" y="263"/>
                    <a:pt x="22642" y="525"/>
                    <a:pt x="22642" y="868"/>
                  </a:cubicBezTo>
                  <a:cubicBezTo>
                    <a:pt x="22642" y="1211"/>
                    <a:pt x="22379" y="1473"/>
                    <a:pt x="22037" y="1473"/>
                  </a:cubicBezTo>
                  <a:lnTo>
                    <a:pt x="847" y="1473"/>
                  </a:lnTo>
                  <a:cubicBezTo>
                    <a:pt x="524" y="1473"/>
                    <a:pt x="242" y="1211"/>
                    <a:pt x="242" y="868"/>
                  </a:cubicBezTo>
                  <a:cubicBezTo>
                    <a:pt x="242" y="525"/>
                    <a:pt x="524" y="263"/>
                    <a:pt x="847" y="263"/>
                  </a:cubicBezTo>
                  <a:close/>
                  <a:moveTo>
                    <a:pt x="847" y="1"/>
                  </a:moveTo>
                  <a:cubicBezTo>
                    <a:pt x="383" y="1"/>
                    <a:pt x="0" y="404"/>
                    <a:pt x="0" y="868"/>
                  </a:cubicBezTo>
                  <a:cubicBezTo>
                    <a:pt x="0" y="1352"/>
                    <a:pt x="383" y="1735"/>
                    <a:pt x="847" y="1735"/>
                  </a:cubicBezTo>
                  <a:lnTo>
                    <a:pt x="22037" y="1735"/>
                  </a:lnTo>
                  <a:cubicBezTo>
                    <a:pt x="22521" y="1735"/>
                    <a:pt x="22904" y="1352"/>
                    <a:pt x="22904" y="868"/>
                  </a:cubicBezTo>
                  <a:cubicBezTo>
                    <a:pt x="22904" y="40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930675" y="2826975"/>
              <a:ext cx="610400" cy="586225"/>
            </a:xfrm>
            <a:custGeom>
              <a:avLst/>
              <a:gdLst/>
              <a:ahLst/>
              <a:cxnLst/>
              <a:rect l="l" t="t" r="r" b="b"/>
              <a:pathLst>
                <a:path w="24416" h="23449" extrusionOk="0">
                  <a:moveTo>
                    <a:pt x="1613" y="1"/>
                  </a:moveTo>
                  <a:cubicBezTo>
                    <a:pt x="726" y="1"/>
                    <a:pt x="0" y="727"/>
                    <a:pt x="0" y="1593"/>
                  </a:cubicBezTo>
                  <a:lnTo>
                    <a:pt x="0" y="21856"/>
                  </a:lnTo>
                  <a:cubicBezTo>
                    <a:pt x="0" y="22723"/>
                    <a:pt x="726" y="23449"/>
                    <a:pt x="1613" y="23449"/>
                  </a:cubicBezTo>
                  <a:lnTo>
                    <a:pt x="22823" y="23449"/>
                  </a:lnTo>
                  <a:cubicBezTo>
                    <a:pt x="23710" y="23449"/>
                    <a:pt x="24416" y="22723"/>
                    <a:pt x="24416" y="21856"/>
                  </a:cubicBezTo>
                  <a:lnTo>
                    <a:pt x="24416" y="1593"/>
                  </a:lnTo>
                  <a:cubicBezTo>
                    <a:pt x="24416" y="727"/>
                    <a:pt x="23710" y="1"/>
                    <a:pt x="22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927650" y="2823950"/>
              <a:ext cx="616450" cy="592275"/>
            </a:xfrm>
            <a:custGeom>
              <a:avLst/>
              <a:gdLst/>
              <a:ahLst/>
              <a:cxnLst/>
              <a:rect l="l" t="t" r="r" b="b"/>
              <a:pathLst>
                <a:path w="24658" h="23691" extrusionOk="0">
                  <a:moveTo>
                    <a:pt x="22944" y="243"/>
                  </a:moveTo>
                  <a:cubicBezTo>
                    <a:pt x="23750" y="243"/>
                    <a:pt x="24416" y="908"/>
                    <a:pt x="24416" y="1714"/>
                  </a:cubicBezTo>
                  <a:lnTo>
                    <a:pt x="24416" y="21977"/>
                  </a:lnTo>
                  <a:cubicBezTo>
                    <a:pt x="24416" y="22783"/>
                    <a:pt x="23750" y="23449"/>
                    <a:pt x="22944" y="23449"/>
                  </a:cubicBezTo>
                  <a:lnTo>
                    <a:pt x="1734" y="23449"/>
                  </a:lnTo>
                  <a:cubicBezTo>
                    <a:pt x="907" y="23449"/>
                    <a:pt x="242" y="22783"/>
                    <a:pt x="242" y="21977"/>
                  </a:cubicBezTo>
                  <a:lnTo>
                    <a:pt x="242" y="1714"/>
                  </a:lnTo>
                  <a:cubicBezTo>
                    <a:pt x="242" y="908"/>
                    <a:pt x="907" y="243"/>
                    <a:pt x="1734" y="243"/>
                  </a:cubicBezTo>
                  <a:close/>
                  <a:moveTo>
                    <a:pt x="1734" y="1"/>
                  </a:moveTo>
                  <a:cubicBezTo>
                    <a:pt x="766" y="1"/>
                    <a:pt x="0" y="767"/>
                    <a:pt x="0" y="1714"/>
                  </a:cubicBezTo>
                  <a:lnTo>
                    <a:pt x="0" y="21977"/>
                  </a:lnTo>
                  <a:cubicBezTo>
                    <a:pt x="0" y="22924"/>
                    <a:pt x="766" y="23691"/>
                    <a:pt x="1734" y="23691"/>
                  </a:cubicBezTo>
                  <a:lnTo>
                    <a:pt x="22944" y="23691"/>
                  </a:lnTo>
                  <a:cubicBezTo>
                    <a:pt x="23892" y="23691"/>
                    <a:pt x="24658" y="22924"/>
                    <a:pt x="24658" y="21977"/>
                  </a:cubicBezTo>
                  <a:lnTo>
                    <a:pt x="24658" y="1714"/>
                  </a:lnTo>
                  <a:cubicBezTo>
                    <a:pt x="24658" y="767"/>
                    <a:pt x="23892" y="1"/>
                    <a:pt x="22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1008800" y="2938875"/>
              <a:ext cx="454650" cy="422400"/>
            </a:xfrm>
            <a:custGeom>
              <a:avLst/>
              <a:gdLst/>
              <a:ahLst/>
              <a:cxnLst/>
              <a:rect l="l" t="t" r="r" b="b"/>
              <a:pathLst>
                <a:path w="18186" h="16896" extrusionOk="0">
                  <a:moveTo>
                    <a:pt x="1794" y="1"/>
                  </a:moveTo>
                  <a:cubicBezTo>
                    <a:pt x="807" y="1"/>
                    <a:pt x="0" y="807"/>
                    <a:pt x="0" y="1815"/>
                  </a:cubicBezTo>
                  <a:lnTo>
                    <a:pt x="0" y="15081"/>
                  </a:lnTo>
                  <a:cubicBezTo>
                    <a:pt x="0" y="16089"/>
                    <a:pt x="807" y="16896"/>
                    <a:pt x="1794" y="16896"/>
                  </a:cubicBezTo>
                  <a:lnTo>
                    <a:pt x="16371" y="16896"/>
                  </a:lnTo>
                  <a:cubicBezTo>
                    <a:pt x="17379" y="16896"/>
                    <a:pt x="18186" y="16089"/>
                    <a:pt x="18186" y="15081"/>
                  </a:cubicBezTo>
                  <a:lnTo>
                    <a:pt x="18186" y="1815"/>
                  </a:lnTo>
                  <a:cubicBezTo>
                    <a:pt x="18186" y="807"/>
                    <a:pt x="17379" y="1"/>
                    <a:pt x="16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1303650" y="2966600"/>
              <a:ext cx="73100" cy="166350"/>
            </a:xfrm>
            <a:custGeom>
              <a:avLst/>
              <a:gdLst/>
              <a:ahLst/>
              <a:cxnLst/>
              <a:rect l="l" t="t" r="r" b="b"/>
              <a:pathLst>
                <a:path w="2924"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1303650" y="3103200"/>
              <a:ext cx="73100" cy="29750"/>
            </a:xfrm>
            <a:custGeom>
              <a:avLst/>
              <a:gdLst/>
              <a:ahLst/>
              <a:cxnLst/>
              <a:rect l="l" t="t" r="r" b="b"/>
              <a:pathLst>
                <a:path w="2924" h="1190" extrusionOk="0">
                  <a:moveTo>
                    <a:pt x="1" y="0"/>
                  </a:moveTo>
                  <a:lnTo>
                    <a:pt x="1" y="746"/>
                  </a:lnTo>
                  <a:cubicBezTo>
                    <a:pt x="1" y="988"/>
                    <a:pt x="18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1094975" y="2966600"/>
              <a:ext cx="73125" cy="166350"/>
            </a:xfrm>
            <a:custGeom>
              <a:avLst/>
              <a:gdLst/>
              <a:ahLst/>
              <a:cxnLst/>
              <a:rect l="l" t="t" r="r" b="b"/>
              <a:pathLst>
                <a:path w="2925"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1094975" y="3103200"/>
              <a:ext cx="73125" cy="29750"/>
            </a:xfrm>
            <a:custGeom>
              <a:avLst/>
              <a:gdLst/>
              <a:ahLst/>
              <a:cxnLst/>
              <a:rect l="l" t="t" r="r" b="b"/>
              <a:pathLst>
                <a:path w="2925" h="1190" extrusionOk="0">
                  <a:moveTo>
                    <a:pt x="1" y="0"/>
                  </a:moveTo>
                  <a:lnTo>
                    <a:pt x="1" y="746"/>
                  </a:lnTo>
                  <a:cubicBezTo>
                    <a:pt x="1" y="988"/>
                    <a:pt x="20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1005250" y="3280100"/>
              <a:ext cx="461225" cy="6600"/>
            </a:xfrm>
            <a:custGeom>
              <a:avLst/>
              <a:gdLst/>
              <a:ahLst/>
              <a:cxnLst/>
              <a:rect l="l" t="t" r="r" b="b"/>
              <a:pathLst>
                <a:path w="18449" h="264" extrusionOk="0">
                  <a:moveTo>
                    <a:pt x="142" y="1"/>
                  </a:moveTo>
                  <a:cubicBezTo>
                    <a:pt x="61" y="1"/>
                    <a:pt x="1" y="61"/>
                    <a:pt x="1" y="142"/>
                  </a:cubicBezTo>
                  <a:cubicBezTo>
                    <a:pt x="1" y="203"/>
                    <a:pt x="61" y="263"/>
                    <a:pt x="142" y="263"/>
                  </a:cubicBezTo>
                  <a:lnTo>
                    <a:pt x="18328" y="263"/>
                  </a:lnTo>
                  <a:cubicBezTo>
                    <a:pt x="18388" y="263"/>
                    <a:pt x="18449" y="203"/>
                    <a:pt x="18449" y="142"/>
                  </a:cubicBezTo>
                  <a:cubicBezTo>
                    <a:pt x="18449" y="61"/>
                    <a:pt x="18388" y="1"/>
                    <a:pt x="18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1"/>
          <p:cNvGrpSpPr/>
          <p:nvPr/>
        </p:nvGrpSpPr>
        <p:grpSpPr>
          <a:xfrm>
            <a:off x="7539991" y="3496934"/>
            <a:ext cx="1104524" cy="1350005"/>
            <a:chOff x="435091" y="3496934"/>
            <a:chExt cx="1104524" cy="1350005"/>
          </a:xfrm>
        </p:grpSpPr>
        <p:sp>
          <p:nvSpPr>
            <p:cNvPr id="612" name="Google Shape;612;p41"/>
            <p:cNvSpPr/>
            <p:nvPr/>
          </p:nvSpPr>
          <p:spPr>
            <a:xfrm>
              <a:off x="506275" y="3597450"/>
              <a:ext cx="962144" cy="1245414"/>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506250" y="3540948"/>
              <a:ext cx="962198" cy="1305991"/>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435091" y="3496934"/>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774814"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774814"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506254"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506254"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41"/>
          <p:cNvGrpSpPr/>
          <p:nvPr/>
        </p:nvGrpSpPr>
        <p:grpSpPr>
          <a:xfrm>
            <a:off x="6041504" y="1509742"/>
            <a:ext cx="1826568" cy="3337357"/>
            <a:chOff x="6109322" y="1509742"/>
            <a:chExt cx="1826568" cy="3337357"/>
          </a:xfrm>
        </p:grpSpPr>
        <p:grpSp>
          <p:nvGrpSpPr>
            <p:cNvPr id="620" name="Google Shape;620;p41"/>
            <p:cNvGrpSpPr/>
            <p:nvPr/>
          </p:nvGrpSpPr>
          <p:grpSpPr>
            <a:xfrm flipH="1">
              <a:off x="6109322" y="2362750"/>
              <a:ext cx="1734425" cy="2484350"/>
              <a:chOff x="4880250" y="2362750"/>
              <a:chExt cx="1734425" cy="2484350"/>
            </a:xfrm>
          </p:grpSpPr>
          <p:sp>
            <p:nvSpPr>
              <p:cNvPr id="621" name="Google Shape;621;p41"/>
              <p:cNvSpPr/>
              <p:nvPr/>
            </p:nvSpPr>
            <p:spPr>
              <a:xfrm>
                <a:off x="5143375" y="4015425"/>
                <a:ext cx="963725" cy="829150"/>
              </a:xfrm>
              <a:custGeom>
                <a:avLst/>
                <a:gdLst/>
                <a:ahLst/>
                <a:cxnLst/>
                <a:rect l="l" t="t" r="r" b="b"/>
                <a:pathLst>
                  <a:path w="38549" h="33166" extrusionOk="0">
                    <a:moveTo>
                      <a:pt x="32803" y="0"/>
                    </a:moveTo>
                    <a:lnTo>
                      <a:pt x="5363" y="1411"/>
                    </a:lnTo>
                    <a:cubicBezTo>
                      <a:pt x="5363" y="1411"/>
                      <a:pt x="544" y="12137"/>
                      <a:pt x="0" y="33166"/>
                    </a:cubicBezTo>
                    <a:lnTo>
                      <a:pt x="37561" y="33166"/>
                    </a:lnTo>
                    <a:cubicBezTo>
                      <a:pt x="37561" y="33166"/>
                      <a:pt x="38549" y="25726"/>
                      <a:pt x="3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5141350" y="4012900"/>
                <a:ext cx="966275" cy="834200"/>
              </a:xfrm>
              <a:custGeom>
                <a:avLst/>
                <a:gdLst/>
                <a:ahLst/>
                <a:cxnLst/>
                <a:rect l="l" t="t" r="r" b="b"/>
                <a:pathLst>
                  <a:path w="38651" h="33368" extrusionOk="0">
                    <a:moveTo>
                      <a:pt x="32823" y="182"/>
                    </a:moveTo>
                    <a:cubicBezTo>
                      <a:pt x="38146" y="24134"/>
                      <a:pt x="37642" y="32279"/>
                      <a:pt x="37561" y="33166"/>
                    </a:cubicBezTo>
                    <a:lnTo>
                      <a:pt x="182" y="33166"/>
                    </a:lnTo>
                    <a:cubicBezTo>
                      <a:pt x="726" y="13226"/>
                      <a:pt x="5162" y="2440"/>
                      <a:pt x="5505" y="1613"/>
                    </a:cubicBezTo>
                    <a:lnTo>
                      <a:pt x="32823" y="182"/>
                    </a:lnTo>
                    <a:close/>
                    <a:moveTo>
                      <a:pt x="32884" y="0"/>
                    </a:moveTo>
                    <a:lnTo>
                      <a:pt x="5444" y="1432"/>
                    </a:lnTo>
                    <a:cubicBezTo>
                      <a:pt x="5404" y="1432"/>
                      <a:pt x="5384" y="1452"/>
                      <a:pt x="5363" y="1472"/>
                    </a:cubicBezTo>
                    <a:cubicBezTo>
                      <a:pt x="5343" y="1512"/>
                      <a:pt x="4134" y="4234"/>
                      <a:pt x="2884" y="9476"/>
                    </a:cubicBezTo>
                    <a:cubicBezTo>
                      <a:pt x="1714" y="14335"/>
                      <a:pt x="283" y="22400"/>
                      <a:pt x="0" y="33267"/>
                    </a:cubicBezTo>
                    <a:cubicBezTo>
                      <a:pt x="0" y="33287"/>
                      <a:pt x="0" y="33307"/>
                      <a:pt x="21" y="33327"/>
                    </a:cubicBezTo>
                    <a:cubicBezTo>
                      <a:pt x="41" y="33347"/>
                      <a:pt x="61" y="33368"/>
                      <a:pt x="81" y="33368"/>
                    </a:cubicBezTo>
                    <a:lnTo>
                      <a:pt x="37642" y="33368"/>
                    </a:lnTo>
                    <a:cubicBezTo>
                      <a:pt x="37682" y="33368"/>
                      <a:pt x="37723" y="33327"/>
                      <a:pt x="37723" y="33267"/>
                    </a:cubicBezTo>
                    <a:cubicBezTo>
                      <a:pt x="37743" y="33206"/>
                      <a:pt x="38650" y="25525"/>
                      <a:pt x="32985" y="81"/>
                    </a:cubicBezTo>
                    <a:cubicBezTo>
                      <a:pt x="32985" y="20"/>
                      <a:pt x="32944" y="0"/>
                      <a:pt x="32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5291550" y="4064800"/>
                <a:ext cx="85725" cy="453675"/>
              </a:xfrm>
              <a:custGeom>
                <a:avLst/>
                <a:gdLst/>
                <a:ahLst/>
                <a:cxnLst/>
                <a:rect l="l" t="t" r="r" b="b"/>
                <a:pathLst>
                  <a:path w="3429" h="18147" extrusionOk="0">
                    <a:moveTo>
                      <a:pt x="3347" y="1"/>
                    </a:moveTo>
                    <a:cubicBezTo>
                      <a:pt x="3287" y="1"/>
                      <a:pt x="3247" y="21"/>
                      <a:pt x="3226" y="61"/>
                    </a:cubicBezTo>
                    <a:cubicBezTo>
                      <a:pt x="3206" y="142"/>
                      <a:pt x="1311" y="6674"/>
                      <a:pt x="1" y="18046"/>
                    </a:cubicBezTo>
                    <a:cubicBezTo>
                      <a:pt x="1" y="18086"/>
                      <a:pt x="41" y="18146"/>
                      <a:pt x="81" y="18146"/>
                    </a:cubicBezTo>
                    <a:lnTo>
                      <a:pt x="101" y="18146"/>
                    </a:lnTo>
                    <a:cubicBezTo>
                      <a:pt x="142" y="18146"/>
                      <a:pt x="182" y="18106"/>
                      <a:pt x="202" y="18066"/>
                    </a:cubicBezTo>
                    <a:cubicBezTo>
                      <a:pt x="1493" y="6715"/>
                      <a:pt x="3388" y="182"/>
                      <a:pt x="3408" y="122"/>
                    </a:cubicBezTo>
                    <a:cubicBezTo>
                      <a:pt x="3428" y="82"/>
                      <a:pt x="3388" y="21"/>
                      <a:pt x="3347"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5521400" y="4088000"/>
                <a:ext cx="5050" cy="685000"/>
              </a:xfrm>
              <a:custGeom>
                <a:avLst/>
                <a:gdLst/>
                <a:ahLst/>
                <a:cxnLst/>
                <a:rect l="l" t="t" r="r" b="b"/>
                <a:pathLst>
                  <a:path w="202" h="27400" extrusionOk="0">
                    <a:moveTo>
                      <a:pt x="101" y="0"/>
                    </a:moveTo>
                    <a:cubicBezTo>
                      <a:pt x="41" y="0"/>
                      <a:pt x="0" y="41"/>
                      <a:pt x="0" y="101"/>
                    </a:cubicBezTo>
                    <a:lnTo>
                      <a:pt x="0" y="27299"/>
                    </a:lnTo>
                    <a:cubicBezTo>
                      <a:pt x="0" y="27360"/>
                      <a:pt x="41" y="27400"/>
                      <a:pt x="101" y="27400"/>
                    </a:cubicBezTo>
                    <a:cubicBezTo>
                      <a:pt x="162" y="27400"/>
                      <a:pt x="202" y="27360"/>
                      <a:pt x="202" y="27299"/>
                    </a:cubicBezTo>
                    <a:lnTo>
                      <a:pt x="202" y="101"/>
                    </a:lnTo>
                    <a:cubicBezTo>
                      <a:pt x="202" y="41"/>
                      <a:pt x="162"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5691250" y="4064800"/>
                <a:ext cx="26750" cy="367975"/>
              </a:xfrm>
              <a:custGeom>
                <a:avLst/>
                <a:gdLst/>
                <a:ahLst/>
                <a:cxnLst/>
                <a:rect l="l" t="t" r="r" b="b"/>
                <a:pathLst>
                  <a:path w="1070" h="14719" extrusionOk="0">
                    <a:moveTo>
                      <a:pt x="81" y="1"/>
                    </a:moveTo>
                    <a:cubicBezTo>
                      <a:pt x="41" y="1"/>
                      <a:pt x="1" y="61"/>
                      <a:pt x="1" y="102"/>
                    </a:cubicBezTo>
                    <a:cubicBezTo>
                      <a:pt x="1" y="203"/>
                      <a:pt x="767" y="10062"/>
                      <a:pt x="868" y="14638"/>
                    </a:cubicBezTo>
                    <a:cubicBezTo>
                      <a:pt x="868" y="14679"/>
                      <a:pt x="928" y="14719"/>
                      <a:pt x="968" y="14719"/>
                    </a:cubicBezTo>
                    <a:cubicBezTo>
                      <a:pt x="1029" y="14719"/>
                      <a:pt x="1069" y="14679"/>
                      <a:pt x="1069" y="14638"/>
                    </a:cubicBezTo>
                    <a:cubicBezTo>
                      <a:pt x="968" y="10062"/>
                      <a:pt x="202" y="182"/>
                      <a:pt x="182" y="82"/>
                    </a:cubicBezTo>
                    <a:cubicBezTo>
                      <a:pt x="182" y="41"/>
                      <a:pt x="142" y="1"/>
                      <a:pt x="81"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5882800" y="4064800"/>
                <a:ext cx="59500" cy="694600"/>
              </a:xfrm>
              <a:custGeom>
                <a:avLst/>
                <a:gdLst/>
                <a:ahLst/>
                <a:cxnLst/>
                <a:rect l="l" t="t" r="r" b="b"/>
                <a:pathLst>
                  <a:path w="2380" h="27784" extrusionOk="0">
                    <a:moveTo>
                      <a:pt x="81" y="1"/>
                    </a:moveTo>
                    <a:cubicBezTo>
                      <a:pt x="40" y="1"/>
                      <a:pt x="0" y="61"/>
                      <a:pt x="0" y="102"/>
                    </a:cubicBezTo>
                    <a:cubicBezTo>
                      <a:pt x="20" y="263"/>
                      <a:pt x="2198" y="15888"/>
                      <a:pt x="2077" y="27683"/>
                    </a:cubicBezTo>
                    <a:cubicBezTo>
                      <a:pt x="2077" y="27743"/>
                      <a:pt x="2117" y="27784"/>
                      <a:pt x="2178" y="27784"/>
                    </a:cubicBezTo>
                    <a:cubicBezTo>
                      <a:pt x="2218" y="27784"/>
                      <a:pt x="2278" y="27743"/>
                      <a:pt x="2278" y="27683"/>
                    </a:cubicBezTo>
                    <a:cubicBezTo>
                      <a:pt x="2379" y="15888"/>
                      <a:pt x="202" y="243"/>
                      <a:pt x="182" y="82"/>
                    </a:cubicBezTo>
                    <a:cubicBezTo>
                      <a:pt x="182" y="41"/>
                      <a:pt x="141"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5055150" y="2391900"/>
                <a:ext cx="930225" cy="921100"/>
              </a:xfrm>
              <a:custGeom>
                <a:avLst/>
                <a:gdLst/>
                <a:ahLst/>
                <a:cxnLst/>
                <a:rect l="l" t="t" r="r" b="b"/>
                <a:pathLst>
                  <a:path w="37209" h="36844" extrusionOk="0">
                    <a:moveTo>
                      <a:pt x="17642" y="1"/>
                    </a:moveTo>
                    <a:cubicBezTo>
                      <a:pt x="17642" y="1"/>
                      <a:pt x="11977" y="3570"/>
                      <a:pt x="10949" y="9779"/>
                    </a:cubicBezTo>
                    <a:cubicBezTo>
                      <a:pt x="10303" y="13751"/>
                      <a:pt x="12239" y="14678"/>
                      <a:pt x="9396" y="19013"/>
                    </a:cubicBezTo>
                    <a:cubicBezTo>
                      <a:pt x="6553" y="23328"/>
                      <a:pt x="1" y="24437"/>
                      <a:pt x="4436" y="32380"/>
                    </a:cubicBezTo>
                    <a:cubicBezTo>
                      <a:pt x="6321" y="35771"/>
                      <a:pt x="9153" y="36844"/>
                      <a:pt x="12135" y="36844"/>
                    </a:cubicBezTo>
                    <a:cubicBezTo>
                      <a:pt x="16139" y="36844"/>
                      <a:pt x="20414" y="34909"/>
                      <a:pt x="23025" y="34054"/>
                    </a:cubicBezTo>
                    <a:cubicBezTo>
                      <a:pt x="24892" y="33448"/>
                      <a:pt x="25977" y="33232"/>
                      <a:pt x="26823" y="33232"/>
                    </a:cubicBezTo>
                    <a:cubicBezTo>
                      <a:pt x="28031" y="33232"/>
                      <a:pt x="28751" y="33674"/>
                      <a:pt x="30566" y="34054"/>
                    </a:cubicBezTo>
                    <a:cubicBezTo>
                      <a:pt x="30843" y="34113"/>
                      <a:pt x="31111" y="34142"/>
                      <a:pt x="31370" y="34142"/>
                    </a:cubicBezTo>
                    <a:cubicBezTo>
                      <a:pt x="35410" y="34142"/>
                      <a:pt x="37208" y="27249"/>
                      <a:pt x="34840" y="24255"/>
                    </a:cubicBezTo>
                    <a:cubicBezTo>
                      <a:pt x="32320" y="21090"/>
                      <a:pt x="34134" y="18429"/>
                      <a:pt x="34013" y="15929"/>
                    </a:cubicBezTo>
                    <a:cubicBezTo>
                      <a:pt x="33913" y="13428"/>
                      <a:pt x="32158" y="7461"/>
                      <a:pt x="29114" y="5465"/>
                    </a:cubicBezTo>
                    <a:cubicBezTo>
                      <a:pt x="26090" y="3469"/>
                      <a:pt x="17642" y="1"/>
                      <a:pt x="1764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150950" y="2698400"/>
                <a:ext cx="461725" cy="506050"/>
              </a:xfrm>
              <a:custGeom>
                <a:avLst/>
                <a:gdLst/>
                <a:ahLst/>
                <a:cxnLst/>
                <a:rect l="l" t="t" r="r" b="b"/>
                <a:pathLst>
                  <a:path w="18469" h="20242" extrusionOk="0">
                    <a:moveTo>
                      <a:pt x="16828" y="3105"/>
                    </a:moveTo>
                    <a:cubicBezTo>
                      <a:pt x="16790" y="3125"/>
                      <a:pt x="16757" y="3150"/>
                      <a:pt x="16714" y="3164"/>
                    </a:cubicBezTo>
                    <a:lnTo>
                      <a:pt x="16694" y="3164"/>
                    </a:lnTo>
                    <a:lnTo>
                      <a:pt x="16828" y="3105"/>
                    </a:lnTo>
                    <a:close/>
                    <a:moveTo>
                      <a:pt x="14119" y="0"/>
                    </a:moveTo>
                    <a:cubicBezTo>
                      <a:pt x="13905" y="0"/>
                      <a:pt x="13643" y="58"/>
                      <a:pt x="13327" y="201"/>
                    </a:cubicBezTo>
                    <a:cubicBezTo>
                      <a:pt x="12117" y="745"/>
                      <a:pt x="9920" y="3164"/>
                      <a:pt x="9597" y="3527"/>
                    </a:cubicBezTo>
                    <a:cubicBezTo>
                      <a:pt x="9610" y="2652"/>
                      <a:pt x="9233" y="2013"/>
                      <a:pt x="8686" y="2013"/>
                    </a:cubicBezTo>
                    <a:cubicBezTo>
                      <a:pt x="8390" y="2013"/>
                      <a:pt x="8043" y="2201"/>
                      <a:pt x="7682" y="2640"/>
                    </a:cubicBezTo>
                    <a:cubicBezTo>
                      <a:pt x="6512" y="4031"/>
                      <a:pt x="0" y="15382"/>
                      <a:pt x="0" y="15382"/>
                    </a:cubicBezTo>
                    <a:lnTo>
                      <a:pt x="6976" y="20241"/>
                    </a:lnTo>
                    <a:cubicBezTo>
                      <a:pt x="6976" y="20241"/>
                      <a:pt x="13125" y="11350"/>
                      <a:pt x="15343" y="8306"/>
                    </a:cubicBezTo>
                    <a:cubicBezTo>
                      <a:pt x="17561" y="5261"/>
                      <a:pt x="18468" y="3648"/>
                      <a:pt x="17944" y="3104"/>
                    </a:cubicBezTo>
                    <a:cubicBezTo>
                      <a:pt x="17819" y="2980"/>
                      <a:pt x="17663" y="2900"/>
                      <a:pt x="17458" y="2900"/>
                    </a:cubicBezTo>
                    <a:cubicBezTo>
                      <a:pt x="17297" y="2900"/>
                      <a:pt x="17105" y="2949"/>
                      <a:pt x="16875" y="3064"/>
                    </a:cubicBezTo>
                    <a:cubicBezTo>
                      <a:pt x="17319" y="2681"/>
                      <a:pt x="17359" y="1975"/>
                      <a:pt x="16714" y="1652"/>
                    </a:cubicBezTo>
                    <a:cubicBezTo>
                      <a:pt x="16647" y="1619"/>
                      <a:pt x="16569" y="1604"/>
                      <a:pt x="16481" y="1604"/>
                    </a:cubicBezTo>
                    <a:cubicBezTo>
                      <a:pt x="16409" y="1604"/>
                      <a:pt x="16332" y="1614"/>
                      <a:pt x="16250" y="1632"/>
                    </a:cubicBezTo>
                    <a:lnTo>
                      <a:pt x="16311" y="1592"/>
                    </a:lnTo>
                    <a:cubicBezTo>
                      <a:pt x="16726" y="1131"/>
                      <a:pt x="16461" y="494"/>
                      <a:pt x="15767" y="494"/>
                    </a:cubicBezTo>
                    <a:cubicBezTo>
                      <a:pt x="15551" y="494"/>
                      <a:pt x="15293" y="556"/>
                      <a:pt x="15000" y="705"/>
                    </a:cubicBezTo>
                    <a:cubicBezTo>
                      <a:pt x="14899" y="765"/>
                      <a:pt x="14778" y="826"/>
                      <a:pt x="14637" y="927"/>
                    </a:cubicBezTo>
                    <a:lnTo>
                      <a:pt x="14597" y="906"/>
                    </a:lnTo>
                    <a:lnTo>
                      <a:pt x="14819" y="806"/>
                    </a:lnTo>
                    <a:cubicBezTo>
                      <a:pt x="14971" y="547"/>
                      <a:pt x="14778" y="0"/>
                      <a:pt x="14119"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148425" y="2746200"/>
                <a:ext cx="466250" cy="460775"/>
              </a:xfrm>
              <a:custGeom>
                <a:avLst/>
                <a:gdLst/>
                <a:ahLst/>
                <a:cxnLst/>
                <a:rect l="l" t="t" r="r" b="b"/>
                <a:pathLst>
                  <a:path w="18650" h="18431" extrusionOk="0">
                    <a:moveTo>
                      <a:pt x="8782" y="0"/>
                    </a:moveTo>
                    <a:cubicBezTo>
                      <a:pt x="8512" y="0"/>
                      <a:pt x="8139" y="135"/>
                      <a:pt x="7702" y="668"/>
                    </a:cubicBezTo>
                    <a:cubicBezTo>
                      <a:pt x="6553" y="2039"/>
                      <a:pt x="283" y="12966"/>
                      <a:pt x="20" y="13430"/>
                    </a:cubicBezTo>
                    <a:cubicBezTo>
                      <a:pt x="0" y="13470"/>
                      <a:pt x="20" y="13531"/>
                      <a:pt x="61" y="13551"/>
                    </a:cubicBezTo>
                    <a:lnTo>
                      <a:pt x="7037" y="18410"/>
                    </a:lnTo>
                    <a:cubicBezTo>
                      <a:pt x="7057" y="18430"/>
                      <a:pt x="7057" y="18430"/>
                      <a:pt x="7077" y="18430"/>
                    </a:cubicBezTo>
                    <a:lnTo>
                      <a:pt x="7097" y="18430"/>
                    </a:lnTo>
                    <a:cubicBezTo>
                      <a:pt x="7117" y="18430"/>
                      <a:pt x="7158" y="18410"/>
                      <a:pt x="7158" y="18390"/>
                    </a:cubicBezTo>
                    <a:cubicBezTo>
                      <a:pt x="7218" y="18309"/>
                      <a:pt x="13327" y="9458"/>
                      <a:pt x="15525" y="6454"/>
                    </a:cubicBezTo>
                    <a:cubicBezTo>
                      <a:pt x="17944" y="3127"/>
                      <a:pt x="18650" y="1676"/>
                      <a:pt x="18125" y="1132"/>
                    </a:cubicBezTo>
                    <a:cubicBezTo>
                      <a:pt x="17944" y="970"/>
                      <a:pt x="17763" y="890"/>
                      <a:pt x="17521" y="890"/>
                    </a:cubicBezTo>
                    <a:cubicBezTo>
                      <a:pt x="16755" y="930"/>
                      <a:pt x="15545" y="1998"/>
                      <a:pt x="13710" y="4257"/>
                    </a:cubicBezTo>
                    <a:cubicBezTo>
                      <a:pt x="13670" y="4297"/>
                      <a:pt x="13690" y="4357"/>
                      <a:pt x="13730" y="4398"/>
                    </a:cubicBezTo>
                    <a:cubicBezTo>
                      <a:pt x="13746" y="4413"/>
                      <a:pt x="13764" y="4420"/>
                      <a:pt x="13782" y="4420"/>
                    </a:cubicBezTo>
                    <a:cubicBezTo>
                      <a:pt x="13811" y="4420"/>
                      <a:pt x="13839" y="4402"/>
                      <a:pt x="13851" y="4378"/>
                    </a:cubicBezTo>
                    <a:cubicBezTo>
                      <a:pt x="15625" y="2200"/>
                      <a:pt x="16815" y="1111"/>
                      <a:pt x="17541" y="1091"/>
                    </a:cubicBezTo>
                    <a:cubicBezTo>
                      <a:pt x="17561" y="1089"/>
                      <a:pt x="17581" y="1087"/>
                      <a:pt x="17601" y="1087"/>
                    </a:cubicBezTo>
                    <a:cubicBezTo>
                      <a:pt x="17742" y="1087"/>
                      <a:pt x="17879" y="1149"/>
                      <a:pt x="17984" y="1273"/>
                    </a:cubicBezTo>
                    <a:cubicBezTo>
                      <a:pt x="18529" y="1817"/>
                      <a:pt x="17037" y="4035"/>
                      <a:pt x="15363" y="6353"/>
                    </a:cubicBezTo>
                    <a:cubicBezTo>
                      <a:pt x="13287" y="9196"/>
                      <a:pt x="7682" y="17321"/>
                      <a:pt x="7057" y="18208"/>
                    </a:cubicBezTo>
                    <a:lnTo>
                      <a:pt x="222" y="13450"/>
                    </a:lnTo>
                    <a:cubicBezTo>
                      <a:pt x="807" y="12462"/>
                      <a:pt x="6754" y="2099"/>
                      <a:pt x="7843" y="789"/>
                    </a:cubicBezTo>
                    <a:cubicBezTo>
                      <a:pt x="8171" y="399"/>
                      <a:pt x="8486" y="190"/>
                      <a:pt x="8771" y="190"/>
                    </a:cubicBezTo>
                    <a:cubicBezTo>
                      <a:pt x="8854" y="190"/>
                      <a:pt x="8935" y="208"/>
                      <a:pt x="9012" y="244"/>
                    </a:cubicBezTo>
                    <a:cubicBezTo>
                      <a:pt x="9476" y="446"/>
                      <a:pt x="9718" y="1232"/>
                      <a:pt x="9577" y="2099"/>
                    </a:cubicBezTo>
                    <a:cubicBezTo>
                      <a:pt x="9315" y="3692"/>
                      <a:pt x="9133" y="4458"/>
                      <a:pt x="9133" y="4458"/>
                    </a:cubicBezTo>
                    <a:cubicBezTo>
                      <a:pt x="9113" y="4478"/>
                      <a:pt x="9133" y="4498"/>
                      <a:pt x="9133" y="4519"/>
                    </a:cubicBezTo>
                    <a:cubicBezTo>
                      <a:pt x="9133" y="4539"/>
                      <a:pt x="9900" y="6333"/>
                      <a:pt x="8771" y="8269"/>
                    </a:cubicBezTo>
                    <a:cubicBezTo>
                      <a:pt x="8750" y="8309"/>
                      <a:pt x="8771" y="8369"/>
                      <a:pt x="8811" y="8390"/>
                    </a:cubicBezTo>
                    <a:cubicBezTo>
                      <a:pt x="8826" y="8397"/>
                      <a:pt x="8843" y="8402"/>
                      <a:pt x="8860" y="8402"/>
                    </a:cubicBezTo>
                    <a:cubicBezTo>
                      <a:pt x="8890" y="8402"/>
                      <a:pt x="8919" y="8388"/>
                      <a:pt x="8932" y="8349"/>
                    </a:cubicBezTo>
                    <a:cubicBezTo>
                      <a:pt x="10021" y="6474"/>
                      <a:pt x="9416" y="4740"/>
                      <a:pt x="9315" y="4478"/>
                    </a:cubicBezTo>
                    <a:cubicBezTo>
                      <a:pt x="9355" y="4317"/>
                      <a:pt x="9537" y="3571"/>
                      <a:pt x="9758" y="2140"/>
                    </a:cubicBezTo>
                    <a:cubicBezTo>
                      <a:pt x="9920" y="1172"/>
                      <a:pt x="9637" y="325"/>
                      <a:pt x="9093" y="63"/>
                    </a:cubicBezTo>
                    <a:cubicBezTo>
                      <a:pt x="9015" y="30"/>
                      <a:pt x="8910" y="0"/>
                      <a:pt x="8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6442775" y="2736175"/>
                <a:ext cx="141650" cy="104850"/>
              </a:xfrm>
              <a:custGeom>
                <a:avLst/>
                <a:gdLst/>
                <a:ahLst/>
                <a:cxnLst/>
                <a:rect l="l" t="t" r="r" b="b"/>
                <a:pathLst>
                  <a:path w="5666" h="4194" extrusionOk="0">
                    <a:moveTo>
                      <a:pt x="4801" y="0"/>
                    </a:moveTo>
                    <a:cubicBezTo>
                      <a:pt x="3398" y="0"/>
                      <a:pt x="398" y="3600"/>
                      <a:pt x="41" y="4033"/>
                    </a:cubicBezTo>
                    <a:cubicBezTo>
                      <a:pt x="1" y="4073"/>
                      <a:pt x="21" y="4133"/>
                      <a:pt x="61" y="4174"/>
                    </a:cubicBezTo>
                    <a:cubicBezTo>
                      <a:pt x="61" y="4174"/>
                      <a:pt x="81" y="4194"/>
                      <a:pt x="122" y="4194"/>
                    </a:cubicBezTo>
                    <a:cubicBezTo>
                      <a:pt x="142" y="4194"/>
                      <a:pt x="162" y="4174"/>
                      <a:pt x="182" y="4154"/>
                    </a:cubicBezTo>
                    <a:cubicBezTo>
                      <a:pt x="1143" y="2985"/>
                      <a:pt x="3707" y="179"/>
                      <a:pt x="4795" y="179"/>
                    </a:cubicBezTo>
                    <a:cubicBezTo>
                      <a:pt x="4871" y="179"/>
                      <a:pt x="4940" y="193"/>
                      <a:pt x="5001" y="222"/>
                    </a:cubicBezTo>
                    <a:cubicBezTo>
                      <a:pt x="5323" y="383"/>
                      <a:pt x="5404" y="605"/>
                      <a:pt x="5424" y="787"/>
                    </a:cubicBezTo>
                    <a:cubicBezTo>
                      <a:pt x="5464" y="1028"/>
                      <a:pt x="5364" y="1311"/>
                      <a:pt x="5142" y="1492"/>
                    </a:cubicBezTo>
                    <a:cubicBezTo>
                      <a:pt x="5101" y="1533"/>
                      <a:pt x="5101" y="1593"/>
                      <a:pt x="5142" y="1633"/>
                    </a:cubicBezTo>
                    <a:cubicBezTo>
                      <a:pt x="5165" y="1645"/>
                      <a:pt x="5195" y="1657"/>
                      <a:pt x="5220" y="1657"/>
                    </a:cubicBezTo>
                    <a:cubicBezTo>
                      <a:pt x="5239" y="1657"/>
                      <a:pt x="5254" y="1650"/>
                      <a:pt x="5263" y="1633"/>
                    </a:cubicBezTo>
                    <a:cubicBezTo>
                      <a:pt x="5525" y="1391"/>
                      <a:pt x="5666" y="1069"/>
                      <a:pt x="5626" y="746"/>
                    </a:cubicBezTo>
                    <a:cubicBezTo>
                      <a:pt x="5585" y="444"/>
                      <a:pt x="5384" y="202"/>
                      <a:pt x="5081" y="61"/>
                    </a:cubicBezTo>
                    <a:cubicBezTo>
                      <a:pt x="4997" y="19"/>
                      <a:pt x="4903" y="0"/>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6417075" y="2708325"/>
                <a:ext cx="150725" cy="104475"/>
              </a:xfrm>
              <a:custGeom>
                <a:avLst/>
                <a:gdLst/>
                <a:ahLst/>
                <a:cxnLst/>
                <a:rect l="l" t="t" r="r" b="b"/>
                <a:pathLst>
                  <a:path w="6029" h="4179" extrusionOk="0">
                    <a:moveTo>
                      <a:pt x="5121" y="0"/>
                    </a:moveTo>
                    <a:cubicBezTo>
                      <a:pt x="4895" y="0"/>
                      <a:pt x="4625" y="64"/>
                      <a:pt x="4315" y="227"/>
                    </a:cubicBezTo>
                    <a:cubicBezTo>
                      <a:pt x="3025" y="872"/>
                      <a:pt x="162" y="3897"/>
                      <a:pt x="41" y="4017"/>
                    </a:cubicBezTo>
                    <a:cubicBezTo>
                      <a:pt x="0" y="4058"/>
                      <a:pt x="0" y="4118"/>
                      <a:pt x="41" y="4138"/>
                    </a:cubicBezTo>
                    <a:cubicBezTo>
                      <a:pt x="61" y="4159"/>
                      <a:pt x="81" y="4179"/>
                      <a:pt x="101" y="4179"/>
                    </a:cubicBezTo>
                    <a:cubicBezTo>
                      <a:pt x="121" y="4179"/>
                      <a:pt x="162" y="4159"/>
                      <a:pt x="162" y="4138"/>
                    </a:cubicBezTo>
                    <a:cubicBezTo>
                      <a:pt x="202" y="4118"/>
                      <a:pt x="3146" y="1034"/>
                      <a:pt x="4396" y="388"/>
                    </a:cubicBezTo>
                    <a:cubicBezTo>
                      <a:pt x="4679" y="242"/>
                      <a:pt x="4922" y="184"/>
                      <a:pt x="5120" y="184"/>
                    </a:cubicBezTo>
                    <a:cubicBezTo>
                      <a:pt x="5388" y="184"/>
                      <a:pt x="5573" y="290"/>
                      <a:pt x="5666" y="429"/>
                    </a:cubicBezTo>
                    <a:cubicBezTo>
                      <a:pt x="5827" y="630"/>
                      <a:pt x="5807" y="913"/>
                      <a:pt x="5605" y="1134"/>
                    </a:cubicBezTo>
                    <a:cubicBezTo>
                      <a:pt x="5565" y="1175"/>
                      <a:pt x="5565" y="1235"/>
                      <a:pt x="5605" y="1276"/>
                    </a:cubicBezTo>
                    <a:cubicBezTo>
                      <a:pt x="5622" y="1284"/>
                      <a:pt x="5642" y="1289"/>
                      <a:pt x="5661" y="1289"/>
                    </a:cubicBezTo>
                    <a:cubicBezTo>
                      <a:pt x="5689" y="1289"/>
                      <a:pt x="5714" y="1279"/>
                      <a:pt x="5726" y="1255"/>
                    </a:cubicBezTo>
                    <a:cubicBezTo>
                      <a:pt x="6009" y="973"/>
                      <a:pt x="6029" y="590"/>
                      <a:pt x="5827" y="308"/>
                    </a:cubicBezTo>
                    <a:cubicBezTo>
                      <a:pt x="5695" y="140"/>
                      <a:pt x="5455" y="0"/>
                      <a:pt x="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6387325" y="2696025"/>
                <a:ext cx="139150" cy="94100"/>
              </a:xfrm>
              <a:custGeom>
                <a:avLst/>
                <a:gdLst/>
                <a:ahLst/>
                <a:cxnLst/>
                <a:rect l="l" t="t" r="r" b="b"/>
                <a:pathLst>
                  <a:path w="5566" h="3764" extrusionOk="0">
                    <a:moveTo>
                      <a:pt x="4644" y="0"/>
                    </a:moveTo>
                    <a:cubicBezTo>
                      <a:pt x="4428" y="0"/>
                      <a:pt x="4160" y="52"/>
                      <a:pt x="3832" y="195"/>
                    </a:cubicBezTo>
                    <a:cubicBezTo>
                      <a:pt x="2521" y="780"/>
                      <a:pt x="142" y="3501"/>
                      <a:pt x="41" y="3602"/>
                    </a:cubicBezTo>
                    <a:cubicBezTo>
                      <a:pt x="1" y="3643"/>
                      <a:pt x="1" y="3703"/>
                      <a:pt x="41" y="3743"/>
                    </a:cubicBezTo>
                    <a:cubicBezTo>
                      <a:pt x="61" y="3764"/>
                      <a:pt x="81" y="3764"/>
                      <a:pt x="102" y="3764"/>
                    </a:cubicBezTo>
                    <a:cubicBezTo>
                      <a:pt x="142" y="3764"/>
                      <a:pt x="162" y="3743"/>
                      <a:pt x="182" y="3723"/>
                    </a:cubicBezTo>
                    <a:cubicBezTo>
                      <a:pt x="202" y="3703"/>
                      <a:pt x="2622" y="941"/>
                      <a:pt x="3912" y="376"/>
                    </a:cubicBezTo>
                    <a:cubicBezTo>
                      <a:pt x="4224" y="239"/>
                      <a:pt x="4468" y="191"/>
                      <a:pt x="4656" y="191"/>
                    </a:cubicBezTo>
                    <a:cubicBezTo>
                      <a:pt x="4966" y="191"/>
                      <a:pt x="5127" y="321"/>
                      <a:pt x="5203" y="397"/>
                    </a:cubicBezTo>
                    <a:cubicBezTo>
                      <a:pt x="5344" y="558"/>
                      <a:pt x="5344" y="739"/>
                      <a:pt x="5283" y="840"/>
                    </a:cubicBezTo>
                    <a:cubicBezTo>
                      <a:pt x="5263" y="901"/>
                      <a:pt x="5283" y="941"/>
                      <a:pt x="5323" y="981"/>
                    </a:cubicBezTo>
                    <a:cubicBezTo>
                      <a:pt x="5334" y="987"/>
                      <a:pt x="5347" y="989"/>
                      <a:pt x="5359" y="989"/>
                    </a:cubicBezTo>
                    <a:cubicBezTo>
                      <a:pt x="5393" y="989"/>
                      <a:pt x="5430" y="970"/>
                      <a:pt x="5444" y="941"/>
                    </a:cubicBezTo>
                    <a:cubicBezTo>
                      <a:pt x="5565" y="759"/>
                      <a:pt x="5505" y="477"/>
                      <a:pt x="5344" y="276"/>
                    </a:cubicBezTo>
                    <a:cubicBezTo>
                      <a:pt x="5253" y="171"/>
                      <a:pt x="5036"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5614650" y="3011375"/>
                <a:ext cx="788325" cy="794900"/>
              </a:xfrm>
              <a:custGeom>
                <a:avLst/>
                <a:gdLst/>
                <a:ahLst/>
                <a:cxnLst/>
                <a:rect l="l" t="t" r="r" b="b"/>
                <a:pathLst>
                  <a:path w="31533" h="31796" extrusionOk="0">
                    <a:moveTo>
                      <a:pt x="20827" y="0"/>
                    </a:moveTo>
                    <a:lnTo>
                      <a:pt x="13770" y="8085"/>
                    </a:lnTo>
                    <a:lnTo>
                      <a:pt x="5343" y="948"/>
                    </a:lnTo>
                    <a:lnTo>
                      <a:pt x="0" y="3468"/>
                    </a:lnTo>
                    <a:lnTo>
                      <a:pt x="2278" y="12763"/>
                    </a:lnTo>
                    <a:cubicBezTo>
                      <a:pt x="4799" y="25384"/>
                      <a:pt x="12984" y="31795"/>
                      <a:pt x="12984" y="31795"/>
                    </a:cubicBezTo>
                    <a:cubicBezTo>
                      <a:pt x="27480" y="27541"/>
                      <a:pt x="31533" y="6351"/>
                      <a:pt x="31533" y="6351"/>
                    </a:cubicBezTo>
                    <a:lnTo>
                      <a:pt x="20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6095500" y="3085425"/>
                <a:ext cx="268175" cy="168925"/>
              </a:xfrm>
              <a:custGeom>
                <a:avLst/>
                <a:gdLst/>
                <a:ahLst/>
                <a:cxnLst/>
                <a:rect l="l" t="t" r="r" b="b"/>
                <a:pathLst>
                  <a:path w="10727" h="6757" extrusionOk="0">
                    <a:moveTo>
                      <a:pt x="95" y="0"/>
                    </a:moveTo>
                    <a:cubicBezTo>
                      <a:pt x="61" y="0"/>
                      <a:pt x="33" y="18"/>
                      <a:pt x="20" y="42"/>
                    </a:cubicBezTo>
                    <a:cubicBezTo>
                      <a:pt x="0" y="103"/>
                      <a:pt x="0" y="143"/>
                      <a:pt x="61" y="184"/>
                    </a:cubicBezTo>
                    <a:lnTo>
                      <a:pt x="10565" y="6756"/>
                    </a:lnTo>
                    <a:lnTo>
                      <a:pt x="10625" y="6756"/>
                    </a:lnTo>
                    <a:cubicBezTo>
                      <a:pt x="10646" y="6756"/>
                      <a:pt x="10686" y="6756"/>
                      <a:pt x="10706" y="6716"/>
                    </a:cubicBezTo>
                    <a:cubicBezTo>
                      <a:pt x="10726" y="6676"/>
                      <a:pt x="10706" y="6615"/>
                      <a:pt x="10666" y="6595"/>
                    </a:cubicBezTo>
                    <a:lnTo>
                      <a:pt x="162" y="22"/>
                    </a:lnTo>
                    <a:cubicBezTo>
                      <a:pt x="138" y="7"/>
                      <a:pt x="115"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5919575" y="3009025"/>
                <a:ext cx="485925" cy="799750"/>
              </a:xfrm>
              <a:custGeom>
                <a:avLst/>
                <a:gdLst/>
                <a:ahLst/>
                <a:cxnLst/>
                <a:rect l="l" t="t" r="r" b="b"/>
                <a:pathLst>
                  <a:path w="19437" h="31990" extrusionOk="0">
                    <a:moveTo>
                      <a:pt x="8634" y="1"/>
                    </a:moveTo>
                    <a:cubicBezTo>
                      <a:pt x="8607" y="1"/>
                      <a:pt x="8581" y="10"/>
                      <a:pt x="8570" y="34"/>
                    </a:cubicBezTo>
                    <a:lnTo>
                      <a:pt x="41" y="9893"/>
                    </a:lnTo>
                    <a:cubicBezTo>
                      <a:pt x="1" y="9933"/>
                      <a:pt x="1" y="9994"/>
                      <a:pt x="41" y="10034"/>
                    </a:cubicBezTo>
                    <a:cubicBezTo>
                      <a:pt x="58" y="10042"/>
                      <a:pt x="78" y="10047"/>
                      <a:pt x="99" y="10047"/>
                    </a:cubicBezTo>
                    <a:cubicBezTo>
                      <a:pt x="128" y="10047"/>
                      <a:pt x="159" y="10037"/>
                      <a:pt x="182" y="10014"/>
                    </a:cubicBezTo>
                    <a:lnTo>
                      <a:pt x="8650" y="215"/>
                    </a:lnTo>
                    <a:lnTo>
                      <a:pt x="19235" y="6486"/>
                    </a:lnTo>
                    <a:cubicBezTo>
                      <a:pt x="19094" y="7111"/>
                      <a:pt x="18025" y="12131"/>
                      <a:pt x="15404" y="17534"/>
                    </a:cubicBezTo>
                    <a:cubicBezTo>
                      <a:pt x="12844" y="22837"/>
                      <a:pt x="8227" y="29611"/>
                      <a:pt x="767" y="31808"/>
                    </a:cubicBezTo>
                    <a:cubicBezTo>
                      <a:pt x="727" y="31808"/>
                      <a:pt x="686" y="31869"/>
                      <a:pt x="707" y="31909"/>
                    </a:cubicBezTo>
                    <a:cubicBezTo>
                      <a:pt x="727" y="31950"/>
                      <a:pt x="747" y="31990"/>
                      <a:pt x="807" y="31990"/>
                    </a:cubicBezTo>
                    <a:lnTo>
                      <a:pt x="828" y="31990"/>
                    </a:lnTo>
                    <a:cubicBezTo>
                      <a:pt x="8348" y="29772"/>
                      <a:pt x="13005" y="22937"/>
                      <a:pt x="15586" y="17615"/>
                    </a:cubicBezTo>
                    <a:cubicBezTo>
                      <a:pt x="18388" y="11828"/>
                      <a:pt x="19416" y="6506"/>
                      <a:pt x="19437" y="6465"/>
                    </a:cubicBezTo>
                    <a:cubicBezTo>
                      <a:pt x="19437" y="6425"/>
                      <a:pt x="19416" y="6385"/>
                      <a:pt x="19376" y="6365"/>
                    </a:cubicBezTo>
                    <a:lnTo>
                      <a:pt x="8691" y="14"/>
                    </a:lnTo>
                    <a:cubicBezTo>
                      <a:pt x="8674" y="5"/>
                      <a:pt x="8654" y="1"/>
                      <a:pt x="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5224525" y="2969550"/>
                <a:ext cx="783300" cy="1180975"/>
              </a:xfrm>
              <a:custGeom>
                <a:avLst/>
                <a:gdLst/>
                <a:ahLst/>
                <a:cxnLst/>
                <a:rect l="l" t="t" r="r" b="b"/>
                <a:pathLst>
                  <a:path w="31332" h="47239" extrusionOk="0">
                    <a:moveTo>
                      <a:pt x="16190" y="0"/>
                    </a:moveTo>
                    <a:lnTo>
                      <a:pt x="9920" y="2419"/>
                    </a:lnTo>
                    <a:lnTo>
                      <a:pt x="182" y="45706"/>
                    </a:lnTo>
                    <a:cubicBezTo>
                      <a:pt x="0" y="46492"/>
                      <a:pt x="605" y="47238"/>
                      <a:pt x="1411" y="47238"/>
                    </a:cubicBezTo>
                    <a:lnTo>
                      <a:pt x="29940" y="47238"/>
                    </a:lnTo>
                    <a:cubicBezTo>
                      <a:pt x="30726" y="47238"/>
                      <a:pt x="31331" y="46533"/>
                      <a:pt x="31170" y="45767"/>
                    </a:cubicBezTo>
                    <a:cubicBezTo>
                      <a:pt x="29275" y="35807"/>
                      <a:pt x="27944" y="15363"/>
                      <a:pt x="24617" y="8165"/>
                    </a:cubicBezTo>
                    <a:cubicBezTo>
                      <a:pt x="21129" y="605"/>
                      <a:pt x="16190" y="0"/>
                      <a:pt x="16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5832900" y="3161900"/>
                <a:ext cx="173400" cy="953850"/>
              </a:xfrm>
              <a:custGeom>
                <a:avLst/>
                <a:gdLst/>
                <a:ahLst/>
                <a:cxnLst/>
                <a:rect l="l" t="t" r="r" b="b"/>
                <a:pathLst>
                  <a:path w="6936" h="38154" extrusionOk="0">
                    <a:moveTo>
                      <a:pt x="114" y="0"/>
                    </a:moveTo>
                    <a:cubicBezTo>
                      <a:pt x="102" y="0"/>
                      <a:pt x="91" y="3"/>
                      <a:pt x="81" y="8"/>
                    </a:cubicBezTo>
                    <a:cubicBezTo>
                      <a:pt x="20" y="28"/>
                      <a:pt x="0" y="88"/>
                      <a:pt x="20" y="129"/>
                    </a:cubicBezTo>
                    <a:lnTo>
                      <a:pt x="786" y="1984"/>
                    </a:lnTo>
                    <a:cubicBezTo>
                      <a:pt x="807" y="2004"/>
                      <a:pt x="1573" y="4342"/>
                      <a:pt x="2419" y="8355"/>
                    </a:cubicBezTo>
                    <a:cubicBezTo>
                      <a:pt x="3246" y="12286"/>
                      <a:pt x="3992" y="17951"/>
                      <a:pt x="4859" y="24504"/>
                    </a:cubicBezTo>
                    <a:lnTo>
                      <a:pt x="5141" y="26560"/>
                    </a:lnTo>
                    <a:cubicBezTo>
                      <a:pt x="5363" y="28254"/>
                      <a:pt x="5605" y="29968"/>
                      <a:pt x="5867" y="31782"/>
                    </a:cubicBezTo>
                    <a:cubicBezTo>
                      <a:pt x="6170" y="33819"/>
                      <a:pt x="6472" y="35936"/>
                      <a:pt x="6754" y="38073"/>
                    </a:cubicBezTo>
                    <a:cubicBezTo>
                      <a:pt x="6754" y="38133"/>
                      <a:pt x="6795" y="38153"/>
                      <a:pt x="6835" y="38153"/>
                    </a:cubicBezTo>
                    <a:lnTo>
                      <a:pt x="6855" y="38153"/>
                    </a:lnTo>
                    <a:cubicBezTo>
                      <a:pt x="6916" y="38153"/>
                      <a:pt x="6936" y="38113"/>
                      <a:pt x="6936" y="38052"/>
                    </a:cubicBezTo>
                    <a:cubicBezTo>
                      <a:pt x="6653" y="35895"/>
                      <a:pt x="6351" y="33798"/>
                      <a:pt x="6069" y="31762"/>
                    </a:cubicBezTo>
                    <a:cubicBezTo>
                      <a:pt x="5807" y="29948"/>
                      <a:pt x="5545" y="28214"/>
                      <a:pt x="5323" y="26520"/>
                    </a:cubicBezTo>
                    <a:lnTo>
                      <a:pt x="5061" y="24484"/>
                    </a:lnTo>
                    <a:cubicBezTo>
                      <a:pt x="4174" y="17911"/>
                      <a:pt x="3428" y="12246"/>
                      <a:pt x="2601" y="8314"/>
                    </a:cubicBezTo>
                    <a:cubicBezTo>
                      <a:pt x="1754" y="4282"/>
                      <a:pt x="968" y="1943"/>
                      <a:pt x="968" y="1923"/>
                    </a:cubicBezTo>
                    <a:lnTo>
                      <a:pt x="202" y="68"/>
                    </a:lnTo>
                    <a:cubicBezTo>
                      <a:pt x="187" y="23"/>
                      <a:pt x="149"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4961900" y="3244250"/>
                <a:ext cx="359925" cy="913325"/>
              </a:xfrm>
              <a:custGeom>
                <a:avLst/>
                <a:gdLst/>
                <a:ahLst/>
                <a:cxnLst/>
                <a:rect l="l" t="t" r="r" b="b"/>
                <a:pathLst>
                  <a:path w="14397" h="36533" extrusionOk="0">
                    <a:moveTo>
                      <a:pt x="10928" y="0"/>
                    </a:moveTo>
                    <a:cubicBezTo>
                      <a:pt x="8408" y="4698"/>
                      <a:pt x="5908" y="11674"/>
                      <a:pt x="3489" y="20807"/>
                    </a:cubicBezTo>
                    <a:cubicBezTo>
                      <a:pt x="1332" y="28972"/>
                      <a:pt x="21" y="35908"/>
                      <a:pt x="1" y="35988"/>
                    </a:cubicBezTo>
                    <a:lnTo>
                      <a:pt x="2985" y="36533"/>
                    </a:lnTo>
                    <a:cubicBezTo>
                      <a:pt x="3025" y="36271"/>
                      <a:pt x="7844" y="10847"/>
                      <a:pt x="14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5184700" y="3845750"/>
                <a:ext cx="273200" cy="224625"/>
              </a:xfrm>
              <a:custGeom>
                <a:avLst/>
                <a:gdLst/>
                <a:ahLst/>
                <a:cxnLst/>
                <a:rect l="l" t="t" r="r" b="b"/>
                <a:pathLst>
                  <a:path w="10928" h="8985" extrusionOk="0">
                    <a:moveTo>
                      <a:pt x="5686" y="0"/>
                    </a:moveTo>
                    <a:cubicBezTo>
                      <a:pt x="4941" y="0"/>
                      <a:pt x="4061" y="214"/>
                      <a:pt x="3065" y="819"/>
                    </a:cubicBezTo>
                    <a:cubicBezTo>
                      <a:pt x="2097" y="1424"/>
                      <a:pt x="1311" y="2795"/>
                      <a:pt x="706" y="5033"/>
                    </a:cubicBezTo>
                    <a:cubicBezTo>
                      <a:pt x="262" y="6565"/>
                      <a:pt x="81" y="7936"/>
                      <a:pt x="81" y="7977"/>
                    </a:cubicBezTo>
                    <a:cubicBezTo>
                      <a:pt x="0" y="8461"/>
                      <a:pt x="343" y="8904"/>
                      <a:pt x="827" y="8985"/>
                    </a:cubicBezTo>
                    <a:lnTo>
                      <a:pt x="948" y="8985"/>
                    </a:lnTo>
                    <a:cubicBezTo>
                      <a:pt x="1371" y="8985"/>
                      <a:pt x="1754" y="8662"/>
                      <a:pt x="1815" y="8219"/>
                    </a:cubicBezTo>
                    <a:cubicBezTo>
                      <a:pt x="2097" y="6162"/>
                      <a:pt x="2964" y="2956"/>
                      <a:pt x="3992" y="2331"/>
                    </a:cubicBezTo>
                    <a:cubicBezTo>
                      <a:pt x="4608" y="1950"/>
                      <a:pt x="5171" y="1764"/>
                      <a:pt x="5685" y="1764"/>
                    </a:cubicBezTo>
                    <a:cubicBezTo>
                      <a:pt x="6014" y="1764"/>
                      <a:pt x="6323" y="1839"/>
                      <a:pt x="6613" y="1989"/>
                    </a:cubicBezTo>
                    <a:cubicBezTo>
                      <a:pt x="8004" y="2715"/>
                      <a:pt x="8992" y="5073"/>
                      <a:pt x="9133" y="7977"/>
                    </a:cubicBezTo>
                    <a:cubicBezTo>
                      <a:pt x="9153" y="8448"/>
                      <a:pt x="9555" y="8804"/>
                      <a:pt x="10023" y="8804"/>
                    </a:cubicBezTo>
                    <a:cubicBezTo>
                      <a:pt x="10035" y="8804"/>
                      <a:pt x="10048" y="8804"/>
                      <a:pt x="10061" y="8803"/>
                    </a:cubicBezTo>
                    <a:cubicBezTo>
                      <a:pt x="10545" y="8783"/>
                      <a:pt x="10928" y="8360"/>
                      <a:pt x="10908" y="7876"/>
                    </a:cubicBezTo>
                    <a:cubicBezTo>
                      <a:pt x="10706" y="4307"/>
                      <a:pt x="9396" y="1464"/>
                      <a:pt x="7440" y="436"/>
                    </a:cubicBezTo>
                    <a:cubicBezTo>
                      <a:pt x="6995" y="199"/>
                      <a:pt x="6403" y="0"/>
                      <a:pt x="5686" y="0"/>
                    </a:cubicBezTo>
                    <a:close/>
                  </a:path>
                </a:pathLst>
              </a:custGeom>
              <a:solidFill>
                <a:srgbClr val="5C6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4941250" y="4100600"/>
                <a:ext cx="832700" cy="633300"/>
              </a:xfrm>
              <a:custGeom>
                <a:avLst/>
                <a:gdLst/>
                <a:ahLst/>
                <a:cxnLst/>
                <a:rect l="l" t="t" r="r" b="b"/>
                <a:pathLst>
                  <a:path w="33308" h="25332" extrusionOk="0">
                    <a:moveTo>
                      <a:pt x="32218" y="0"/>
                    </a:moveTo>
                    <a:lnTo>
                      <a:pt x="1311" y="1210"/>
                    </a:lnTo>
                    <a:lnTo>
                      <a:pt x="61" y="20868"/>
                    </a:lnTo>
                    <a:cubicBezTo>
                      <a:pt x="0" y="21936"/>
                      <a:pt x="787" y="22843"/>
                      <a:pt x="1855" y="22924"/>
                    </a:cubicBezTo>
                    <a:lnTo>
                      <a:pt x="31210" y="25323"/>
                    </a:lnTo>
                    <a:cubicBezTo>
                      <a:pt x="31269" y="25329"/>
                      <a:pt x="31328" y="25331"/>
                      <a:pt x="31386" y="25331"/>
                    </a:cubicBezTo>
                    <a:cubicBezTo>
                      <a:pt x="32419" y="25331"/>
                      <a:pt x="33288" y="24497"/>
                      <a:pt x="33307" y="23428"/>
                    </a:cubicBezTo>
                    <a:lnTo>
                      <a:pt x="32884" y="686"/>
                    </a:lnTo>
                    <a:lnTo>
                      <a:pt x="32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754775" y="4108675"/>
                <a:ext cx="4550" cy="599825"/>
              </a:xfrm>
              <a:custGeom>
                <a:avLst/>
                <a:gdLst/>
                <a:ahLst/>
                <a:cxnLst/>
                <a:rect l="l" t="t" r="r" b="b"/>
                <a:pathLst>
                  <a:path w="182" h="23993" extrusionOk="0">
                    <a:moveTo>
                      <a:pt x="81" y="0"/>
                    </a:moveTo>
                    <a:cubicBezTo>
                      <a:pt x="40" y="0"/>
                      <a:pt x="0" y="40"/>
                      <a:pt x="0" y="101"/>
                    </a:cubicBezTo>
                    <a:lnTo>
                      <a:pt x="0" y="23891"/>
                    </a:lnTo>
                    <a:cubicBezTo>
                      <a:pt x="0" y="23932"/>
                      <a:pt x="40" y="23992"/>
                      <a:pt x="81" y="23992"/>
                    </a:cubicBezTo>
                    <a:cubicBezTo>
                      <a:pt x="141" y="23992"/>
                      <a:pt x="182" y="23932"/>
                      <a:pt x="182" y="23891"/>
                    </a:cubicBezTo>
                    <a:lnTo>
                      <a:pt x="182" y="101"/>
                    </a:lnTo>
                    <a:cubicBezTo>
                      <a:pt x="182" y="40"/>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4896900" y="4100600"/>
                <a:ext cx="849825" cy="677575"/>
              </a:xfrm>
              <a:custGeom>
                <a:avLst/>
                <a:gdLst/>
                <a:ahLst/>
                <a:cxnLst/>
                <a:rect l="l" t="t" r="r" b="b"/>
                <a:pathLst>
                  <a:path w="33993" h="27103" extrusionOk="0">
                    <a:moveTo>
                      <a:pt x="33992" y="0"/>
                    </a:moveTo>
                    <a:lnTo>
                      <a:pt x="1331" y="767"/>
                    </a:lnTo>
                    <a:lnTo>
                      <a:pt x="61" y="22642"/>
                    </a:lnTo>
                    <a:cubicBezTo>
                      <a:pt x="0" y="23690"/>
                      <a:pt x="807" y="24597"/>
                      <a:pt x="1855" y="24698"/>
                    </a:cubicBezTo>
                    <a:lnTo>
                      <a:pt x="31210" y="27098"/>
                    </a:lnTo>
                    <a:cubicBezTo>
                      <a:pt x="31259" y="27101"/>
                      <a:pt x="31308" y="27103"/>
                      <a:pt x="31356" y="27103"/>
                    </a:cubicBezTo>
                    <a:cubicBezTo>
                      <a:pt x="32421" y="27103"/>
                      <a:pt x="33308" y="26263"/>
                      <a:pt x="33327" y="25202"/>
                    </a:cubicBezTo>
                    <a:lnTo>
                      <a:pt x="33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4894375" y="4098075"/>
                <a:ext cx="854875" cy="682500"/>
              </a:xfrm>
              <a:custGeom>
                <a:avLst/>
                <a:gdLst/>
                <a:ahLst/>
                <a:cxnLst/>
                <a:rect l="l" t="t" r="r" b="b"/>
                <a:pathLst>
                  <a:path w="34195" h="27300" extrusionOk="0">
                    <a:moveTo>
                      <a:pt x="33993" y="202"/>
                    </a:moveTo>
                    <a:lnTo>
                      <a:pt x="33327" y="25283"/>
                    </a:lnTo>
                    <a:cubicBezTo>
                      <a:pt x="33327" y="25807"/>
                      <a:pt x="33106" y="26291"/>
                      <a:pt x="32722" y="26634"/>
                    </a:cubicBezTo>
                    <a:cubicBezTo>
                      <a:pt x="32378" y="26942"/>
                      <a:pt x="31935" y="27104"/>
                      <a:pt x="31483" y="27104"/>
                    </a:cubicBezTo>
                    <a:cubicBezTo>
                      <a:pt x="31433" y="27104"/>
                      <a:pt x="31382" y="27102"/>
                      <a:pt x="31331" y="27098"/>
                    </a:cubicBezTo>
                    <a:lnTo>
                      <a:pt x="1976" y="24698"/>
                    </a:lnTo>
                    <a:cubicBezTo>
                      <a:pt x="948" y="24618"/>
                      <a:pt x="202" y="23751"/>
                      <a:pt x="262" y="22743"/>
                    </a:cubicBezTo>
                    <a:lnTo>
                      <a:pt x="1512" y="948"/>
                    </a:lnTo>
                    <a:lnTo>
                      <a:pt x="33993" y="202"/>
                    </a:lnTo>
                    <a:close/>
                    <a:moveTo>
                      <a:pt x="34093" y="1"/>
                    </a:moveTo>
                    <a:lnTo>
                      <a:pt x="1432" y="767"/>
                    </a:lnTo>
                    <a:cubicBezTo>
                      <a:pt x="1371" y="767"/>
                      <a:pt x="1331" y="807"/>
                      <a:pt x="1331" y="868"/>
                    </a:cubicBezTo>
                    <a:lnTo>
                      <a:pt x="81" y="22723"/>
                    </a:lnTo>
                    <a:cubicBezTo>
                      <a:pt x="0" y="23852"/>
                      <a:pt x="827" y="24799"/>
                      <a:pt x="1956" y="24880"/>
                    </a:cubicBezTo>
                    <a:lnTo>
                      <a:pt x="31311" y="27279"/>
                    </a:lnTo>
                    <a:cubicBezTo>
                      <a:pt x="31372" y="27279"/>
                      <a:pt x="31432" y="27299"/>
                      <a:pt x="31472" y="27299"/>
                    </a:cubicBezTo>
                    <a:cubicBezTo>
                      <a:pt x="31976" y="27299"/>
                      <a:pt x="32460" y="27118"/>
                      <a:pt x="32843" y="26775"/>
                    </a:cubicBezTo>
                    <a:cubicBezTo>
                      <a:pt x="33267" y="26392"/>
                      <a:pt x="33509" y="25868"/>
                      <a:pt x="33529" y="25303"/>
                    </a:cubicBezTo>
                    <a:lnTo>
                      <a:pt x="34194" y="101"/>
                    </a:lnTo>
                    <a:cubicBezTo>
                      <a:pt x="34194" y="81"/>
                      <a:pt x="34174" y="41"/>
                      <a:pt x="34154" y="21"/>
                    </a:cubicBezTo>
                    <a:cubicBezTo>
                      <a:pt x="34134" y="21"/>
                      <a:pt x="34114" y="1"/>
                      <a:pt x="34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4954850" y="4286075"/>
                <a:ext cx="701650" cy="456700"/>
              </a:xfrm>
              <a:custGeom>
                <a:avLst/>
                <a:gdLst/>
                <a:ahLst/>
                <a:cxnLst/>
                <a:rect l="l" t="t" r="r" b="b"/>
                <a:pathLst>
                  <a:path w="28066" h="18268" extrusionOk="0">
                    <a:moveTo>
                      <a:pt x="27864" y="202"/>
                    </a:moveTo>
                    <a:lnTo>
                      <a:pt x="27864" y="18066"/>
                    </a:lnTo>
                    <a:lnTo>
                      <a:pt x="182" y="15767"/>
                    </a:lnTo>
                    <a:lnTo>
                      <a:pt x="485" y="1977"/>
                    </a:lnTo>
                    <a:lnTo>
                      <a:pt x="27864" y="202"/>
                    </a:lnTo>
                    <a:close/>
                    <a:moveTo>
                      <a:pt x="27965" y="1"/>
                    </a:moveTo>
                    <a:lnTo>
                      <a:pt x="404" y="1795"/>
                    </a:lnTo>
                    <a:cubicBezTo>
                      <a:pt x="343" y="1795"/>
                      <a:pt x="303" y="1836"/>
                      <a:pt x="303" y="1876"/>
                    </a:cubicBezTo>
                    <a:lnTo>
                      <a:pt x="1" y="15868"/>
                    </a:lnTo>
                    <a:cubicBezTo>
                      <a:pt x="1" y="15908"/>
                      <a:pt x="41" y="15949"/>
                      <a:pt x="81" y="15949"/>
                    </a:cubicBezTo>
                    <a:lnTo>
                      <a:pt x="27965" y="18267"/>
                    </a:lnTo>
                    <a:cubicBezTo>
                      <a:pt x="27985" y="18267"/>
                      <a:pt x="28005" y="18247"/>
                      <a:pt x="28025" y="18247"/>
                    </a:cubicBezTo>
                    <a:cubicBezTo>
                      <a:pt x="28045" y="18227"/>
                      <a:pt x="28066" y="18187"/>
                      <a:pt x="28066" y="18166"/>
                    </a:cubicBezTo>
                    <a:lnTo>
                      <a:pt x="28066" y="102"/>
                    </a:lnTo>
                    <a:cubicBezTo>
                      <a:pt x="28066" y="82"/>
                      <a:pt x="28045" y="61"/>
                      <a:pt x="28025" y="41"/>
                    </a:cubicBezTo>
                    <a:cubicBezTo>
                      <a:pt x="28005" y="21"/>
                      <a:pt x="27985" y="1"/>
                      <a:pt x="27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672100" y="4330950"/>
                <a:ext cx="23725" cy="399225"/>
              </a:xfrm>
              <a:custGeom>
                <a:avLst/>
                <a:gdLst/>
                <a:ahLst/>
                <a:cxnLst/>
                <a:rect l="l" t="t" r="r" b="b"/>
                <a:pathLst>
                  <a:path w="949" h="15969" extrusionOk="0">
                    <a:moveTo>
                      <a:pt x="867" y="0"/>
                    </a:moveTo>
                    <a:cubicBezTo>
                      <a:pt x="807" y="0"/>
                      <a:pt x="767" y="41"/>
                      <a:pt x="767" y="81"/>
                    </a:cubicBezTo>
                    <a:lnTo>
                      <a:pt x="1" y="15867"/>
                    </a:lnTo>
                    <a:cubicBezTo>
                      <a:pt x="1" y="15928"/>
                      <a:pt x="41" y="15968"/>
                      <a:pt x="81" y="15968"/>
                    </a:cubicBezTo>
                    <a:lnTo>
                      <a:pt x="101" y="15968"/>
                    </a:lnTo>
                    <a:cubicBezTo>
                      <a:pt x="142" y="15968"/>
                      <a:pt x="182" y="15928"/>
                      <a:pt x="182" y="15867"/>
                    </a:cubicBezTo>
                    <a:lnTo>
                      <a:pt x="948" y="101"/>
                    </a:lnTo>
                    <a:cubicBezTo>
                      <a:pt x="948" y="41"/>
                      <a:pt x="908" y="0"/>
                      <a:pt x="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442775" y="3070850"/>
                <a:ext cx="254050" cy="1142675"/>
              </a:xfrm>
              <a:custGeom>
                <a:avLst/>
                <a:gdLst/>
                <a:ahLst/>
                <a:cxnLst/>
                <a:rect l="l" t="t" r="r" b="b"/>
                <a:pathLst>
                  <a:path w="10162" h="45707" extrusionOk="0">
                    <a:moveTo>
                      <a:pt x="806" y="0"/>
                    </a:moveTo>
                    <a:lnTo>
                      <a:pt x="0" y="3630"/>
                    </a:lnTo>
                    <a:cubicBezTo>
                      <a:pt x="1835" y="5968"/>
                      <a:pt x="3589" y="9597"/>
                      <a:pt x="4234" y="15162"/>
                    </a:cubicBezTo>
                    <a:cubicBezTo>
                      <a:pt x="5403" y="25041"/>
                      <a:pt x="7057" y="44134"/>
                      <a:pt x="7077" y="44315"/>
                    </a:cubicBezTo>
                    <a:cubicBezTo>
                      <a:pt x="7137" y="45102"/>
                      <a:pt x="7803" y="45707"/>
                      <a:pt x="8589" y="45707"/>
                    </a:cubicBezTo>
                    <a:cubicBezTo>
                      <a:pt x="8629" y="45707"/>
                      <a:pt x="8670" y="45707"/>
                      <a:pt x="8710" y="45686"/>
                    </a:cubicBezTo>
                    <a:cubicBezTo>
                      <a:pt x="9536" y="45626"/>
                      <a:pt x="10161" y="44900"/>
                      <a:pt x="10081" y="44053"/>
                    </a:cubicBezTo>
                    <a:cubicBezTo>
                      <a:pt x="10081" y="43872"/>
                      <a:pt x="8407" y="24739"/>
                      <a:pt x="7238" y="14799"/>
                    </a:cubicBezTo>
                    <a:cubicBezTo>
                      <a:pt x="6331" y="7138"/>
                      <a:pt x="3468" y="2601"/>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4882775" y="4098575"/>
                <a:ext cx="854875" cy="380075"/>
              </a:xfrm>
              <a:custGeom>
                <a:avLst/>
                <a:gdLst/>
                <a:ahLst/>
                <a:cxnLst/>
                <a:rect l="l" t="t" r="r" b="b"/>
                <a:pathLst>
                  <a:path w="34195" h="15203" extrusionOk="0">
                    <a:moveTo>
                      <a:pt x="34195" y="1"/>
                    </a:moveTo>
                    <a:lnTo>
                      <a:pt x="968" y="364"/>
                    </a:lnTo>
                    <a:cubicBezTo>
                      <a:pt x="968" y="364"/>
                      <a:pt x="1" y="8670"/>
                      <a:pt x="1" y="9900"/>
                    </a:cubicBezTo>
                    <a:cubicBezTo>
                      <a:pt x="1" y="11130"/>
                      <a:pt x="41" y="12158"/>
                      <a:pt x="3650" y="12481"/>
                    </a:cubicBezTo>
                    <a:cubicBezTo>
                      <a:pt x="7239" y="12824"/>
                      <a:pt x="13045" y="12703"/>
                      <a:pt x="14194" y="14900"/>
                    </a:cubicBezTo>
                    <a:lnTo>
                      <a:pt x="18166" y="15203"/>
                    </a:lnTo>
                    <a:cubicBezTo>
                      <a:pt x="18166" y="15203"/>
                      <a:pt x="18771" y="13690"/>
                      <a:pt x="21251" y="13630"/>
                    </a:cubicBezTo>
                    <a:cubicBezTo>
                      <a:pt x="23711" y="13590"/>
                      <a:pt x="30969" y="13650"/>
                      <a:pt x="32118" y="12844"/>
                    </a:cubicBezTo>
                    <a:cubicBezTo>
                      <a:pt x="33267" y="12037"/>
                      <a:pt x="33892" y="11755"/>
                      <a:pt x="34013" y="6009"/>
                    </a:cubicBezTo>
                    <a:cubicBezTo>
                      <a:pt x="34134" y="263"/>
                      <a:pt x="34195" y="1"/>
                      <a:pt x="34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5237125" y="4458050"/>
                <a:ext cx="110900" cy="97750"/>
              </a:xfrm>
              <a:custGeom>
                <a:avLst/>
                <a:gdLst/>
                <a:ahLst/>
                <a:cxnLst/>
                <a:rect l="l" t="t" r="r" b="b"/>
                <a:pathLst>
                  <a:path w="4436" h="3910" extrusionOk="0">
                    <a:moveTo>
                      <a:pt x="1188" y="1"/>
                    </a:moveTo>
                    <a:cubicBezTo>
                      <a:pt x="551" y="1"/>
                      <a:pt x="20" y="99"/>
                      <a:pt x="20" y="521"/>
                    </a:cubicBezTo>
                    <a:cubicBezTo>
                      <a:pt x="0" y="1126"/>
                      <a:pt x="242" y="1146"/>
                      <a:pt x="242" y="1146"/>
                    </a:cubicBezTo>
                    <a:cubicBezTo>
                      <a:pt x="161" y="1146"/>
                      <a:pt x="61" y="1267"/>
                      <a:pt x="81" y="1590"/>
                    </a:cubicBezTo>
                    <a:cubicBezTo>
                      <a:pt x="119" y="1877"/>
                      <a:pt x="486" y="1910"/>
                      <a:pt x="522" y="1912"/>
                    </a:cubicBezTo>
                    <a:lnTo>
                      <a:pt x="522" y="1912"/>
                    </a:lnTo>
                    <a:lnTo>
                      <a:pt x="202" y="1892"/>
                    </a:lnTo>
                    <a:lnTo>
                      <a:pt x="202" y="1892"/>
                    </a:lnTo>
                    <a:cubicBezTo>
                      <a:pt x="202" y="1892"/>
                      <a:pt x="121" y="2961"/>
                      <a:pt x="303" y="3384"/>
                    </a:cubicBezTo>
                    <a:cubicBezTo>
                      <a:pt x="450" y="3679"/>
                      <a:pt x="1567" y="3909"/>
                      <a:pt x="2536" y="3909"/>
                    </a:cubicBezTo>
                    <a:cubicBezTo>
                      <a:pt x="2892" y="3909"/>
                      <a:pt x="3228" y="3878"/>
                      <a:pt x="3488" y="3807"/>
                    </a:cubicBezTo>
                    <a:cubicBezTo>
                      <a:pt x="4436" y="3566"/>
                      <a:pt x="4053" y="2033"/>
                      <a:pt x="4053" y="2033"/>
                    </a:cubicBezTo>
                    <a:cubicBezTo>
                      <a:pt x="4073" y="1408"/>
                      <a:pt x="3770" y="1307"/>
                      <a:pt x="3770" y="1307"/>
                    </a:cubicBezTo>
                    <a:cubicBezTo>
                      <a:pt x="3911" y="1267"/>
                      <a:pt x="4093" y="541"/>
                      <a:pt x="3952" y="360"/>
                    </a:cubicBezTo>
                    <a:cubicBezTo>
                      <a:pt x="3790" y="178"/>
                      <a:pt x="2964" y="98"/>
                      <a:pt x="2036" y="37"/>
                    </a:cubicBezTo>
                    <a:cubicBezTo>
                      <a:pt x="1757" y="19"/>
                      <a:pt x="14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5240650" y="4503325"/>
                <a:ext cx="96300" cy="39850"/>
              </a:xfrm>
              <a:custGeom>
                <a:avLst/>
                <a:gdLst/>
                <a:ahLst/>
                <a:cxnLst/>
                <a:rect l="l" t="t" r="r" b="b"/>
                <a:pathLst>
                  <a:path w="3852" h="1594" extrusionOk="0">
                    <a:moveTo>
                      <a:pt x="101" y="0"/>
                    </a:moveTo>
                    <a:cubicBezTo>
                      <a:pt x="61" y="0"/>
                      <a:pt x="0" y="41"/>
                      <a:pt x="0" y="81"/>
                    </a:cubicBezTo>
                    <a:cubicBezTo>
                      <a:pt x="0" y="142"/>
                      <a:pt x="41" y="182"/>
                      <a:pt x="101" y="182"/>
                    </a:cubicBezTo>
                    <a:lnTo>
                      <a:pt x="3549" y="303"/>
                    </a:lnTo>
                    <a:cubicBezTo>
                      <a:pt x="3569" y="525"/>
                      <a:pt x="3629" y="1130"/>
                      <a:pt x="3549" y="1472"/>
                    </a:cubicBezTo>
                    <a:cubicBezTo>
                      <a:pt x="3529" y="1533"/>
                      <a:pt x="3549" y="1573"/>
                      <a:pt x="3609" y="1593"/>
                    </a:cubicBezTo>
                    <a:lnTo>
                      <a:pt x="3629" y="1593"/>
                    </a:lnTo>
                    <a:cubicBezTo>
                      <a:pt x="3670" y="1593"/>
                      <a:pt x="3710" y="1573"/>
                      <a:pt x="3730" y="1533"/>
                    </a:cubicBezTo>
                    <a:cubicBezTo>
                      <a:pt x="3851" y="1069"/>
                      <a:pt x="3730" y="242"/>
                      <a:pt x="3730" y="202"/>
                    </a:cubicBezTo>
                    <a:cubicBezTo>
                      <a:pt x="3710" y="162"/>
                      <a:pt x="3690" y="121"/>
                      <a:pt x="3629"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5237125" y="4484175"/>
                <a:ext cx="99300" cy="7575"/>
              </a:xfrm>
              <a:custGeom>
                <a:avLst/>
                <a:gdLst/>
                <a:ahLst/>
                <a:cxnLst/>
                <a:rect l="l" t="t" r="r" b="b"/>
                <a:pathLst>
                  <a:path w="3972" h="303" extrusionOk="0">
                    <a:moveTo>
                      <a:pt x="101" y="0"/>
                    </a:moveTo>
                    <a:cubicBezTo>
                      <a:pt x="40" y="0"/>
                      <a:pt x="0" y="41"/>
                      <a:pt x="0" y="101"/>
                    </a:cubicBezTo>
                    <a:cubicBezTo>
                      <a:pt x="0" y="162"/>
                      <a:pt x="40" y="202"/>
                      <a:pt x="81" y="202"/>
                    </a:cubicBezTo>
                    <a:lnTo>
                      <a:pt x="3871" y="303"/>
                    </a:lnTo>
                    <a:cubicBezTo>
                      <a:pt x="3932" y="303"/>
                      <a:pt x="3972" y="262"/>
                      <a:pt x="3972" y="222"/>
                    </a:cubicBezTo>
                    <a:cubicBezTo>
                      <a:pt x="3972" y="162"/>
                      <a:pt x="3932" y="121"/>
                      <a:pt x="3891"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5219475" y="4366725"/>
                <a:ext cx="130075" cy="105875"/>
              </a:xfrm>
              <a:custGeom>
                <a:avLst/>
                <a:gdLst/>
                <a:ahLst/>
                <a:cxnLst/>
                <a:rect l="l" t="t" r="r" b="b"/>
                <a:pathLst>
                  <a:path w="5203" h="4235" extrusionOk="0">
                    <a:moveTo>
                      <a:pt x="2581" y="202"/>
                    </a:moveTo>
                    <a:cubicBezTo>
                      <a:pt x="2783" y="263"/>
                      <a:pt x="4295" y="747"/>
                      <a:pt x="4638" y="1856"/>
                    </a:cubicBezTo>
                    <a:cubicBezTo>
                      <a:pt x="4940" y="2904"/>
                      <a:pt x="4496" y="3831"/>
                      <a:pt x="4376" y="4053"/>
                    </a:cubicBezTo>
                    <a:lnTo>
                      <a:pt x="1513" y="3973"/>
                    </a:lnTo>
                    <a:lnTo>
                      <a:pt x="928" y="3791"/>
                    </a:lnTo>
                    <a:cubicBezTo>
                      <a:pt x="827" y="3549"/>
                      <a:pt x="263" y="2279"/>
                      <a:pt x="726" y="1533"/>
                    </a:cubicBezTo>
                    <a:cubicBezTo>
                      <a:pt x="1331" y="545"/>
                      <a:pt x="2400" y="243"/>
                      <a:pt x="2581" y="202"/>
                    </a:cubicBezTo>
                    <a:close/>
                    <a:moveTo>
                      <a:pt x="2561" y="1"/>
                    </a:moveTo>
                    <a:cubicBezTo>
                      <a:pt x="2500" y="21"/>
                      <a:pt x="1250" y="303"/>
                      <a:pt x="565" y="1432"/>
                    </a:cubicBezTo>
                    <a:cubicBezTo>
                      <a:pt x="0" y="2339"/>
                      <a:pt x="746" y="3852"/>
                      <a:pt x="787" y="3912"/>
                    </a:cubicBezTo>
                    <a:cubicBezTo>
                      <a:pt x="787" y="3932"/>
                      <a:pt x="807" y="3952"/>
                      <a:pt x="827" y="3952"/>
                    </a:cubicBezTo>
                    <a:lnTo>
                      <a:pt x="1472" y="4154"/>
                    </a:lnTo>
                    <a:lnTo>
                      <a:pt x="1492" y="4154"/>
                    </a:lnTo>
                    <a:lnTo>
                      <a:pt x="4416" y="4235"/>
                    </a:lnTo>
                    <a:lnTo>
                      <a:pt x="4436" y="4235"/>
                    </a:lnTo>
                    <a:cubicBezTo>
                      <a:pt x="4456" y="4235"/>
                      <a:pt x="4496" y="4214"/>
                      <a:pt x="4517" y="4194"/>
                    </a:cubicBezTo>
                    <a:cubicBezTo>
                      <a:pt x="4537" y="4154"/>
                      <a:pt x="5202" y="3085"/>
                      <a:pt x="4819" y="1795"/>
                    </a:cubicBezTo>
                    <a:cubicBezTo>
                      <a:pt x="4416" y="505"/>
                      <a:pt x="2682" y="21"/>
                      <a:pt x="2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4880250" y="4096425"/>
                <a:ext cx="859925" cy="384250"/>
              </a:xfrm>
              <a:custGeom>
                <a:avLst/>
                <a:gdLst/>
                <a:ahLst/>
                <a:cxnLst/>
                <a:rect l="l" t="t" r="r" b="b"/>
                <a:pathLst>
                  <a:path w="34397" h="15370" extrusionOk="0">
                    <a:moveTo>
                      <a:pt x="34284" y="1"/>
                    </a:moveTo>
                    <a:cubicBezTo>
                      <a:pt x="34241" y="1"/>
                      <a:pt x="34211" y="34"/>
                      <a:pt x="34195" y="67"/>
                    </a:cubicBezTo>
                    <a:cubicBezTo>
                      <a:pt x="34195" y="107"/>
                      <a:pt x="34134" y="490"/>
                      <a:pt x="34013" y="6095"/>
                    </a:cubicBezTo>
                    <a:cubicBezTo>
                      <a:pt x="33892" y="11639"/>
                      <a:pt x="33308" y="12063"/>
                      <a:pt x="32259" y="12789"/>
                    </a:cubicBezTo>
                    <a:lnTo>
                      <a:pt x="32158" y="12849"/>
                    </a:lnTo>
                    <a:cubicBezTo>
                      <a:pt x="31191" y="13535"/>
                      <a:pt x="25586" y="13595"/>
                      <a:pt x="22562" y="13615"/>
                    </a:cubicBezTo>
                    <a:cubicBezTo>
                      <a:pt x="22078" y="13615"/>
                      <a:pt x="21674" y="13635"/>
                      <a:pt x="21332" y="13635"/>
                    </a:cubicBezTo>
                    <a:cubicBezTo>
                      <a:pt x="19094" y="13676"/>
                      <a:pt x="18348" y="14885"/>
                      <a:pt x="18207" y="15188"/>
                    </a:cubicBezTo>
                    <a:lnTo>
                      <a:pt x="14356" y="14885"/>
                    </a:lnTo>
                    <a:cubicBezTo>
                      <a:pt x="13348" y="13091"/>
                      <a:pt x="9396" y="12849"/>
                      <a:pt x="5908" y="12627"/>
                    </a:cubicBezTo>
                    <a:cubicBezTo>
                      <a:pt x="5142" y="12587"/>
                      <a:pt x="4416" y="12547"/>
                      <a:pt x="3751" y="12486"/>
                    </a:cubicBezTo>
                    <a:cubicBezTo>
                      <a:pt x="182" y="12164"/>
                      <a:pt x="182" y="11155"/>
                      <a:pt x="182" y="9986"/>
                    </a:cubicBezTo>
                    <a:cubicBezTo>
                      <a:pt x="182" y="8776"/>
                      <a:pt x="1150" y="551"/>
                      <a:pt x="1150" y="470"/>
                    </a:cubicBezTo>
                    <a:cubicBezTo>
                      <a:pt x="1170" y="409"/>
                      <a:pt x="1130" y="369"/>
                      <a:pt x="1069" y="369"/>
                    </a:cubicBezTo>
                    <a:cubicBezTo>
                      <a:pt x="1062" y="365"/>
                      <a:pt x="1054" y="364"/>
                      <a:pt x="1046" y="364"/>
                    </a:cubicBezTo>
                    <a:cubicBezTo>
                      <a:pt x="1009" y="364"/>
                      <a:pt x="968" y="400"/>
                      <a:pt x="968" y="450"/>
                    </a:cubicBezTo>
                    <a:cubicBezTo>
                      <a:pt x="928" y="792"/>
                      <a:pt x="1" y="8776"/>
                      <a:pt x="1" y="9986"/>
                    </a:cubicBezTo>
                    <a:cubicBezTo>
                      <a:pt x="1" y="11196"/>
                      <a:pt x="1" y="12325"/>
                      <a:pt x="3731" y="12668"/>
                    </a:cubicBezTo>
                    <a:cubicBezTo>
                      <a:pt x="4396" y="12728"/>
                      <a:pt x="5122" y="12768"/>
                      <a:pt x="5908" y="12829"/>
                    </a:cubicBezTo>
                    <a:cubicBezTo>
                      <a:pt x="9194" y="13030"/>
                      <a:pt x="13307" y="13272"/>
                      <a:pt x="14215" y="15026"/>
                    </a:cubicBezTo>
                    <a:cubicBezTo>
                      <a:pt x="14215" y="15047"/>
                      <a:pt x="14255" y="15067"/>
                      <a:pt x="14275" y="15067"/>
                    </a:cubicBezTo>
                    <a:lnTo>
                      <a:pt x="18247" y="15369"/>
                    </a:lnTo>
                    <a:lnTo>
                      <a:pt x="18267" y="15369"/>
                    </a:lnTo>
                    <a:cubicBezTo>
                      <a:pt x="18287" y="15369"/>
                      <a:pt x="18328" y="15349"/>
                      <a:pt x="18348" y="15329"/>
                    </a:cubicBezTo>
                    <a:cubicBezTo>
                      <a:pt x="18348" y="15309"/>
                      <a:pt x="18973" y="13857"/>
                      <a:pt x="21352" y="13817"/>
                    </a:cubicBezTo>
                    <a:cubicBezTo>
                      <a:pt x="21674" y="13817"/>
                      <a:pt x="22078" y="13817"/>
                      <a:pt x="22562" y="13797"/>
                    </a:cubicBezTo>
                    <a:cubicBezTo>
                      <a:pt x="25808" y="13776"/>
                      <a:pt x="31251" y="13736"/>
                      <a:pt x="32279" y="13010"/>
                    </a:cubicBezTo>
                    <a:lnTo>
                      <a:pt x="32360" y="12950"/>
                    </a:lnTo>
                    <a:cubicBezTo>
                      <a:pt x="33469" y="12164"/>
                      <a:pt x="34074" y="11740"/>
                      <a:pt x="34195" y="6095"/>
                    </a:cubicBezTo>
                    <a:cubicBezTo>
                      <a:pt x="34316" y="551"/>
                      <a:pt x="34376" y="127"/>
                      <a:pt x="34376" y="107"/>
                    </a:cubicBezTo>
                    <a:cubicBezTo>
                      <a:pt x="34396" y="67"/>
                      <a:pt x="34356" y="6"/>
                      <a:pt x="34316" y="6"/>
                    </a:cubicBezTo>
                    <a:cubicBezTo>
                      <a:pt x="34305" y="2"/>
                      <a:pt x="34294" y="1"/>
                      <a:pt x="34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4954850" y="4105125"/>
                <a:ext cx="114450" cy="5075"/>
              </a:xfrm>
              <a:custGeom>
                <a:avLst/>
                <a:gdLst/>
                <a:ahLst/>
                <a:cxnLst/>
                <a:rect l="l" t="t" r="r" b="b"/>
                <a:pathLst>
                  <a:path w="4578" h="203" extrusionOk="0">
                    <a:moveTo>
                      <a:pt x="101" y="1"/>
                    </a:moveTo>
                    <a:cubicBezTo>
                      <a:pt x="41" y="1"/>
                      <a:pt x="1" y="41"/>
                      <a:pt x="1" y="82"/>
                    </a:cubicBezTo>
                    <a:cubicBezTo>
                      <a:pt x="1" y="142"/>
                      <a:pt x="41" y="182"/>
                      <a:pt x="101" y="182"/>
                    </a:cubicBezTo>
                    <a:lnTo>
                      <a:pt x="4476" y="203"/>
                    </a:lnTo>
                    <a:cubicBezTo>
                      <a:pt x="4537" y="203"/>
                      <a:pt x="4577" y="162"/>
                      <a:pt x="4577" y="102"/>
                    </a:cubicBezTo>
                    <a:cubicBezTo>
                      <a:pt x="4577" y="61"/>
                      <a:pt x="4537" y="21"/>
                      <a:pt x="4476" y="21"/>
                    </a:cubicBez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5583900" y="4098075"/>
                <a:ext cx="123000" cy="4575"/>
              </a:xfrm>
              <a:custGeom>
                <a:avLst/>
                <a:gdLst/>
                <a:ahLst/>
                <a:cxnLst/>
                <a:rect l="l" t="t" r="r" b="b"/>
                <a:pathLst>
                  <a:path w="4920" h="183" extrusionOk="0">
                    <a:moveTo>
                      <a:pt x="101" y="1"/>
                    </a:moveTo>
                    <a:cubicBezTo>
                      <a:pt x="41" y="1"/>
                      <a:pt x="0" y="41"/>
                      <a:pt x="0" y="101"/>
                    </a:cubicBezTo>
                    <a:cubicBezTo>
                      <a:pt x="0" y="142"/>
                      <a:pt x="41" y="182"/>
                      <a:pt x="101" y="182"/>
                    </a:cubicBezTo>
                    <a:lnTo>
                      <a:pt x="4819" y="182"/>
                    </a:lnTo>
                    <a:cubicBezTo>
                      <a:pt x="4879" y="182"/>
                      <a:pt x="4920" y="142"/>
                      <a:pt x="4920" y="101"/>
                    </a:cubicBezTo>
                    <a:cubicBezTo>
                      <a:pt x="4920" y="41"/>
                      <a:pt x="4879" y="1"/>
                      <a:pt x="4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5744175" y="4098200"/>
                <a:ext cx="21700" cy="21575"/>
              </a:xfrm>
              <a:custGeom>
                <a:avLst/>
                <a:gdLst/>
                <a:ahLst/>
                <a:cxnLst/>
                <a:rect l="l" t="t" r="r" b="b"/>
                <a:pathLst>
                  <a:path w="868" h="863" extrusionOk="0">
                    <a:moveTo>
                      <a:pt x="94" y="1"/>
                    </a:moveTo>
                    <a:cubicBezTo>
                      <a:pt x="71" y="1"/>
                      <a:pt x="51" y="6"/>
                      <a:pt x="41" y="16"/>
                    </a:cubicBezTo>
                    <a:cubicBezTo>
                      <a:pt x="1" y="56"/>
                      <a:pt x="1" y="117"/>
                      <a:pt x="41" y="157"/>
                    </a:cubicBezTo>
                    <a:lnTo>
                      <a:pt x="706" y="842"/>
                    </a:lnTo>
                    <a:cubicBezTo>
                      <a:pt x="726" y="863"/>
                      <a:pt x="747" y="863"/>
                      <a:pt x="767" y="863"/>
                    </a:cubicBezTo>
                    <a:cubicBezTo>
                      <a:pt x="787" y="863"/>
                      <a:pt x="827" y="863"/>
                      <a:pt x="827" y="842"/>
                    </a:cubicBezTo>
                    <a:cubicBezTo>
                      <a:pt x="868" y="802"/>
                      <a:pt x="868" y="742"/>
                      <a:pt x="847" y="721"/>
                    </a:cubicBezTo>
                    <a:lnTo>
                      <a:pt x="162" y="16"/>
                    </a:lnTo>
                    <a:cubicBezTo>
                      <a:pt x="142" y="6"/>
                      <a:pt x="117"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5968475" y="3199000"/>
                <a:ext cx="634100" cy="618800"/>
              </a:xfrm>
              <a:custGeom>
                <a:avLst/>
                <a:gdLst/>
                <a:ahLst/>
                <a:cxnLst/>
                <a:rect l="l" t="t" r="r" b="b"/>
                <a:pathLst>
                  <a:path w="25364" h="24752" extrusionOk="0">
                    <a:moveTo>
                      <a:pt x="25044" y="1"/>
                    </a:moveTo>
                    <a:cubicBezTo>
                      <a:pt x="25017" y="1"/>
                      <a:pt x="24989" y="5"/>
                      <a:pt x="24961" y="16"/>
                    </a:cubicBezTo>
                    <a:lnTo>
                      <a:pt x="15969" y="2979"/>
                    </a:lnTo>
                    <a:cubicBezTo>
                      <a:pt x="15626" y="3100"/>
                      <a:pt x="15323" y="3302"/>
                      <a:pt x="15102" y="3564"/>
                    </a:cubicBezTo>
                    <a:lnTo>
                      <a:pt x="686" y="20580"/>
                    </a:lnTo>
                    <a:cubicBezTo>
                      <a:pt x="1" y="21387"/>
                      <a:pt x="222" y="22617"/>
                      <a:pt x="1150" y="23141"/>
                    </a:cubicBezTo>
                    <a:lnTo>
                      <a:pt x="3589" y="24532"/>
                    </a:lnTo>
                    <a:cubicBezTo>
                      <a:pt x="3848" y="24680"/>
                      <a:pt x="4134" y="24752"/>
                      <a:pt x="4418" y="24752"/>
                    </a:cubicBezTo>
                    <a:cubicBezTo>
                      <a:pt x="4909" y="24752"/>
                      <a:pt x="5394" y="24537"/>
                      <a:pt x="5726" y="24129"/>
                    </a:cubicBezTo>
                    <a:lnTo>
                      <a:pt x="25223" y="399"/>
                    </a:lnTo>
                    <a:cubicBezTo>
                      <a:pt x="25363" y="223"/>
                      <a:pt x="25228" y="1"/>
                      <a:pt x="2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5494175" y="3530000"/>
                <a:ext cx="739450" cy="440575"/>
              </a:xfrm>
              <a:custGeom>
                <a:avLst/>
                <a:gdLst/>
                <a:ahLst/>
                <a:cxnLst/>
                <a:rect l="l" t="t" r="r" b="b"/>
                <a:pathLst>
                  <a:path w="29578" h="17623" extrusionOk="0">
                    <a:moveTo>
                      <a:pt x="28626" y="0"/>
                    </a:moveTo>
                    <a:cubicBezTo>
                      <a:pt x="27917" y="0"/>
                      <a:pt x="26691" y="407"/>
                      <a:pt x="24759" y="1494"/>
                    </a:cubicBezTo>
                    <a:cubicBezTo>
                      <a:pt x="24683" y="1489"/>
                      <a:pt x="24607" y="1487"/>
                      <a:pt x="24531" y="1487"/>
                    </a:cubicBezTo>
                    <a:cubicBezTo>
                      <a:pt x="21209" y="1487"/>
                      <a:pt x="17279" y="5264"/>
                      <a:pt x="17279" y="5264"/>
                    </a:cubicBezTo>
                    <a:cubicBezTo>
                      <a:pt x="13368" y="6635"/>
                      <a:pt x="1" y="8752"/>
                      <a:pt x="1" y="8752"/>
                    </a:cubicBezTo>
                    <a:lnTo>
                      <a:pt x="404" y="17623"/>
                    </a:lnTo>
                    <a:cubicBezTo>
                      <a:pt x="404" y="17623"/>
                      <a:pt x="20565" y="13893"/>
                      <a:pt x="23005" y="12562"/>
                    </a:cubicBezTo>
                    <a:cubicBezTo>
                      <a:pt x="24880" y="11534"/>
                      <a:pt x="25686" y="9175"/>
                      <a:pt x="25989" y="7602"/>
                    </a:cubicBezTo>
                    <a:lnTo>
                      <a:pt x="25989" y="7562"/>
                    </a:lnTo>
                    <a:cubicBezTo>
                      <a:pt x="26271" y="7038"/>
                      <a:pt x="26553" y="6453"/>
                      <a:pt x="26755" y="5768"/>
                    </a:cubicBezTo>
                    <a:cubicBezTo>
                      <a:pt x="27340" y="5183"/>
                      <a:pt x="27823" y="4639"/>
                      <a:pt x="28065" y="4276"/>
                    </a:cubicBezTo>
                    <a:cubicBezTo>
                      <a:pt x="29053" y="2683"/>
                      <a:pt x="28771" y="1937"/>
                      <a:pt x="28771" y="1937"/>
                    </a:cubicBezTo>
                    <a:cubicBezTo>
                      <a:pt x="29013" y="1675"/>
                      <a:pt x="29194" y="1433"/>
                      <a:pt x="29295" y="1231"/>
                    </a:cubicBezTo>
                    <a:cubicBezTo>
                      <a:pt x="29578" y="557"/>
                      <a:pt x="29456" y="0"/>
                      <a:pt x="28626"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5491650" y="3565100"/>
                <a:ext cx="655275" cy="408000"/>
              </a:xfrm>
              <a:custGeom>
                <a:avLst/>
                <a:gdLst/>
                <a:ahLst/>
                <a:cxnLst/>
                <a:rect l="l" t="t" r="r" b="b"/>
                <a:pathLst>
                  <a:path w="26211" h="16320" extrusionOk="0">
                    <a:moveTo>
                      <a:pt x="24595" y="1"/>
                    </a:moveTo>
                    <a:cubicBezTo>
                      <a:pt x="21366" y="1"/>
                      <a:pt x="17633" y="3484"/>
                      <a:pt x="17320" y="3759"/>
                    </a:cubicBezTo>
                    <a:cubicBezTo>
                      <a:pt x="13448" y="5130"/>
                      <a:pt x="222" y="7247"/>
                      <a:pt x="81" y="7267"/>
                    </a:cubicBezTo>
                    <a:cubicBezTo>
                      <a:pt x="41" y="7267"/>
                      <a:pt x="1" y="7307"/>
                      <a:pt x="1" y="7348"/>
                    </a:cubicBezTo>
                    <a:lnTo>
                      <a:pt x="404" y="16239"/>
                    </a:lnTo>
                    <a:cubicBezTo>
                      <a:pt x="404" y="16259"/>
                      <a:pt x="424" y="16279"/>
                      <a:pt x="444" y="16299"/>
                    </a:cubicBezTo>
                    <a:cubicBezTo>
                      <a:pt x="444" y="16320"/>
                      <a:pt x="464" y="16320"/>
                      <a:pt x="505" y="16320"/>
                    </a:cubicBezTo>
                    <a:cubicBezTo>
                      <a:pt x="1331" y="16178"/>
                      <a:pt x="20727" y="12570"/>
                      <a:pt x="23146" y="11239"/>
                    </a:cubicBezTo>
                    <a:cubicBezTo>
                      <a:pt x="25142" y="10130"/>
                      <a:pt x="25908" y="7630"/>
                      <a:pt x="26191" y="6219"/>
                    </a:cubicBezTo>
                    <a:cubicBezTo>
                      <a:pt x="26211" y="6158"/>
                      <a:pt x="26170" y="6118"/>
                      <a:pt x="26110" y="6118"/>
                    </a:cubicBezTo>
                    <a:cubicBezTo>
                      <a:pt x="26103" y="6114"/>
                      <a:pt x="26094" y="6112"/>
                      <a:pt x="26086" y="6112"/>
                    </a:cubicBezTo>
                    <a:cubicBezTo>
                      <a:pt x="26049" y="6112"/>
                      <a:pt x="26009" y="6145"/>
                      <a:pt x="26009" y="6178"/>
                    </a:cubicBezTo>
                    <a:cubicBezTo>
                      <a:pt x="25727" y="7549"/>
                      <a:pt x="24981" y="10009"/>
                      <a:pt x="23045" y="11078"/>
                    </a:cubicBezTo>
                    <a:cubicBezTo>
                      <a:pt x="20747" y="12328"/>
                      <a:pt x="2178" y="15816"/>
                      <a:pt x="585" y="16118"/>
                    </a:cubicBezTo>
                    <a:lnTo>
                      <a:pt x="202" y="7428"/>
                    </a:lnTo>
                    <a:cubicBezTo>
                      <a:pt x="1331" y="7247"/>
                      <a:pt x="13690" y="5251"/>
                      <a:pt x="17400" y="3940"/>
                    </a:cubicBezTo>
                    <a:cubicBezTo>
                      <a:pt x="17420" y="3940"/>
                      <a:pt x="17440" y="3920"/>
                      <a:pt x="17440" y="3920"/>
                    </a:cubicBezTo>
                    <a:cubicBezTo>
                      <a:pt x="17480" y="3881"/>
                      <a:pt x="21388" y="184"/>
                      <a:pt x="24633" y="184"/>
                    </a:cubicBezTo>
                    <a:cubicBezTo>
                      <a:pt x="24709" y="184"/>
                      <a:pt x="24785" y="186"/>
                      <a:pt x="24860" y="190"/>
                    </a:cubicBezTo>
                    <a:cubicBezTo>
                      <a:pt x="24920" y="190"/>
                      <a:pt x="24961" y="150"/>
                      <a:pt x="24961" y="110"/>
                    </a:cubicBezTo>
                    <a:cubicBezTo>
                      <a:pt x="24961" y="49"/>
                      <a:pt x="24920" y="9"/>
                      <a:pt x="24860" y="9"/>
                    </a:cubicBezTo>
                    <a:cubicBezTo>
                      <a:pt x="24772" y="4"/>
                      <a:pt x="24684" y="1"/>
                      <a:pt x="24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6077850" y="3671650"/>
                <a:ext cx="88225" cy="122525"/>
              </a:xfrm>
              <a:custGeom>
                <a:avLst/>
                <a:gdLst/>
                <a:ahLst/>
                <a:cxnLst/>
                <a:rect l="l" t="t" r="r" b="b"/>
                <a:pathLst>
                  <a:path w="3529" h="4901" extrusionOk="0">
                    <a:moveTo>
                      <a:pt x="3448" y="1"/>
                    </a:moveTo>
                    <a:cubicBezTo>
                      <a:pt x="3388" y="1"/>
                      <a:pt x="3347" y="21"/>
                      <a:pt x="3327" y="61"/>
                    </a:cubicBezTo>
                    <a:cubicBezTo>
                      <a:pt x="2319" y="3267"/>
                      <a:pt x="81" y="4719"/>
                      <a:pt x="61" y="4719"/>
                    </a:cubicBezTo>
                    <a:cubicBezTo>
                      <a:pt x="21" y="4759"/>
                      <a:pt x="1" y="4820"/>
                      <a:pt x="41" y="4860"/>
                    </a:cubicBezTo>
                    <a:cubicBezTo>
                      <a:pt x="41" y="4880"/>
                      <a:pt x="81" y="4900"/>
                      <a:pt x="101" y="4900"/>
                    </a:cubicBezTo>
                    <a:cubicBezTo>
                      <a:pt x="122" y="4900"/>
                      <a:pt x="142" y="4900"/>
                      <a:pt x="162" y="4880"/>
                    </a:cubicBezTo>
                    <a:cubicBezTo>
                      <a:pt x="182" y="4880"/>
                      <a:pt x="2480" y="3388"/>
                      <a:pt x="3509" y="122"/>
                    </a:cubicBezTo>
                    <a:cubicBezTo>
                      <a:pt x="3529" y="82"/>
                      <a:pt x="3489" y="21"/>
                      <a:pt x="3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6008800" y="3527425"/>
                <a:ext cx="225325" cy="163425"/>
              </a:xfrm>
              <a:custGeom>
                <a:avLst/>
                <a:gdLst/>
                <a:ahLst/>
                <a:cxnLst/>
                <a:rect l="l" t="t" r="r" b="b"/>
                <a:pathLst>
                  <a:path w="9013" h="6537" extrusionOk="0">
                    <a:moveTo>
                      <a:pt x="8048" y="0"/>
                    </a:moveTo>
                    <a:cubicBezTo>
                      <a:pt x="7026" y="0"/>
                      <a:pt x="4814" y="787"/>
                      <a:pt x="41" y="4157"/>
                    </a:cubicBezTo>
                    <a:cubicBezTo>
                      <a:pt x="0" y="4177"/>
                      <a:pt x="0" y="4238"/>
                      <a:pt x="21" y="4278"/>
                    </a:cubicBezTo>
                    <a:cubicBezTo>
                      <a:pt x="46" y="4303"/>
                      <a:pt x="78" y="4320"/>
                      <a:pt x="109" y="4320"/>
                    </a:cubicBezTo>
                    <a:cubicBezTo>
                      <a:pt x="128" y="4320"/>
                      <a:pt x="146" y="4314"/>
                      <a:pt x="162" y="4298"/>
                    </a:cubicBezTo>
                    <a:cubicBezTo>
                      <a:pt x="5057" y="851"/>
                      <a:pt x="7157" y="198"/>
                      <a:pt x="8041" y="198"/>
                    </a:cubicBezTo>
                    <a:cubicBezTo>
                      <a:pt x="8351" y="198"/>
                      <a:pt x="8511" y="278"/>
                      <a:pt x="8589" y="347"/>
                    </a:cubicBezTo>
                    <a:cubicBezTo>
                      <a:pt x="8872" y="568"/>
                      <a:pt x="8730" y="1032"/>
                      <a:pt x="8609" y="1294"/>
                    </a:cubicBezTo>
                    <a:cubicBezTo>
                      <a:pt x="7944" y="2847"/>
                      <a:pt x="2178" y="6335"/>
                      <a:pt x="2138" y="6355"/>
                    </a:cubicBezTo>
                    <a:cubicBezTo>
                      <a:pt x="2077" y="6395"/>
                      <a:pt x="2077" y="6455"/>
                      <a:pt x="2097" y="6496"/>
                    </a:cubicBezTo>
                    <a:cubicBezTo>
                      <a:pt x="2117" y="6516"/>
                      <a:pt x="2138" y="6536"/>
                      <a:pt x="2178" y="6536"/>
                    </a:cubicBezTo>
                    <a:lnTo>
                      <a:pt x="2218" y="6536"/>
                    </a:lnTo>
                    <a:cubicBezTo>
                      <a:pt x="2460" y="6375"/>
                      <a:pt x="8105" y="2968"/>
                      <a:pt x="8791" y="1375"/>
                    </a:cubicBezTo>
                    <a:cubicBezTo>
                      <a:pt x="9013" y="830"/>
                      <a:pt x="8993" y="427"/>
                      <a:pt x="8710" y="185"/>
                    </a:cubicBezTo>
                    <a:cubicBezTo>
                      <a:pt x="8583" y="82"/>
                      <a:pt x="8377" y="0"/>
                      <a:pt x="8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6079375" y="3576200"/>
                <a:ext cx="143675" cy="166550"/>
              </a:xfrm>
              <a:custGeom>
                <a:avLst/>
                <a:gdLst/>
                <a:ahLst/>
                <a:cxnLst/>
                <a:rect l="l" t="t" r="r" b="b"/>
                <a:pathLst>
                  <a:path w="5747" h="6662" extrusionOk="0">
                    <a:moveTo>
                      <a:pt x="5364" y="1"/>
                    </a:moveTo>
                    <a:cubicBezTo>
                      <a:pt x="5352" y="1"/>
                      <a:pt x="5338" y="3"/>
                      <a:pt x="5323" y="8"/>
                    </a:cubicBezTo>
                    <a:cubicBezTo>
                      <a:pt x="5282" y="29"/>
                      <a:pt x="5262" y="89"/>
                      <a:pt x="5282" y="129"/>
                    </a:cubicBezTo>
                    <a:cubicBezTo>
                      <a:pt x="5282" y="150"/>
                      <a:pt x="5524" y="855"/>
                      <a:pt x="4577" y="2367"/>
                    </a:cubicBezTo>
                    <a:cubicBezTo>
                      <a:pt x="3911" y="3436"/>
                      <a:pt x="1169" y="5936"/>
                      <a:pt x="81" y="6480"/>
                    </a:cubicBezTo>
                    <a:cubicBezTo>
                      <a:pt x="20" y="6521"/>
                      <a:pt x="0" y="6561"/>
                      <a:pt x="40" y="6621"/>
                    </a:cubicBezTo>
                    <a:cubicBezTo>
                      <a:pt x="40" y="6642"/>
                      <a:pt x="81" y="6662"/>
                      <a:pt x="121" y="6662"/>
                    </a:cubicBezTo>
                    <a:lnTo>
                      <a:pt x="161" y="6662"/>
                    </a:lnTo>
                    <a:cubicBezTo>
                      <a:pt x="1270" y="6097"/>
                      <a:pt x="4053" y="3557"/>
                      <a:pt x="4738" y="2468"/>
                    </a:cubicBezTo>
                    <a:cubicBezTo>
                      <a:pt x="5746" y="875"/>
                      <a:pt x="5464" y="89"/>
                      <a:pt x="5444" y="69"/>
                    </a:cubicBezTo>
                    <a:cubicBezTo>
                      <a:pt x="5429" y="24"/>
                      <a:pt x="5402" y="1"/>
                      <a:pt x="5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4938725" y="2959450"/>
                <a:ext cx="789850" cy="1130875"/>
              </a:xfrm>
              <a:custGeom>
                <a:avLst/>
                <a:gdLst/>
                <a:ahLst/>
                <a:cxnLst/>
                <a:rect l="l" t="t" r="r" b="b"/>
                <a:pathLst>
                  <a:path w="31594" h="45235" extrusionOk="0">
                    <a:moveTo>
                      <a:pt x="25102" y="1"/>
                    </a:moveTo>
                    <a:lnTo>
                      <a:pt x="25102" y="1"/>
                    </a:lnTo>
                    <a:cubicBezTo>
                      <a:pt x="25101" y="1"/>
                      <a:pt x="16855" y="2239"/>
                      <a:pt x="10222" y="8529"/>
                    </a:cubicBezTo>
                    <a:cubicBezTo>
                      <a:pt x="5545" y="12965"/>
                      <a:pt x="2037" y="19779"/>
                      <a:pt x="1190" y="27703"/>
                    </a:cubicBezTo>
                    <a:cubicBezTo>
                      <a:pt x="0" y="38812"/>
                      <a:pt x="6714" y="44114"/>
                      <a:pt x="12904" y="45021"/>
                    </a:cubicBezTo>
                    <a:cubicBezTo>
                      <a:pt x="13897" y="45169"/>
                      <a:pt x="14912" y="45235"/>
                      <a:pt x="15931" y="45235"/>
                    </a:cubicBezTo>
                    <a:cubicBezTo>
                      <a:pt x="23661" y="45235"/>
                      <a:pt x="31594" y="41473"/>
                      <a:pt x="31594" y="41473"/>
                    </a:cubicBezTo>
                    <a:lnTo>
                      <a:pt x="29920" y="28791"/>
                    </a:lnTo>
                    <a:lnTo>
                      <a:pt x="13186" y="27340"/>
                    </a:lnTo>
                    <a:lnTo>
                      <a:pt x="13186" y="27340"/>
                    </a:lnTo>
                    <a:lnTo>
                      <a:pt x="17420" y="27703"/>
                    </a:lnTo>
                    <a:lnTo>
                      <a:pt x="19093" y="21493"/>
                    </a:lnTo>
                    <a:lnTo>
                      <a:pt x="25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4971475" y="3640400"/>
                <a:ext cx="759625" cy="452650"/>
              </a:xfrm>
              <a:custGeom>
                <a:avLst/>
                <a:gdLst/>
                <a:ahLst/>
                <a:cxnLst/>
                <a:rect l="l" t="t" r="r" b="b"/>
                <a:pathLst>
                  <a:path w="30385" h="18106" extrusionOk="0">
                    <a:moveTo>
                      <a:pt x="11896" y="1"/>
                    </a:moveTo>
                    <a:cubicBezTo>
                      <a:pt x="11836" y="1"/>
                      <a:pt x="11795" y="41"/>
                      <a:pt x="11795" y="102"/>
                    </a:cubicBezTo>
                    <a:cubicBezTo>
                      <a:pt x="11775" y="142"/>
                      <a:pt x="11816" y="203"/>
                      <a:pt x="11876" y="203"/>
                    </a:cubicBezTo>
                    <a:lnTo>
                      <a:pt x="28530" y="1634"/>
                    </a:lnTo>
                    <a:lnTo>
                      <a:pt x="30183" y="14175"/>
                    </a:lnTo>
                    <a:cubicBezTo>
                      <a:pt x="29420" y="14529"/>
                      <a:pt x="21858" y="17910"/>
                      <a:pt x="14560" y="17910"/>
                    </a:cubicBezTo>
                    <a:cubicBezTo>
                      <a:pt x="13560" y="17910"/>
                      <a:pt x="12565" y="17846"/>
                      <a:pt x="11594" y="17703"/>
                    </a:cubicBezTo>
                    <a:cubicBezTo>
                      <a:pt x="9376" y="17360"/>
                      <a:pt x="1977" y="15606"/>
                      <a:pt x="182" y="6937"/>
                    </a:cubicBezTo>
                    <a:cubicBezTo>
                      <a:pt x="182" y="6904"/>
                      <a:pt x="142" y="6871"/>
                      <a:pt x="105" y="6871"/>
                    </a:cubicBezTo>
                    <a:cubicBezTo>
                      <a:pt x="97" y="6871"/>
                      <a:pt x="89" y="6872"/>
                      <a:pt x="82" y="6876"/>
                    </a:cubicBezTo>
                    <a:cubicBezTo>
                      <a:pt x="21" y="6876"/>
                      <a:pt x="1" y="6937"/>
                      <a:pt x="1" y="6977"/>
                    </a:cubicBezTo>
                    <a:cubicBezTo>
                      <a:pt x="1816" y="15767"/>
                      <a:pt x="9316" y="17562"/>
                      <a:pt x="11574" y="17884"/>
                    </a:cubicBezTo>
                    <a:cubicBezTo>
                      <a:pt x="12562" y="18025"/>
                      <a:pt x="13570" y="18106"/>
                      <a:pt x="14578" y="18106"/>
                    </a:cubicBezTo>
                    <a:cubicBezTo>
                      <a:pt x="22279" y="18106"/>
                      <a:pt x="30243" y="14356"/>
                      <a:pt x="30324" y="14316"/>
                    </a:cubicBezTo>
                    <a:cubicBezTo>
                      <a:pt x="30364" y="14295"/>
                      <a:pt x="30384" y="14255"/>
                      <a:pt x="30384" y="14215"/>
                    </a:cubicBezTo>
                    <a:lnTo>
                      <a:pt x="28711" y="1533"/>
                    </a:lnTo>
                    <a:cubicBezTo>
                      <a:pt x="28711" y="1493"/>
                      <a:pt x="28671" y="1453"/>
                      <a:pt x="28630" y="1453"/>
                    </a:cubicBezTo>
                    <a:lnTo>
                      <a:pt x="1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5371700" y="3494550"/>
                <a:ext cx="46900" cy="159500"/>
              </a:xfrm>
              <a:custGeom>
                <a:avLst/>
                <a:gdLst/>
                <a:ahLst/>
                <a:cxnLst/>
                <a:rect l="l" t="t" r="r" b="b"/>
                <a:pathLst>
                  <a:path w="1876" h="6380" extrusionOk="0">
                    <a:moveTo>
                      <a:pt x="1753" y="1"/>
                    </a:moveTo>
                    <a:cubicBezTo>
                      <a:pt x="1715" y="1"/>
                      <a:pt x="1689" y="23"/>
                      <a:pt x="1674" y="69"/>
                    </a:cubicBezTo>
                    <a:lnTo>
                      <a:pt x="20" y="6258"/>
                    </a:lnTo>
                    <a:cubicBezTo>
                      <a:pt x="0" y="6319"/>
                      <a:pt x="41" y="6379"/>
                      <a:pt x="81" y="6379"/>
                    </a:cubicBezTo>
                    <a:lnTo>
                      <a:pt x="101" y="6379"/>
                    </a:lnTo>
                    <a:cubicBezTo>
                      <a:pt x="141" y="6379"/>
                      <a:pt x="182" y="6359"/>
                      <a:pt x="202" y="6319"/>
                    </a:cubicBezTo>
                    <a:lnTo>
                      <a:pt x="1855" y="109"/>
                    </a:lnTo>
                    <a:cubicBezTo>
                      <a:pt x="1875" y="69"/>
                      <a:pt x="1835" y="8"/>
                      <a:pt x="1795" y="8"/>
                    </a:cubicBezTo>
                    <a:cubicBezTo>
                      <a:pt x="1780" y="3"/>
                      <a:pt x="1766"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5594975" y="3710475"/>
                <a:ext cx="40850" cy="282800"/>
              </a:xfrm>
              <a:custGeom>
                <a:avLst/>
                <a:gdLst/>
                <a:ahLst/>
                <a:cxnLst/>
                <a:rect l="l" t="t" r="r" b="b"/>
                <a:pathLst>
                  <a:path w="1634" h="11312" extrusionOk="0">
                    <a:moveTo>
                      <a:pt x="81" y="0"/>
                    </a:moveTo>
                    <a:cubicBezTo>
                      <a:pt x="41" y="0"/>
                      <a:pt x="1" y="61"/>
                      <a:pt x="1" y="101"/>
                    </a:cubicBezTo>
                    <a:lnTo>
                      <a:pt x="1432" y="11230"/>
                    </a:lnTo>
                    <a:cubicBezTo>
                      <a:pt x="1452" y="11291"/>
                      <a:pt x="1493" y="11311"/>
                      <a:pt x="1533" y="11311"/>
                    </a:cubicBezTo>
                    <a:lnTo>
                      <a:pt x="1553" y="11311"/>
                    </a:lnTo>
                    <a:cubicBezTo>
                      <a:pt x="1594" y="11311"/>
                      <a:pt x="1634" y="11271"/>
                      <a:pt x="1634" y="11210"/>
                    </a:cubicBezTo>
                    <a:lnTo>
                      <a:pt x="182" y="81"/>
                    </a:lnTo>
                    <a:cubicBezTo>
                      <a:pt x="182" y="41"/>
                      <a:pt x="142"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5330375" y="3024475"/>
                <a:ext cx="296900" cy="543375"/>
              </a:xfrm>
              <a:custGeom>
                <a:avLst/>
                <a:gdLst/>
                <a:ahLst/>
                <a:cxnLst/>
                <a:rect l="l" t="t" r="r" b="b"/>
                <a:pathLst>
                  <a:path w="11876" h="21735" extrusionOk="0">
                    <a:moveTo>
                      <a:pt x="3044" y="1"/>
                    </a:moveTo>
                    <a:cubicBezTo>
                      <a:pt x="2056" y="162"/>
                      <a:pt x="988" y="686"/>
                      <a:pt x="0" y="1735"/>
                    </a:cubicBezTo>
                    <a:cubicBezTo>
                      <a:pt x="2016" y="2682"/>
                      <a:pt x="7460" y="6190"/>
                      <a:pt x="8730" y="17017"/>
                    </a:cubicBezTo>
                    <a:cubicBezTo>
                      <a:pt x="8891" y="18428"/>
                      <a:pt x="9073" y="20021"/>
                      <a:pt x="9254" y="21735"/>
                    </a:cubicBezTo>
                    <a:lnTo>
                      <a:pt x="11875" y="17924"/>
                    </a:lnTo>
                    <a:cubicBezTo>
                      <a:pt x="11835" y="17481"/>
                      <a:pt x="11774" y="17057"/>
                      <a:pt x="11734" y="16654"/>
                    </a:cubicBezTo>
                    <a:cubicBezTo>
                      <a:pt x="10565" y="6694"/>
                      <a:pt x="6089" y="2057"/>
                      <a:pt x="3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5743175" y="3695350"/>
                <a:ext cx="96800" cy="218275"/>
              </a:xfrm>
              <a:custGeom>
                <a:avLst/>
                <a:gdLst/>
                <a:ahLst/>
                <a:cxnLst/>
                <a:rect l="l" t="t" r="r" b="b"/>
                <a:pathLst>
                  <a:path w="3872" h="8731" extrusionOk="0">
                    <a:moveTo>
                      <a:pt x="1896" y="1"/>
                    </a:moveTo>
                    <a:cubicBezTo>
                      <a:pt x="1271" y="122"/>
                      <a:pt x="646" y="263"/>
                      <a:pt x="0" y="384"/>
                    </a:cubicBezTo>
                    <a:lnTo>
                      <a:pt x="2037" y="8731"/>
                    </a:lnTo>
                    <a:cubicBezTo>
                      <a:pt x="2642" y="8610"/>
                      <a:pt x="3267" y="8468"/>
                      <a:pt x="3871" y="8347"/>
                    </a:cubicBez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5732075" y="3760300"/>
                <a:ext cx="118975" cy="107700"/>
              </a:xfrm>
              <a:custGeom>
                <a:avLst/>
                <a:gdLst/>
                <a:ahLst/>
                <a:cxnLst/>
                <a:rect l="l" t="t" r="r" b="b"/>
                <a:pathLst>
                  <a:path w="4759" h="4308" extrusionOk="0">
                    <a:moveTo>
                      <a:pt x="2382" y="0"/>
                    </a:moveTo>
                    <a:cubicBezTo>
                      <a:pt x="1420" y="0"/>
                      <a:pt x="540" y="642"/>
                      <a:pt x="283" y="1616"/>
                    </a:cubicBezTo>
                    <a:cubicBezTo>
                      <a:pt x="1" y="2766"/>
                      <a:pt x="686" y="3955"/>
                      <a:pt x="1835" y="4237"/>
                    </a:cubicBezTo>
                    <a:cubicBezTo>
                      <a:pt x="2016" y="4285"/>
                      <a:pt x="2197" y="4307"/>
                      <a:pt x="2376" y="4307"/>
                    </a:cubicBezTo>
                    <a:cubicBezTo>
                      <a:pt x="3336" y="4307"/>
                      <a:pt x="4219" y="3654"/>
                      <a:pt x="4456" y="2685"/>
                    </a:cubicBezTo>
                    <a:cubicBezTo>
                      <a:pt x="4759" y="1536"/>
                      <a:pt x="4073" y="366"/>
                      <a:pt x="2904" y="64"/>
                    </a:cubicBezTo>
                    <a:cubicBezTo>
                      <a:pt x="2730" y="21"/>
                      <a:pt x="2555" y="0"/>
                      <a:pt x="2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5745175" y="3772950"/>
                <a:ext cx="92275" cy="82725"/>
              </a:xfrm>
              <a:custGeom>
                <a:avLst/>
                <a:gdLst/>
                <a:ahLst/>
                <a:cxnLst/>
                <a:rect l="l" t="t" r="r" b="b"/>
                <a:pathLst>
                  <a:path w="3691" h="3309" extrusionOk="0">
                    <a:moveTo>
                      <a:pt x="1840" y="0"/>
                    </a:moveTo>
                    <a:cubicBezTo>
                      <a:pt x="1396" y="0"/>
                      <a:pt x="953" y="177"/>
                      <a:pt x="626" y="526"/>
                    </a:cubicBezTo>
                    <a:cubicBezTo>
                      <a:pt x="1" y="1191"/>
                      <a:pt x="41" y="2239"/>
                      <a:pt x="727" y="2864"/>
                    </a:cubicBezTo>
                    <a:cubicBezTo>
                      <a:pt x="1044" y="3162"/>
                      <a:pt x="1448" y="3309"/>
                      <a:pt x="1852" y="3309"/>
                    </a:cubicBezTo>
                    <a:cubicBezTo>
                      <a:pt x="2295" y="3309"/>
                      <a:pt x="2738" y="3132"/>
                      <a:pt x="3066" y="2784"/>
                    </a:cubicBezTo>
                    <a:cubicBezTo>
                      <a:pt x="3691" y="2118"/>
                      <a:pt x="3650" y="1070"/>
                      <a:pt x="2965" y="445"/>
                    </a:cubicBezTo>
                    <a:cubicBezTo>
                      <a:pt x="2648" y="147"/>
                      <a:pt x="2244"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5746700" y="3770450"/>
                <a:ext cx="89250" cy="87725"/>
              </a:xfrm>
              <a:custGeom>
                <a:avLst/>
                <a:gdLst/>
                <a:ahLst/>
                <a:cxnLst/>
                <a:rect l="l" t="t" r="r" b="b"/>
                <a:pathLst>
                  <a:path w="3570" h="3509" extrusionOk="0">
                    <a:moveTo>
                      <a:pt x="1835" y="202"/>
                    </a:moveTo>
                    <a:cubicBezTo>
                      <a:pt x="2702" y="222"/>
                      <a:pt x="3388" y="948"/>
                      <a:pt x="3347" y="1815"/>
                    </a:cubicBezTo>
                    <a:cubicBezTo>
                      <a:pt x="3347" y="2218"/>
                      <a:pt x="3166" y="2601"/>
                      <a:pt x="2863" y="2904"/>
                    </a:cubicBezTo>
                    <a:cubicBezTo>
                      <a:pt x="2580" y="3168"/>
                      <a:pt x="2208" y="3309"/>
                      <a:pt x="1814" y="3309"/>
                    </a:cubicBezTo>
                    <a:cubicBezTo>
                      <a:pt x="1787" y="3309"/>
                      <a:pt x="1761" y="3308"/>
                      <a:pt x="1734" y="3307"/>
                    </a:cubicBezTo>
                    <a:cubicBezTo>
                      <a:pt x="888" y="3287"/>
                      <a:pt x="202" y="2561"/>
                      <a:pt x="222" y="1714"/>
                    </a:cubicBezTo>
                    <a:cubicBezTo>
                      <a:pt x="242" y="1291"/>
                      <a:pt x="424" y="908"/>
                      <a:pt x="726" y="626"/>
                    </a:cubicBezTo>
                    <a:cubicBezTo>
                      <a:pt x="1009" y="343"/>
                      <a:pt x="1392" y="202"/>
                      <a:pt x="1795" y="202"/>
                    </a:cubicBezTo>
                    <a:close/>
                    <a:moveTo>
                      <a:pt x="1855" y="1"/>
                    </a:moveTo>
                    <a:cubicBezTo>
                      <a:pt x="1392" y="1"/>
                      <a:pt x="928" y="162"/>
                      <a:pt x="585" y="485"/>
                    </a:cubicBezTo>
                    <a:cubicBezTo>
                      <a:pt x="263" y="807"/>
                      <a:pt x="61" y="1230"/>
                      <a:pt x="41" y="1694"/>
                    </a:cubicBezTo>
                    <a:cubicBezTo>
                      <a:pt x="0" y="2662"/>
                      <a:pt x="767" y="3468"/>
                      <a:pt x="1734" y="3509"/>
                    </a:cubicBezTo>
                    <a:lnTo>
                      <a:pt x="1795" y="3509"/>
                    </a:lnTo>
                    <a:cubicBezTo>
                      <a:pt x="2238" y="3509"/>
                      <a:pt x="2662" y="3347"/>
                      <a:pt x="2984" y="3025"/>
                    </a:cubicBezTo>
                    <a:cubicBezTo>
                      <a:pt x="3327" y="2722"/>
                      <a:pt x="3529" y="2279"/>
                      <a:pt x="3549" y="1815"/>
                    </a:cubicBezTo>
                    <a:cubicBezTo>
                      <a:pt x="3569" y="847"/>
                      <a:pt x="2803" y="4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5780475" y="3791625"/>
                <a:ext cx="38825" cy="28750"/>
              </a:xfrm>
              <a:custGeom>
                <a:avLst/>
                <a:gdLst/>
                <a:ahLst/>
                <a:cxnLst/>
                <a:rect l="l" t="t" r="r" b="b"/>
                <a:pathLst>
                  <a:path w="1553" h="1150" extrusionOk="0">
                    <a:moveTo>
                      <a:pt x="81" y="0"/>
                    </a:moveTo>
                    <a:cubicBezTo>
                      <a:pt x="20" y="21"/>
                      <a:pt x="0" y="61"/>
                      <a:pt x="0" y="101"/>
                    </a:cubicBezTo>
                    <a:lnTo>
                      <a:pt x="141" y="1069"/>
                    </a:lnTo>
                    <a:cubicBezTo>
                      <a:pt x="141" y="1109"/>
                      <a:pt x="182" y="1150"/>
                      <a:pt x="242" y="1150"/>
                    </a:cubicBezTo>
                    <a:lnTo>
                      <a:pt x="1472" y="1029"/>
                    </a:lnTo>
                    <a:cubicBezTo>
                      <a:pt x="1512" y="1029"/>
                      <a:pt x="1553" y="988"/>
                      <a:pt x="1553" y="928"/>
                    </a:cubicBezTo>
                    <a:cubicBezTo>
                      <a:pt x="1553" y="888"/>
                      <a:pt x="1512" y="847"/>
                      <a:pt x="1452" y="847"/>
                    </a:cubicBezTo>
                    <a:lnTo>
                      <a:pt x="323" y="948"/>
                    </a:lnTo>
                    <a:lnTo>
                      <a:pt x="182" y="81"/>
                    </a:lnTo>
                    <a:cubicBezTo>
                      <a:pt x="182" y="41"/>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5437225" y="2926700"/>
                <a:ext cx="364450" cy="227125"/>
              </a:xfrm>
              <a:custGeom>
                <a:avLst/>
                <a:gdLst/>
                <a:ahLst/>
                <a:cxnLst/>
                <a:rect l="l" t="t" r="r" b="b"/>
                <a:pathLst>
                  <a:path w="14578" h="9085" extrusionOk="0">
                    <a:moveTo>
                      <a:pt x="4537" y="0"/>
                    </a:moveTo>
                    <a:lnTo>
                      <a:pt x="0" y="2843"/>
                    </a:lnTo>
                    <a:cubicBezTo>
                      <a:pt x="0" y="2843"/>
                      <a:pt x="1049" y="7904"/>
                      <a:pt x="4718" y="8932"/>
                    </a:cubicBezTo>
                    <a:cubicBezTo>
                      <a:pt x="5103" y="9038"/>
                      <a:pt x="5458" y="9085"/>
                      <a:pt x="5785" y="9085"/>
                    </a:cubicBezTo>
                    <a:cubicBezTo>
                      <a:pt x="8123" y="9085"/>
                      <a:pt x="8992" y="6694"/>
                      <a:pt x="8992" y="6694"/>
                    </a:cubicBezTo>
                    <a:cubicBezTo>
                      <a:pt x="10348" y="7161"/>
                      <a:pt x="11400" y="7358"/>
                      <a:pt x="12191" y="7358"/>
                    </a:cubicBezTo>
                    <a:cubicBezTo>
                      <a:pt x="13448" y="7358"/>
                      <a:pt x="14050" y="6862"/>
                      <a:pt x="14174" y="6170"/>
                    </a:cubicBezTo>
                    <a:cubicBezTo>
                      <a:pt x="14577" y="4133"/>
                      <a:pt x="9637" y="464"/>
                      <a:pt x="9637" y="464"/>
                    </a:cubicBezTo>
                    <a:cubicBezTo>
                      <a:pt x="8672" y="1067"/>
                      <a:pt x="7838" y="1280"/>
                      <a:pt x="7139" y="1280"/>
                    </a:cubicBezTo>
                    <a:cubicBezTo>
                      <a:pt x="5431" y="1280"/>
                      <a:pt x="4537" y="0"/>
                      <a:pt x="4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5434700" y="2924350"/>
                <a:ext cx="369475" cy="231700"/>
              </a:xfrm>
              <a:custGeom>
                <a:avLst/>
                <a:gdLst/>
                <a:ahLst/>
                <a:cxnLst/>
                <a:rect l="l" t="t" r="r" b="b"/>
                <a:pathLst>
                  <a:path w="14779" h="9268" extrusionOk="0">
                    <a:moveTo>
                      <a:pt x="4617" y="215"/>
                    </a:moveTo>
                    <a:cubicBezTo>
                      <a:pt x="4837" y="490"/>
                      <a:pt x="5733" y="1459"/>
                      <a:pt x="7239" y="1459"/>
                    </a:cubicBezTo>
                    <a:cubicBezTo>
                      <a:pt x="7942" y="1459"/>
                      <a:pt x="8777" y="1249"/>
                      <a:pt x="9738" y="659"/>
                    </a:cubicBezTo>
                    <a:cubicBezTo>
                      <a:pt x="10263" y="1062"/>
                      <a:pt x="14537" y="4409"/>
                      <a:pt x="14194" y="6244"/>
                    </a:cubicBezTo>
                    <a:cubicBezTo>
                      <a:pt x="14114" y="6606"/>
                      <a:pt x="13912" y="6889"/>
                      <a:pt x="13589" y="7090"/>
                    </a:cubicBezTo>
                    <a:cubicBezTo>
                      <a:pt x="13329" y="7239"/>
                      <a:pt x="12922" y="7363"/>
                      <a:pt x="12299" y="7363"/>
                    </a:cubicBezTo>
                    <a:cubicBezTo>
                      <a:pt x="11573" y="7363"/>
                      <a:pt x="10555" y="7195"/>
                      <a:pt x="9134" y="6707"/>
                    </a:cubicBezTo>
                    <a:cubicBezTo>
                      <a:pt x="9119" y="6702"/>
                      <a:pt x="9105" y="6700"/>
                      <a:pt x="9092" y="6700"/>
                    </a:cubicBezTo>
                    <a:cubicBezTo>
                      <a:pt x="9054" y="6700"/>
                      <a:pt x="9028" y="6722"/>
                      <a:pt x="9013" y="6768"/>
                    </a:cubicBezTo>
                    <a:cubicBezTo>
                      <a:pt x="8977" y="6873"/>
                      <a:pt x="8141" y="9075"/>
                      <a:pt x="5911" y="9075"/>
                    </a:cubicBezTo>
                    <a:cubicBezTo>
                      <a:pt x="5590" y="9075"/>
                      <a:pt x="5240" y="9029"/>
                      <a:pt x="4859" y="8925"/>
                    </a:cubicBezTo>
                    <a:cubicBezTo>
                      <a:pt x="1492" y="7998"/>
                      <a:pt x="343" y="3562"/>
                      <a:pt x="202" y="2977"/>
                    </a:cubicBezTo>
                    <a:lnTo>
                      <a:pt x="4617" y="215"/>
                    </a:lnTo>
                    <a:close/>
                    <a:moveTo>
                      <a:pt x="4643" y="0"/>
                    </a:moveTo>
                    <a:cubicBezTo>
                      <a:pt x="4624" y="0"/>
                      <a:pt x="4602" y="5"/>
                      <a:pt x="4577" y="14"/>
                    </a:cubicBezTo>
                    <a:lnTo>
                      <a:pt x="41" y="2856"/>
                    </a:lnTo>
                    <a:cubicBezTo>
                      <a:pt x="0" y="2877"/>
                      <a:pt x="0" y="2917"/>
                      <a:pt x="0" y="2957"/>
                    </a:cubicBezTo>
                    <a:cubicBezTo>
                      <a:pt x="21" y="3018"/>
                      <a:pt x="1109" y="8098"/>
                      <a:pt x="4799" y="9106"/>
                    </a:cubicBezTo>
                    <a:cubicBezTo>
                      <a:pt x="5202" y="9207"/>
                      <a:pt x="5565" y="9268"/>
                      <a:pt x="5888" y="9268"/>
                    </a:cubicBezTo>
                    <a:cubicBezTo>
                      <a:pt x="8005" y="9268"/>
                      <a:pt x="8972" y="7352"/>
                      <a:pt x="9154" y="6909"/>
                    </a:cubicBezTo>
                    <a:cubicBezTo>
                      <a:pt x="10407" y="7339"/>
                      <a:pt x="11462" y="7549"/>
                      <a:pt x="12295" y="7549"/>
                    </a:cubicBezTo>
                    <a:cubicBezTo>
                      <a:pt x="12869" y="7549"/>
                      <a:pt x="13336" y="7449"/>
                      <a:pt x="13690" y="7252"/>
                    </a:cubicBezTo>
                    <a:cubicBezTo>
                      <a:pt x="14073" y="7030"/>
                      <a:pt x="14295" y="6707"/>
                      <a:pt x="14376" y="6284"/>
                    </a:cubicBezTo>
                    <a:cubicBezTo>
                      <a:pt x="14779" y="4207"/>
                      <a:pt x="10001" y="618"/>
                      <a:pt x="9799" y="477"/>
                    </a:cubicBezTo>
                    <a:cubicBezTo>
                      <a:pt x="9789" y="467"/>
                      <a:pt x="9774" y="462"/>
                      <a:pt x="9756" y="462"/>
                    </a:cubicBezTo>
                    <a:cubicBezTo>
                      <a:pt x="9738" y="462"/>
                      <a:pt x="9718" y="467"/>
                      <a:pt x="9698" y="477"/>
                    </a:cubicBezTo>
                    <a:cubicBezTo>
                      <a:pt x="8739" y="1071"/>
                      <a:pt x="7916" y="1281"/>
                      <a:pt x="7231" y="1281"/>
                    </a:cubicBezTo>
                    <a:cubicBezTo>
                      <a:pt x="5610" y="1281"/>
                      <a:pt x="4761" y="105"/>
                      <a:pt x="4718" y="34"/>
                    </a:cubicBezTo>
                    <a:cubicBezTo>
                      <a:pt x="4695" y="10"/>
                      <a:pt x="4671" y="0"/>
                      <a:pt x="4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5441750" y="2515400"/>
                <a:ext cx="400225" cy="492475"/>
              </a:xfrm>
              <a:custGeom>
                <a:avLst/>
                <a:gdLst/>
                <a:ahLst/>
                <a:cxnLst/>
                <a:rect l="l" t="t" r="r" b="b"/>
                <a:pathLst>
                  <a:path w="16009" h="19699" extrusionOk="0">
                    <a:moveTo>
                      <a:pt x="11767" y="0"/>
                    </a:moveTo>
                    <a:cubicBezTo>
                      <a:pt x="11756" y="0"/>
                      <a:pt x="11746" y="0"/>
                      <a:pt x="11735" y="0"/>
                    </a:cubicBezTo>
                    <a:lnTo>
                      <a:pt x="8327" y="41"/>
                    </a:lnTo>
                    <a:cubicBezTo>
                      <a:pt x="6069" y="61"/>
                      <a:pt x="4235" y="2198"/>
                      <a:pt x="4275" y="4779"/>
                    </a:cubicBezTo>
                    <a:lnTo>
                      <a:pt x="4295" y="6412"/>
                    </a:lnTo>
                    <a:cubicBezTo>
                      <a:pt x="3831" y="6089"/>
                      <a:pt x="3287" y="5908"/>
                      <a:pt x="2702" y="5908"/>
                    </a:cubicBezTo>
                    <a:cubicBezTo>
                      <a:pt x="1210" y="5928"/>
                      <a:pt x="1" y="7158"/>
                      <a:pt x="21" y="8630"/>
                    </a:cubicBezTo>
                    <a:cubicBezTo>
                      <a:pt x="41" y="10109"/>
                      <a:pt x="1250" y="11291"/>
                      <a:pt x="2725" y="11291"/>
                    </a:cubicBezTo>
                    <a:cubicBezTo>
                      <a:pt x="2738" y="11291"/>
                      <a:pt x="2750" y="11291"/>
                      <a:pt x="2763" y="11291"/>
                    </a:cubicBezTo>
                    <a:cubicBezTo>
                      <a:pt x="3348" y="11291"/>
                      <a:pt x="3872" y="11109"/>
                      <a:pt x="4315" y="10787"/>
                    </a:cubicBezTo>
                    <a:lnTo>
                      <a:pt x="4315" y="10787"/>
                    </a:lnTo>
                    <a:cubicBezTo>
                      <a:pt x="4315" y="10847"/>
                      <a:pt x="4295" y="10928"/>
                      <a:pt x="4295" y="10989"/>
                    </a:cubicBezTo>
                    <a:lnTo>
                      <a:pt x="4335" y="14194"/>
                    </a:lnTo>
                    <a:lnTo>
                      <a:pt x="4335" y="14376"/>
                    </a:lnTo>
                    <a:lnTo>
                      <a:pt x="4376" y="17601"/>
                    </a:lnTo>
                    <a:cubicBezTo>
                      <a:pt x="4396" y="18771"/>
                      <a:pt x="5364" y="19698"/>
                      <a:pt x="6513" y="19698"/>
                    </a:cubicBezTo>
                    <a:lnTo>
                      <a:pt x="7864" y="19678"/>
                    </a:lnTo>
                    <a:cubicBezTo>
                      <a:pt x="9033" y="19658"/>
                      <a:pt x="9981" y="18690"/>
                      <a:pt x="9961" y="17541"/>
                    </a:cubicBezTo>
                    <a:lnTo>
                      <a:pt x="9940" y="14678"/>
                    </a:lnTo>
                    <a:lnTo>
                      <a:pt x="11916" y="14658"/>
                    </a:lnTo>
                    <a:cubicBezTo>
                      <a:pt x="14174" y="14638"/>
                      <a:pt x="16009" y="12501"/>
                      <a:pt x="15969" y="9920"/>
                    </a:cubicBezTo>
                    <a:lnTo>
                      <a:pt x="15908" y="4638"/>
                    </a:lnTo>
                    <a:cubicBezTo>
                      <a:pt x="15888" y="2089"/>
                      <a:pt x="14031" y="0"/>
                      <a:pt x="11767"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5439750" y="2512875"/>
                <a:ext cx="404250" cy="497000"/>
              </a:xfrm>
              <a:custGeom>
                <a:avLst/>
                <a:gdLst/>
                <a:ahLst/>
                <a:cxnLst/>
                <a:rect l="l" t="t" r="r" b="b"/>
                <a:pathLst>
                  <a:path w="16170" h="19880" extrusionOk="0">
                    <a:moveTo>
                      <a:pt x="11901" y="202"/>
                    </a:moveTo>
                    <a:cubicBezTo>
                      <a:pt x="12926" y="202"/>
                      <a:pt x="13928" y="664"/>
                      <a:pt x="14678" y="1513"/>
                    </a:cubicBezTo>
                    <a:cubicBezTo>
                      <a:pt x="15444" y="2380"/>
                      <a:pt x="15887" y="3529"/>
                      <a:pt x="15908" y="4739"/>
                    </a:cubicBezTo>
                    <a:lnTo>
                      <a:pt x="15968" y="10021"/>
                    </a:lnTo>
                    <a:cubicBezTo>
                      <a:pt x="15968" y="11251"/>
                      <a:pt x="15565" y="12420"/>
                      <a:pt x="14819" y="13287"/>
                    </a:cubicBezTo>
                    <a:cubicBezTo>
                      <a:pt x="14053" y="14174"/>
                      <a:pt x="13065" y="14658"/>
                      <a:pt x="11996" y="14678"/>
                    </a:cubicBezTo>
                    <a:lnTo>
                      <a:pt x="9920" y="14698"/>
                    </a:lnTo>
                    <a:lnTo>
                      <a:pt x="9960" y="17642"/>
                    </a:lnTo>
                    <a:cubicBezTo>
                      <a:pt x="9960" y="18751"/>
                      <a:pt x="9073" y="19678"/>
                      <a:pt x="7944" y="19678"/>
                    </a:cubicBezTo>
                    <a:lnTo>
                      <a:pt x="6593" y="19698"/>
                    </a:lnTo>
                    <a:lnTo>
                      <a:pt x="6573" y="19698"/>
                    </a:lnTo>
                    <a:cubicBezTo>
                      <a:pt x="6049" y="19698"/>
                      <a:pt x="5544" y="19497"/>
                      <a:pt x="5161" y="19114"/>
                    </a:cubicBezTo>
                    <a:cubicBezTo>
                      <a:pt x="4778" y="18731"/>
                      <a:pt x="4557" y="18227"/>
                      <a:pt x="4557" y="17702"/>
                    </a:cubicBezTo>
                    <a:lnTo>
                      <a:pt x="4476" y="11090"/>
                    </a:lnTo>
                    <a:cubicBezTo>
                      <a:pt x="4476" y="11029"/>
                      <a:pt x="4476" y="10969"/>
                      <a:pt x="4496" y="10908"/>
                    </a:cubicBezTo>
                    <a:lnTo>
                      <a:pt x="4496" y="10706"/>
                    </a:lnTo>
                    <a:lnTo>
                      <a:pt x="4335" y="10807"/>
                    </a:lnTo>
                    <a:cubicBezTo>
                      <a:pt x="3891" y="11130"/>
                      <a:pt x="3387" y="11291"/>
                      <a:pt x="2843" y="11311"/>
                    </a:cubicBezTo>
                    <a:lnTo>
                      <a:pt x="2823" y="11311"/>
                    </a:lnTo>
                    <a:cubicBezTo>
                      <a:pt x="1391" y="11311"/>
                      <a:pt x="222" y="10162"/>
                      <a:pt x="202" y="8731"/>
                    </a:cubicBezTo>
                    <a:cubicBezTo>
                      <a:pt x="182" y="7299"/>
                      <a:pt x="1351" y="6130"/>
                      <a:pt x="2782" y="6110"/>
                    </a:cubicBezTo>
                    <a:cubicBezTo>
                      <a:pt x="3327" y="6110"/>
                      <a:pt x="3871" y="6271"/>
                      <a:pt x="4315" y="6573"/>
                    </a:cubicBezTo>
                    <a:lnTo>
                      <a:pt x="4476" y="6694"/>
                    </a:lnTo>
                    <a:lnTo>
                      <a:pt x="4456" y="4880"/>
                    </a:lnTo>
                    <a:cubicBezTo>
                      <a:pt x="4415" y="2339"/>
                      <a:pt x="6210" y="263"/>
                      <a:pt x="8428" y="243"/>
                    </a:cubicBezTo>
                    <a:lnTo>
                      <a:pt x="11835" y="202"/>
                    </a:lnTo>
                    <a:cubicBezTo>
                      <a:pt x="11857" y="202"/>
                      <a:pt x="11879" y="202"/>
                      <a:pt x="11901" y="202"/>
                    </a:cubicBezTo>
                    <a:close/>
                    <a:moveTo>
                      <a:pt x="11815" y="1"/>
                    </a:moveTo>
                    <a:lnTo>
                      <a:pt x="8407" y="41"/>
                    </a:lnTo>
                    <a:cubicBezTo>
                      <a:pt x="6089" y="81"/>
                      <a:pt x="4234" y="2239"/>
                      <a:pt x="4254" y="4880"/>
                    </a:cubicBezTo>
                    <a:lnTo>
                      <a:pt x="4274" y="6331"/>
                    </a:lnTo>
                    <a:cubicBezTo>
                      <a:pt x="3831" y="6049"/>
                      <a:pt x="3307" y="5928"/>
                      <a:pt x="2782" y="5928"/>
                    </a:cubicBezTo>
                    <a:cubicBezTo>
                      <a:pt x="1230" y="5948"/>
                      <a:pt x="0" y="7198"/>
                      <a:pt x="0" y="8731"/>
                    </a:cubicBezTo>
                    <a:cubicBezTo>
                      <a:pt x="20" y="10263"/>
                      <a:pt x="1290" y="11493"/>
                      <a:pt x="2823" y="11493"/>
                    </a:cubicBezTo>
                    <a:lnTo>
                      <a:pt x="2843" y="11493"/>
                    </a:lnTo>
                    <a:cubicBezTo>
                      <a:pt x="3367" y="11493"/>
                      <a:pt x="3851" y="11352"/>
                      <a:pt x="4294" y="11069"/>
                    </a:cubicBezTo>
                    <a:lnTo>
                      <a:pt x="4294" y="11090"/>
                    </a:lnTo>
                    <a:lnTo>
                      <a:pt x="4355" y="17702"/>
                    </a:lnTo>
                    <a:cubicBezTo>
                      <a:pt x="4375" y="18287"/>
                      <a:pt x="4597" y="18832"/>
                      <a:pt x="5040" y="19255"/>
                    </a:cubicBezTo>
                    <a:cubicBezTo>
                      <a:pt x="5444" y="19658"/>
                      <a:pt x="5988" y="19880"/>
                      <a:pt x="6573" y="19880"/>
                    </a:cubicBezTo>
                    <a:lnTo>
                      <a:pt x="7964" y="19880"/>
                    </a:lnTo>
                    <a:cubicBezTo>
                      <a:pt x="9174" y="19860"/>
                      <a:pt x="10161" y="18852"/>
                      <a:pt x="10141" y="17622"/>
                    </a:cubicBezTo>
                    <a:lnTo>
                      <a:pt x="10121" y="14880"/>
                    </a:lnTo>
                    <a:lnTo>
                      <a:pt x="11996" y="14860"/>
                    </a:lnTo>
                    <a:cubicBezTo>
                      <a:pt x="13105" y="14840"/>
                      <a:pt x="14174" y="14336"/>
                      <a:pt x="14960" y="13408"/>
                    </a:cubicBezTo>
                    <a:cubicBezTo>
                      <a:pt x="15746" y="12501"/>
                      <a:pt x="16170" y="11291"/>
                      <a:pt x="16149" y="10021"/>
                    </a:cubicBezTo>
                    <a:lnTo>
                      <a:pt x="16089" y="4739"/>
                    </a:lnTo>
                    <a:cubicBezTo>
                      <a:pt x="16069" y="3468"/>
                      <a:pt x="15625" y="2279"/>
                      <a:pt x="14819" y="1392"/>
                    </a:cubicBezTo>
                    <a:cubicBezTo>
                      <a:pt x="14012" y="485"/>
                      <a:pt x="12964" y="1"/>
                      <a:pt x="1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5500225" y="2695975"/>
                <a:ext cx="49925" cy="45250"/>
              </a:xfrm>
              <a:custGeom>
                <a:avLst/>
                <a:gdLst/>
                <a:ahLst/>
                <a:cxnLst/>
                <a:rect l="l" t="t" r="r" b="b"/>
                <a:pathLst>
                  <a:path w="1997" h="1810" extrusionOk="0">
                    <a:moveTo>
                      <a:pt x="363" y="0"/>
                    </a:moveTo>
                    <a:cubicBezTo>
                      <a:pt x="273" y="0"/>
                      <a:pt x="179" y="5"/>
                      <a:pt x="81" y="15"/>
                    </a:cubicBezTo>
                    <a:cubicBezTo>
                      <a:pt x="21" y="36"/>
                      <a:pt x="0" y="76"/>
                      <a:pt x="0" y="136"/>
                    </a:cubicBezTo>
                    <a:cubicBezTo>
                      <a:pt x="0" y="177"/>
                      <a:pt x="41" y="217"/>
                      <a:pt x="101" y="217"/>
                    </a:cubicBezTo>
                    <a:cubicBezTo>
                      <a:pt x="203" y="206"/>
                      <a:pt x="300" y="200"/>
                      <a:pt x="393" y="200"/>
                    </a:cubicBezTo>
                    <a:cubicBezTo>
                      <a:pt x="793" y="200"/>
                      <a:pt x="1102" y="307"/>
                      <a:pt x="1331" y="520"/>
                    </a:cubicBezTo>
                    <a:cubicBezTo>
                      <a:pt x="1815" y="963"/>
                      <a:pt x="1775" y="1709"/>
                      <a:pt x="1775" y="1709"/>
                    </a:cubicBezTo>
                    <a:cubicBezTo>
                      <a:pt x="1775" y="1770"/>
                      <a:pt x="1815" y="1810"/>
                      <a:pt x="1855" y="1810"/>
                    </a:cubicBezTo>
                    <a:lnTo>
                      <a:pt x="1875" y="1810"/>
                    </a:lnTo>
                    <a:cubicBezTo>
                      <a:pt x="1916" y="1810"/>
                      <a:pt x="1956" y="1770"/>
                      <a:pt x="1956" y="1729"/>
                    </a:cubicBezTo>
                    <a:cubicBezTo>
                      <a:pt x="1956" y="1689"/>
                      <a:pt x="1996" y="882"/>
                      <a:pt x="1472" y="378"/>
                    </a:cubicBezTo>
                    <a:cubicBezTo>
                      <a:pt x="1187" y="126"/>
                      <a:pt x="81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5399925" y="2362750"/>
                <a:ext cx="494475" cy="327075"/>
              </a:xfrm>
              <a:custGeom>
                <a:avLst/>
                <a:gdLst/>
                <a:ahLst/>
                <a:cxnLst/>
                <a:rect l="l" t="t" r="r" b="b"/>
                <a:pathLst>
                  <a:path w="19779" h="13083" extrusionOk="0">
                    <a:moveTo>
                      <a:pt x="8562" y="0"/>
                    </a:moveTo>
                    <a:cubicBezTo>
                      <a:pt x="6239" y="0"/>
                      <a:pt x="4040" y="535"/>
                      <a:pt x="2500" y="2336"/>
                    </a:cubicBezTo>
                    <a:cubicBezTo>
                      <a:pt x="2500" y="2336"/>
                      <a:pt x="262" y="7034"/>
                      <a:pt x="121" y="8869"/>
                    </a:cubicBezTo>
                    <a:cubicBezTo>
                      <a:pt x="0" y="10340"/>
                      <a:pt x="1633" y="12316"/>
                      <a:pt x="2279" y="13042"/>
                    </a:cubicBezTo>
                    <a:cubicBezTo>
                      <a:pt x="2783" y="12437"/>
                      <a:pt x="3529" y="12034"/>
                      <a:pt x="4375" y="12014"/>
                    </a:cubicBezTo>
                    <a:cubicBezTo>
                      <a:pt x="4960" y="12014"/>
                      <a:pt x="5504" y="12195"/>
                      <a:pt x="5968" y="12518"/>
                    </a:cubicBezTo>
                    <a:cubicBezTo>
                      <a:pt x="5968" y="12518"/>
                      <a:pt x="6170" y="12740"/>
                      <a:pt x="6412" y="13082"/>
                    </a:cubicBezTo>
                    <a:cubicBezTo>
                      <a:pt x="6633" y="12941"/>
                      <a:pt x="6835" y="12740"/>
                      <a:pt x="7077" y="12639"/>
                    </a:cubicBezTo>
                    <a:cubicBezTo>
                      <a:pt x="7400" y="12498"/>
                      <a:pt x="7783" y="12538"/>
                      <a:pt x="8125" y="12478"/>
                    </a:cubicBezTo>
                    <a:cubicBezTo>
                      <a:pt x="8851" y="12336"/>
                      <a:pt x="9355" y="11732"/>
                      <a:pt x="9738" y="11127"/>
                    </a:cubicBezTo>
                    <a:cubicBezTo>
                      <a:pt x="10424" y="9977"/>
                      <a:pt x="10847" y="8667"/>
                      <a:pt x="10928" y="7316"/>
                    </a:cubicBezTo>
                    <a:lnTo>
                      <a:pt x="11109" y="7336"/>
                    </a:lnTo>
                    <a:cubicBezTo>
                      <a:pt x="11916" y="8486"/>
                      <a:pt x="12823" y="9675"/>
                      <a:pt x="14154" y="10139"/>
                    </a:cubicBezTo>
                    <a:cubicBezTo>
                      <a:pt x="14698" y="10320"/>
                      <a:pt x="15283" y="10361"/>
                      <a:pt x="15867" y="10401"/>
                    </a:cubicBezTo>
                    <a:cubicBezTo>
                      <a:pt x="16472" y="10441"/>
                      <a:pt x="17097" y="10482"/>
                      <a:pt x="17722" y="10522"/>
                    </a:cubicBezTo>
                    <a:cubicBezTo>
                      <a:pt x="17829" y="10530"/>
                      <a:pt x="17940" y="10538"/>
                      <a:pt x="18049" y="10538"/>
                    </a:cubicBezTo>
                    <a:cubicBezTo>
                      <a:pt x="18208" y="10538"/>
                      <a:pt x="18365" y="10521"/>
                      <a:pt x="18509" y="10461"/>
                    </a:cubicBezTo>
                    <a:cubicBezTo>
                      <a:pt x="18831" y="10320"/>
                      <a:pt x="19033" y="9998"/>
                      <a:pt x="19174" y="9675"/>
                    </a:cubicBezTo>
                    <a:cubicBezTo>
                      <a:pt x="19779" y="8244"/>
                      <a:pt x="19315" y="6570"/>
                      <a:pt x="18529" y="5240"/>
                    </a:cubicBezTo>
                    <a:cubicBezTo>
                      <a:pt x="16896" y="2377"/>
                      <a:pt x="14678" y="643"/>
                      <a:pt x="11291" y="199"/>
                    </a:cubicBezTo>
                    <a:cubicBezTo>
                      <a:pt x="10383" y="81"/>
                      <a:pt x="9463" y="0"/>
                      <a:pt x="856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5669575" y="2657025"/>
                <a:ext cx="38850" cy="38350"/>
              </a:xfrm>
              <a:custGeom>
                <a:avLst/>
                <a:gdLst/>
                <a:ahLst/>
                <a:cxnLst/>
                <a:rect l="l" t="t" r="r" b="b"/>
                <a:pathLst>
                  <a:path w="1554" h="1534" extrusionOk="0">
                    <a:moveTo>
                      <a:pt x="767" y="1"/>
                    </a:moveTo>
                    <a:cubicBezTo>
                      <a:pt x="343" y="21"/>
                      <a:pt x="1" y="364"/>
                      <a:pt x="1" y="787"/>
                    </a:cubicBezTo>
                    <a:cubicBezTo>
                      <a:pt x="1" y="1199"/>
                      <a:pt x="344" y="1534"/>
                      <a:pt x="752" y="1534"/>
                    </a:cubicBezTo>
                    <a:cubicBezTo>
                      <a:pt x="763" y="1534"/>
                      <a:pt x="775" y="1534"/>
                      <a:pt x="787" y="1533"/>
                    </a:cubicBezTo>
                    <a:cubicBezTo>
                      <a:pt x="1210" y="1533"/>
                      <a:pt x="1553" y="1190"/>
                      <a:pt x="1533" y="767"/>
                    </a:cubicBezTo>
                    <a:cubicBezTo>
                      <a:pt x="1533" y="344"/>
                      <a:pt x="1190" y="1"/>
                      <a:pt x="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5795075" y="2656000"/>
                <a:ext cx="33300" cy="32825"/>
              </a:xfrm>
              <a:custGeom>
                <a:avLst/>
                <a:gdLst/>
                <a:ahLst/>
                <a:cxnLst/>
                <a:rect l="l" t="t" r="r" b="b"/>
                <a:pathLst>
                  <a:path w="1332" h="1313" extrusionOk="0">
                    <a:moveTo>
                      <a:pt x="701" y="1"/>
                    </a:moveTo>
                    <a:cubicBezTo>
                      <a:pt x="689" y="1"/>
                      <a:pt x="678" y="1"/>
                      <a:pt x="666" y="2"/>
                    </a:cubicBezTo>
                    <a:cubicBezTo>
                      <a:pt x="303" y="2"/>
                      <a:pt x="1" y="284"/>
                      <a:pt x="21" y="647"/>
                    </a:cubicBezTo>
                    <a:cubicBezTo>
                      <a:pt x="21" y="1010"/>
                      <a:pt x="303" y="1312"/>
                      <a:pt x="666" y="1312"/>
                    </a:cubicBezTo>
                    <a:cubicBezTo>
                      <a:pt x="1029" y="1292"/>
                      <a:pt x="1332" y="1010"/>
                      <a:pt x="1332" y="647"/>
                    </a:cubicBezTo>
                    <a:cubicBezTo>
                      <a:pt x="1312" y="295"/>
                      <a:pt x="1047" y="1"/>
                      <a:pt x="7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5746700" y="2654175"/>
                <a:ext cx="39350" cy="75975"/>
              </a:xfrm>
              <a:custGeom>
                <a:avLst/>
                <a:gdLst/>
                <a:ahLst/>
                <a:cxnLst/>
                <a:rect l="l" t="t" r="r" b="b"/>
                <a:pathLst>
                  <a:path w="1574" h="3039" extrusionOk="0">
                    <a:moveTo>
                      <a:pt x="258" y="1"/>
                    </a:moveTo>
                    <a:cubicBezTo>
                      <a:pt x="239" y="1"/>
                      <a:pt x="219" y="6"/>
                      <a:pt x="202" y="14"/>
                    </a:cubicBezTo>
                    <a:cubicBezTo>
                      <a:pt x="142" y="34"/>
                      <a:pt x="142" y="95"/>
                      <a:pt x="162" y="135"/>
                    </a:cubicBezTo>
                    <a:lnTo>
                      <a:pt x="1331" y="2071"/>
                    </a:lnTo>
                    <a:lnTo>
                      <a:pt x="61" y="2877"/>
                    </a:lnTo>
                    <a:cubicBezTo>
                      <a:pt x="0" y="2897"/>
                      <a:pt x="0" y="2958"/>
                      <a:pt x="21" y="2998"/>
                    </a:cubicBezTo>
                    <a:cubicBezTo>
                      <a:pt x="41" y="3018"/>
                      <a:pt x="81" y="3038"/>
                      <a:pt x="101" y="3038"/>
                    </a:cubicBezTo>
                    <a:lnTo>
                      <a:pt x="162" y="3038"/>
                    </a:lnTo>
                    <a:lnTo>
                      <a:pt x="1513" y="2192"/>
                    </a:lnTo>
                    <a:cubicBezTo>
                      <a:pt x="1553" y="2151"/>
                      <a:pt x="1573" y="2091"/>
                      <a:pt x="1533" y="2050"/>
                    </a:cubicBezTo>
                    <a:lnTo>
                      <a:pt x="323" y="34"/>
                    </a:lnTo>
                    <a:cubicBezTo>
                      <a:pt x="311" y="11"/>
                      <a:pt x="286"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5653950" y="2633450"/>
                <a:ext cx="39850" cy="20075"/>
              </a:xfrm>
              <a:custGeom>
                <a:avLst/>
                <a:gdLst/>
                <a:ahLst/>
                <a:cxnLst/>
                <a:rect l="l" t="t" r="r" b="b"/>
                <a:pathLst>
                  <a:path w="1594" h="803" extrusionOk="0">
                    <a:moveTo>
                      <a:pt x="1454" y="0"/>
                    </a:moveTo>
                    <a:cubicBezTo>
                      <a:pt x="1435" y="0"/>
                      <a:pt x="1414" y="5"/>
                      <a:pt x="1392" y="16"/>
                    </a:cubicBezTo>
                    <a:lnTo>
                      <a:pt x="81" y="561"/>
                    </a:lnTo>
                    <a:cubicBezTo>
                      <a:pt x="21" y="581"/>
                      <a:pt x="1" y="662"/>
                      <a:pt x="21" y="722"/>
                    </a:cubicBezTo>
                    <a:cubicBezTo>
                      <a:pt x="41" y="762"/>
                      <a:pt x="81" y="803"/>
                      <a:pt x="142" y="803"/>
                    </a:cubicBezTo>
                    <a:cubicBezTo>
                      <a:pt x="142" y="803"/>
                      <a:pt x="162" y="783"/>
                      <a:pt x="182" y="783"/>
                    </a:cubicBezTo>
                    <a:lnTo>
                      <a:pt x="1493" y="238"/>
                    </a:lnTo>
                    <a:cubicBezTo>
                      <a:pt x="1553" y="218"/>
                      <a:pt x="1593" y="137"/>
                      <a:pt x="1553" y="77"/>
                    </a:cubicBezTo>
                    <a:cubicBezTo>
                      <a:pt x="1539" y="33"/>
                      <a:pt x="1503" y="0"/>
                      <a:pt x="1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5794575" y="2634250"/>
                <a:ext cx="38350" cy="10700"/>
              </a:xfrm>
              <a:custGeom>
                <a:avLst/>
                <a:gdLst/>
                <a:ahLst/>
                <a:cxnLst/>
                <a:rect l="l" t="t" r="r" b="b"/>
                <a:pathLst>
                  <a:path w="1534" h="428" extrusionOk="0">
                    <a:moveTo>
                      <a:pt x="118" y="1"/>
                    </a:moveTo>
                    <a:cubicBezTo>
                      <a:pt x="66" y="1"/>
                      <a:pt x="18" y="53"/>
                      <a:pt x="1" y="105"/>
                    </a:cubicBezTo>
                    <a:cubicBezTo>
                      <a:pt x="1" y="166"/>
                      <a:pt x="41" y="247"/>
                      <a:pt x="122" y="247"/>
                    </a:cubicBezTo>
                    <a:lnTo>
                      <a:pt x="1372" y="428"/>
                    </a:lnTo>
                    <a:lnTo>
                      <a:pt x="1392" y="428"/>
                    </a:lnTo>
                    <a:cubicBezTo>
                      <a:pt x="1452" y="428"/>
                      <a:pt x="1513" y="368"/>
                      <a:pt x="1513" y="307"/>
                    </a:cubicBezTo>
                    <a:cubicBezTo>
                      <a:pt x="1533" y="247"/>
                      <a:pt x="1493" y="186"/>
                      <a:pt x="1412" y="166"/>
                    </a:cubicBezTo>
                    <a:lnTo>
                      <a:pt x="142" y="5"/>
                    </a:lnTo>
                    <a:cubicBezTo>
                      <a:pt x="134" y="2"/>
                      <a:pt x="126"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5725025" y="2772450"/>
                <a:ext cx="64050" cy="34800"/>
              </a:xfrm>
              <a:custGeom>
                <a:avLst/>
                <a:gdLst/>
                <a:ahLst/>
                <a:cxnLst/>
                <a:rect l="l" t="t" r="r" b="b"/>
                <a:pathLst>
                  <a:path w="2562" h="1392" extrusionOk="0">
                    <a:moveTo>
                      <a:pt x="2440" y="1"/>
                    </a:moveTo>
                    <a:cubicBezTo>
                      <a:pt x="2400" y="1"/>
                      <a:pt x="2359" y="61"/>
                      <a:pt x="2359" y="102"/>
                    </a:cubicBezTo>
                    <a:cubicBezTo>
                      <a:pt x="2359" y="707"/>
                      <a:pt x="1876" y="1190"/>
                      <a:pt x="1271" y="1211"/>
                    </a:cubicBezTo>
                    <a:cubicBezTo>
                      <a:pt x="686" y="1211"/>
                      <a:pt x="182" y="727"/>
                      <a:pt x="182" y="122"/>
                    </a:cubicBezTo>
                    <a:cubicBezTo>
                      <a:pt x="182" y="82"/>
                      <a:pt x="142" y="41"/>
                      <a:pt x="81" y="41"/>
                    </a:cubicBezTo>
                    <a:cubicBezTo>
                      <a:pt x="41" y="41"/>
                      <a:pt x="1" y="82"/>
                      <a:pt x="1" y="142"/>
                    </a:cubicBezTo>
                    <a:cubicBezTo>
                      <a:pt x="1" y="827"/>
                      <a:pt x="565" y="1392"/>
                      <a:pt x="1271" y="1392"/>
                    </a:cubicBezTo>
                    <a:lnTo>
                      <a:pt x="1291" y="1392"/>
                    </a:lnTo>
                    <a:cubicBezTo>
                      <a:pt x="1997" y="1392"/>
                      <a:pt x="2561" y="807"/>
                      <a:pt x="2541" y="102"/>
                    </a:cubicBezTo>
                    <a:cubicBezTo>
                      <a:pt x="2541" y="61"/>
                      <a:pt x="2501" y="1"/>
                      <a:pt x="2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41"/>
            <p:cNvGrpSpPr/>
            <p:nvPr/>
          </p:nvGrpSpPr>
          <p:grpSpPr>
            <a:xfrm rot="-1232236">
              <a:off x="7040935" y="1637935"/>
              <a:ext cx="827576" cy="534058"/>
              <a:chOff x="8008254" y="1232203"/>
              <a:chExt cx="827615" cy="534083"/>
            </a:xfrm>
          </p:grpSpPr>
          <p:sp>
            <p:nvSpPr>
              <p:cNvPr id="685" name="Google Shape;685;p41"/>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0714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3" name="Picture 2">
            <a:extLst>
              <a:ext uri="{FF2B5EF4-FFF2-40B4-BE49-F238E27FC236}">
                <a16:creationId xmlns:a16="http://schemas.microsoft.com/office/drawing/2014/main" id="{50F8AE2A-294B-A75C-A3A5-C9D4D0274F8A}"/>
              </a:ext>
            </a:extLst>
          </p:cNvPr>
          <p:cNvPicPr>
            <a:picLocks noChangeAspect="1"/>
          </p:cNvPicPr>
          <p:nvPr/>
        </p:nvPicPr>
        <p:blipFill rotWithShape="1">
          <a:blip r:embed="rId3"/>
          <a:srcRect l="20176" t="38157" r="14454" b="38424"/>
          <a:stretch/>
        </p:blipFill>
        <p:spPr>
          <a:xfrm>
            <a:off x="58631" y="596161"/>
            <a:ext cx="9026737" cy="1892568"/>
          </a:xfrm>
          <a:prstGeom prst="rect">
            <a:avLst/>
          </a:prstGeom>
        </p:spPr>
      </p:pic>
      <p:pic>
        <p:nvPicPr>
          <p:cNvPr id="6" name="Picture 5">
            <a:extLst>
              <a:ext uri="{FF2B5EF4-FFF2-40B4-BE49-F238E27FC236}">
                <a16:creationId xmlns:a16="http://schemas.microsoft.com/office/drawing/2014/main" id="{012E6939-1359-1302-2958-90D4D8DDE74A}"/>
              </a:ext>
            </a:extLst>
          </p:cNvPr>
          <p:cNvPicPr>
            <a:picLocks noChangeAspect="1"/>
          </p:cNvPicPr>
          <p:nvPr/>
        </p:nvPicPr>
        <p:blipFill rotWithShape="1">
          <a:blip r:embed="rId3"/>
          <a:srcRect l="20177" t="61394" r="36355" b="14970"/>
          <a:stretch/>
        </p:blipFill>
        <p:spPr>
          <a:xfrm>
            <a:off x="52183" y="2790125"/>
            <a:ext cx="6475331" cy="1980543"/>
          </a:xfrm>
          <a:prstGeom prst="rect">
            <a:avLst/>
          </a:prstGeom>
        </p:spPr>
      </p:pic>
      <p:sp>
        <p:nvSpPr>
          <p:cNvPr id="586" name="Google Shape;586;p41"/>
          <p:cNvSpPr txBox="1">
            <a:spLocks noGrp="1"/>
          </p:cNvSpPr>
          <p:nvPr>
            <p:ph type="title"/>
          </p:nvPr>
        </p:nvSpPr>
        <p:spPr>
          <a:xfrm>
            <a:off x="1765534" y="-5425"/>
            <a:ext cx="5982093" cy="627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effectLst>
                  <a:outerShdw blurRad="38100" dist="38100" dir="2700000" algn="tl">
                    <a:srgbClr val="000000">
                      <a:alpha val="43137"/>
                    </a:srgbClr>
                  </a:outerShdw>
                </a:effectLst>
              </a:rPr>
              <a:t>PURCHASE BEHAVIOUR</a:t>
            </a:r>
          </a:p>
        </p:txBody>
      </p:sp>
      <p:grpSp>
        <p:nvGrpSpPr>
          <p:cNvPr id="588" name="Google Shape;588;p41"/>
          <p:cNvGrpSpPr/>
          <p:nvPr/>
        </p:nvGrpSpPr>
        <p:grpSpPr>
          <a:xfrm>
            <a:off x="7784028" y="2191705"/>
            <a:ext cx="616450" cy="1305975"/>
            <a:chOff x="927650" y="2110250"/>
            <a:chExt cx="616450" cy="1305975"/>
          </a:xfrm>
        </p:grpSpPr>
        <p:sp>
          <p:nvSpPr>
            <p:cNvPr id="589" name="Google Shape;589;p41"/>
            <p:cNvSpPr/>
            <p:nvPr/>
          </p:nvSpPr>
          <p:spPr>
            <a:xfrm>
              <a:off x="1120675" y="2771025"/>
              <a:ext cx="230875" cy="55975"/>
            </a:xfrm>
            <a:custGeom>
              <a:avLst/>
              <a:gdLst/>
              <a:ahLst/>
              <a:cxnLst/>
              <a:rect l="l" t="t" r="r" b="b"/>
              <a:pathLst>
                <a:path w="9235" h="2239" extrusionOk="0">
                  <a:moveTo>
                    <a:pt x="1" y="1"/>
                  </a:moveTo>
                  <a:lnTo>
                    <a:pt x="1" y="1513"/>
                  </a:lnTo>
                  <a:cubicBezTo>
                    <a:pt x="1" y="1916"/>
                    <a:pt x="324" y="2239"/>
                    <a:pt x="707" y="2239"/>
                  </a:cubicBezTo>
                  <a:lnTo>
                    <a:pt x="8509" y="2239"/>
                  </a:lnTo>
                  <a:cubicBezTo>
                    <a:pt x="8912" y="2239"/>
                    <a:pt x="9235" y="1916"/>
                    <a:pt x="9235" y="1513"/>
                  </a:cubicBezTo>
                  <a:lnTo>
                    <a:pt x="92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1117150" y="2768000"/>
              <a:ext cx="237425" cy="62025"/>
            </a:xfrm>
            <a:custGeom>
              <a:avLst/>
              <a:gdLst/>
              <a:ahLst/>
              <a:cxnLst/>
              <a:rect l="l" t="t" r="r" b="b"/>
              <a:pathLst>
                <a:path w="9497" h="2481" extrusionOk="0">
                  <a:moveTo>
                    <a:pt x="9235" y="243"/>
                  </a:moveTo>
                  <a:lnTo>
                    <a:pt x="9235" y="1634"/>
                  </a:lnTo>
                  <a:cubicBezTo>
                    <a:pt x="9235" y="1957"/>
                    <a:pt x="8973" y="2239"/>
                    <a:pt x="8650" y="2239"/>
                  </a:cubicBezTo>
                  <a:lnTo>
                    <a:pt x="848" y="2239"/>
                  </a:lnTo>
                  <a:cubicBezTo>
                    <a:pt x="525" y="2239"/>
                    <a:pt x="263" y="1977"/>
                    <a:pt x="263" y="1634"/>
                  </a:cubicBezTo>
                  <a:lnTo>
                    <a:pt x="263" y="243"/>
                  </a:lnTo>
                  <a:close/>
                  <a:moveTo>
                    <a:pt x="142" y="1"/>
                  </a:moveTo>
                  <a:cubicBezTo>
                    <a:pt x="61" y="1"/>
                    <a:pt x="1" y="61"/>
                    <a:pt x="1" y="122"/>
                  </a:cubicBezTo>
                  <a:lnTo>
                    <a:pt x="1" y="1634"/>
                  </a:lnTo>
                  <a:cubicBezTo>
                    <a:pt x="1" y="2098"/>
                    <a:pt x="384" y="2481"/>
                    <a:pt x="848" y="2481"/>
                  </a:cubicBezTo>
                  <a:lnTo>
                    <a:pt x="8650" y="2481"/>
                  </a:lnTo>
                  <a:cubicBezTo>
                    <a:pt x="9114" y="2481"/>
                    <a:pt x="9497" y="2098"/>
                    <a:pt x="9497" y="1634"/>
                  </a:cubicBezTo>
                  <a:lnTo>
                    <a:pt x="9497" y="122"/>
                  </a:lnTo>
                  <a:cubicBezTo>
                    <a:pt x="9497" y="61"/>
                    <a:pt x="9436" y="1"/>
                    <a:pt x="9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1075825" y="2715600"/>
              <a:ext cx="320100" cy="65550"/>
            </a:xfrm>
            <a:custGeom>
              <a:avLst/>
              <a:gdLst/>
              <a:ahLst/>
              <a:cxnLst/>
              <a:rect l="l" t="t" r="r" b="b"/>
              <a:pathLst>
                <a:path w="12804" h="2622" extrusionOk="0">
                  <a:moveTo>
                    <a:pt x="1009" y="0"/>
                  </a:moveTo>
                  <a:cubicBezTo>
                    <a:pt x="464" y="0"/>
                    <a:pt x="1" y="464"/>
                    <a:pt x="1" y="1008"/>
                  </a:cubicBezTo>
                  <a:lnTo>
                    <a:pt x="1" y="1613"/>
                  </a:lnTo>
                  <a:cubicBezTo>
                    <a:pt x="1" y="2177"/>
                    <a:pt x="464" y="2621"/>
                    <a:pt x="1009" y="2621"/>
                  </a:cubicBezTo>
                  <a:lnTo>
                    <a:pt x="11795" y="2621"/>
                  </a:lnTo>
                  <a:cubicBezTo>
                    <a:pt x="12360" y="2621"/>
                    <a:pt x="12803" y="2177"/>
                    <a:pt x="12803" y="1613"/>
                  </a:cubicBezTo>
                  <a:lnTo>
                    <a:pt x="12803" y="1008"/>
                  </a:lnTo>
                  <a:cubicBezTo>
                    <a:pt x="12803" y="464"/>
                    <a:pt x="12360" y="0"/>
                    <a:pt x="11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952850" y="2361275"/>
              <a:ext cx="566550" cy="390625"/>
            </a:xfrm>
            <a:custGeom>
              <a:avLst/>
              <a:gdLst/>
              <a:ahLst/>
              <a:cxnLst/>
              <a:rect l="l" t="t" r="r" b="b"/>
              <a:pathLst>
                <a:path w="22662" h="15625" extrusionOk="0">
                  <a:moveTo>
                    <a:pt x="3974" y="0"/>
                  </a:moveTo>
                  <a:cubicBezTo>
                    <a:pt x="2838" y="0"/>
                    <a:pt x="1738" y="80"/>
                    <a:pt x="766" y="161"/>
                  </a:cubicBezTo>
                  <a:lnTo>
                    <a:pt x="766" y="826"/>
                  </a:lnTo>
                  <a:lnTo>
                    <a:pt x="726" y="826"/>
                  </a:lnTo>
                  <a:cubicBezTo>
                    <a:pt x="323" y="826"/>
                    <a:pt x="0" y="1169"/>
                    <a:pt x="0" y="1572"/>
                  </a:cubicBezTo>
                  <a:cubicBezTo>
                    <a:pt x="0" y="1975"/>
                    <a:pt x="323" y="2298"/>
                    <a:pt x="726" y="2298"/>
                  </a:cubicBezTo>
                  <a:lnTo>
                    <a:pt x="766" y="2298"/>
                  </a:lnTo>
                  <a:lnTo>
                    <a:pt x="766" y="5241"/>
                  </a:lnTo>
                  <a:lnTo>
                    <a:pt x="726" y="5241"/>
                  </a:lnTo>
                  <a:cubicBezTo>
                    <a:pt x="323" y="5241"/>
                    <a:pt x="0" y="5584"/>
                    <a:pt x="0" y="5987"/>
                  </a:cubicBezTo>
                  <a:cubicBezTo>
                    <a:pt x="0" y="6391"/>
                    <a:pt x="323" y="6713"/>
                    <a:pt x="726" y="6713"/>
                  </a:cubicBezTo>
                  <a:lnTo>
                    <a:pt x="766" y="6713"/>
                  </a:lnTo>
                  <a:lnTo>
                    <a:pt x="766" y="9677"/>
                  </a:lnTo>
                  <a:lnTo>
                    <a:pt x="726" y="9677"/>
                  </a:lnTo>
                  <a:cubicBezTo>
                    <a:pt x="323" y="9677"/>
                    <a:pt x="0" y="10000"/>
                    <a:pt x="0" y="10403"/>
                  </a:cubicBezTo>
                  <a:cubicBezTo>
                    <a:pt x="0" y="10806"/>
                    <a:pt x="323" y="11149"/>
                    <a:pt x="726" y="11149"/>
                  </a:cubicBezTo>
                  <a:lnTo>
                    <a:pt x="766" y="11149"/>
                  </a:lnTo>
                  <a:lnTo>
                    <a:pt x="766" y="11834"/>
                  </a:lnTo>
                  <a:cubicBezTo>
                    <a:pt x="766" y="13931"/>
                    <a:pt x="2460" y="15625"/>
                    <a:pt x="4536" y="15625"/>
                  </a:cubicBezTo>
                  <a:lnTo>
                    <a:pt x="18105" y="15625"/>
                  </a:lnTo>
                  <a:cubicBezTo>
                    <a:pt x="20182" y="15625"/>
                    <a:pt x="21875" y="13931"/>
                    <a:pt x="21875" y="11834"/>
                  </a:cubicBezTo>
                  <a:lnTo>
                    <a:pt x="21875" y="11129"/>
                  </a:lnTo>
                  <a:lnTo>
                    <a:pt x="21916" y="11129"/>
                  </a:lnTo>
                  <a:cubicBezTo>
                    <a:pt x="22319" y="11129"/>
                    <a:pt x="22642" y="10806"/>
                    <a:pt x="22642" y="10403"/>
                  </a:cubicBezTo>
                  <a:cubicBezTo>
                    <a:pt x="22662" y="10000"/>
                    <a:pt x="22319" y="9677"/>
                    <a:pt x="21916" y="9677"/>
                  </a:cubicBezTo>
                  <a:lnTo>
                    <a:pt x="21875" y="9677"/>
                  </a:lnTo>
                  <a:lnTo>
                    <a:pt x="21875" y="6713"/>
                  </a:lnTo>
                  <a:lnTo>
                    <a:pt x="21916" y="6713"/>
                  </a:lnTo>
                  <a:cubicBezTo>
                    <a:pt x="22319" y="6713"/>
                    <a:pt x="22662" y="6391"/>
                    <a:pt x="22662" y="5987"/>
                  </a:cubicBezTo>
                  <a:cubicBezTo>
                    <a:pt x="22662" y="5584"/>
                    <a:pt x="22319" y="5241"/>
                    <a:pt x="21916" y="5241"/>
                  </a:cubicBezTo>
                  <a:lnTo>
                    <a:pt x="21875" y="5241"/>
                  </a:lnTo>
                  <a:lnTo>
                    <a:pt x="21875" y="2298"/>
                  </a:lnTo>
                  <a:lnTo>
                    <a:pt x="21916" y="2298"/>
                  </a:lnTo>
                  <a:cubicBezTo>
                    <a:pt x="22319" y="2298"/>
                    <a:pt x="22662" y="1975"/>
                    <a:pt x="22662" y="1572"/>
                  </a:cubicBezTo>
                  <a:cubicBezTo>
                    <a:pt x="22662" y="1169"/>
                    <a:pt x="22319" y="826"/>
                    <a:pt x="21916" y="826"/>
                  </a:cubicBezTo>
                  <a:lnTo>
                    <a:pt x="21875" y="826"/>
                  </a:lnTo>
                  <a:lnTo>
                    <a:pt x="21875" y="120"/>
                  </a:lnTo>
                  <a:cubicBezTo>
                    <a:pt x="21570" y="72"/>
                    <a:pt x="21243" y="45"/>
                    <a:pt x="20889" y="45"/>
                  </a:cubicBezTo>
                  <a:cubicBezTo>
                    <a:pt x="20658" y="45"/>
                    <a:pt x="20416" y="56"/>
                    <a:pt x="20162" y="80"/>
                  </a:cubicBezTo>
                  <a:cubicBezTo>
                    <a:pt x="17361" y="324"/>
                    <a:pt x="15327" y="1602"/>
                    <a:pt x="12668" y="1602"/>
                  </a:cubicBezTo>
                  <a:cubicBezTo>
                    <a:pt x="11595" y="1602"/>
                    <a:pt x="10421" y="1394"/>
                    <a:pt x="9053" y="826"/>
                  </a:cubicBezTo>
                  <a:cubicBezTo>
                    <a:pt x="7488" y="183"/>
                    <a:pt x="5690" y="0"/>
                    <a:pt x="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949825" y="2358375"/>
              <a:ext cx="572600" cy="396550"/>
            </a:xfrm>
            <a:custGeom>
              <a:avLst/>
              <a:gdLst/>
              <a:ahLst/>
              <a:cxnLst/>
              <a:rect l="l" t="t" r="r" b="b"/>
              <a:pathLst>
                <a:path w="22904" h="15862" extrusionOk="0">
                  <a:moveTo>
                    <a:pt x="4077" y="243"/>
                  </a:moveTo>
                  <a:cubicBezTo>
                    <a:pt x="5724" y="243"/>
                    <a:pt x="7560" y="416"/>
                    <a:pt x="9113" y="1063"/>
                  </a:cubicBezTo>
                  <a:cubicBezTo>
                    <a:pt x="10508" y="1635"/>
                    <a:pt x="11698" y="1846"/>
                    <a:pt x="12782" y="1846"/>
                  </a:cubicBezTo>
                  <a:cubicBezTo>
                    <a:pt x="14222" y="1846"/>
                    <a:pt x="15475" y="1474"/>
                    <a:pt x="16775" y="1083"/>
                  </a:cubicBezTo>
                  <a:cubicBezTo>
                    <a:pt x="17883" y="761"/>
                    <a:pt x="19013" y="438"/>
                    <a:pt x="20283" y="317"/>
                  </a:cubicBezTo>
                  <a:cubicBezTo>
                    <a:pt x="20555" y="299"/>
                    <a:pt x="20810" y="289"/>
                    <a:pt x="21051" y="289"/>
                  </a:cubicBezTo>
                  <a:cubicBezTo>
                    <a:pt x="21347" y="289"/>
                    <a:pt x="21620" y="304"/>
                    <a:pt x="21875" y="337"/>
                  </a:cubicBezTo>
                  <a:lnTo>
                    <a:pt x="21875" y="1083"/>
                  </a:lnTo>
                  <a:lnTo>
                    <a:pt x="22037" y="1083"/>
                  </a:lnTo>
                  <a:cubicBezTo>
                    <a:pt x="22379" y="1083"/>
                    <a:pt x="22642" y="1345"/>
                    <a:pt x="22642" y="1688"/>
                  </a:cubicBezTo>
                  <a:cubicBezTo>
                    <a:pt x="22642" y="2011"/>
                    <a:pt x="22379" y="2293"/>
                    <a:pt x="22037" y="2293"/>
                  </a:cubicBezTo>
                  <a:lnTo>
                    <a:pt x="21875" y="2293"/>
                  </a:lnTo>
                  <a:lnTo>
                    <a:pt x="21875" y="5499"/>
                  </a:lnTo>
                  <a:lnTo>
                    <a:pt x="22037" y="5499"/>
                  </a:lnTo>
                  <a:cubicBezTo>
                    <a:pt x="22379" y="5499"/>
                    <a:pt x="22642" y="5761"/>
                    <a:pt x="22642" y="6103"/>
                  </a:cubicBezTo>
                  <a:cubicBezTo>
                    <a:pt x="22642" y="6446"/>
                    <a:pt x="22379" y="6708"/>
                    <a:pt x="22037" y="6708"/>
                  </a:cubicBezTo>
                  <a:lnTo>
                    <a:pt x="21875" y="6708"/>
                  </a:lnTo>
                  <a:lnTo>
                    <a:pt x="21875" y="9914"/>
                  </a:lnTo>
                  <a:lnTo>
                    <a:pt x="22037" y="9914"/>
                  </a:lnTo>
                  <a:cubicBezTo>
                    <a:pt x="22379" y="9914"/>
                    <a:pt x="22642" y="10176"/>
                    <a:pt x="22642" y="10519"/>
                  </a:cubicBezTo>
                  <a:cubicBezTo>
                    <a:pt x="22642" y="10862"/>
                    <a:pt x="22379" y="11124"/>
                    <a:pt x="22037" y="11124"/>
                  </a:cubicBezTo>
                  <a:lnTo>
                    <a:pt x="21875" y="11124"/>
                  </a:lnTo>
                  <a:lnTo>
                    <a:pt x="21875" y="11950"/>
                  </a:lnTo>
                  <a:cubicBezTo>
                    <a:pt x="21875" y="13966"/>
                    <a:pt x="20242" y="15600"/>
                    <a:pt x="18226" y="15600"/>
                  </a:cubicBezTo>
                  <a:lnTo>
                    <a:pt x="4657" y="15600"/>
                  </a:lnTo>
                  <a:cubicBezTo>
                    <a:pt x="2661" y="15600"/>
                    <a:pt x="1008" y="13966"/>
                    <a:pt x="1008" y="11950"/>
                  </a:cubicBezTo>
                  <a:lnTo>
                    <a:pt x="1008" y="11124"/>
                  </a:lnTo>
                  <a:lnTo>
                    <a:pt x="847" y="11124"/>
                  </a:lnTo>
                  <a:cubicBezTo>
                    <a:pt x="524" y="11124"/>
                    <a:pt x="242" y="10862"/>
                    <a:pt x="242" y="10519"/>
                  </a:cubicBezTo>
                  <a:cubicBezTo>
                    <a:pt x="242" y="10176"/>
                    <a:pt x="524" y="9914"/>
                    <a:pt x="847" y="9914"/>
                  </a:cubicBezTo>
                  <a:lnTo>
                    <a:pt x="1008" y="9914"/>
                  </a:lnTo>
                  <a:lnTo>
                    <a:pt x="1008" y="6708"/>
                  </a:lnTo>
                  <a:lnTo>
                    <a:pt x="847" y="6708"/>
                  </a:lnTo>
                  <a:cubicBezTo>
                    <a:pt x="524" y="6708"/>
                    <a:pt x="242" y="6446"/>
                    <a:pt x="242" y="6103"/>
                  </a:cubicBezTo>
                  <a:cubicBezTo>
                    <a:pt x="242" y="5761"/>
                    <a:pt x="524" y="5499"/>
                    <a:pt x="847" y="5499"/>
                  </a:cubicBezTo>
                  <a:lnTo>
                    <a:pt x="1008" y="5499"/>
                  </a:lnTo>
                  <a:lnTo>
                    <a:pt x="1008" y="2293"/>
                  </a:lnTo>
                  <a:lnTo>
                    <a:pt x="847" y="2293"/>
                  </a:lnTo>
                  <a:cubicBezTo>
                    <a:pt x="524" y="2293"/>
                    <a:pt x="242" y="2011"/>
                    <a:pt x="242" y="1688"/>
                  </a:cubicBezTo>
                  <a:cubicBezTo>
                    <a:pt x="242" y="1345"/>
                    <a:pt x="524" y="1083"/>
                    <a:pt x="847" y="1083"/>
                  </a:cubicBezTo>
                  <a:lnTo>
                    <a:pt x="1008" y="1083"/>
                  </a:lnTo>
                  <a:lnTo>
                    <a:pt x="1008" y="398"/>
                  </a:lnTo>
                  <a:cubicBezTo>
                    <a:pt x="1822" y="331"/>
                    <a:pt x="2902" y="243"/>
                    <a:pt x="4077" y="243"/>
                  </a:cubicBezTo>
                  <a:close/>
                  <a:moveTo>
                    <a:pt x="4065" y="0"/>
                  </a:moveTo>
                  <a:cubicBezTo>
                    <a:pt x="3012" y="0"/>
                    <a:pt x="1941" y="67"/>
                    <a:pt x="887" y="156"/>
                  </a:cubicBezTo>
                  <a:lnTo>
                    <a:pt x="766" y="176"/>
                  </a:lnTo>
                  <a:lnTo>
                    <a:pt x="766" y="821"/>
                  </a:lnTo>
                  <a:cubicBezTo>
                    <a:pt x="323" y="882"/>
                    <a:pt x="0" y="1245"/>
                    <a:pt x="0" y="1688"/>
                  </a:cubicBezTo>
                  <a:cubicBezTo>
                    <a:pt x="0" y="2132"/>
                    <a:pt x="323" y="2495"/>
                    <a:pt x="766" y="2535"/>
                  </a:cubicBezTo>
                  <a:lnTo>
                    <a:pt x="766" y="5237"/>
                  </a:lnTo>
                  <a:cubicBezTo>
                    <a:pt x="323" y="5297"/>
                    <a:pt x="0" y="5660"/>
                    <a:pt x="0" y="6103"/>
                  </a:cubicBezTo>
                  <a:cubicBezTo>
                    <a:pt x="0" y="6547"/>
                    <a:pt x="323" y="6910"/>
                    <a:pt x="766" y="6950"/>
                  </a:cubicBezTo>
                  <a:lnTo>
                    <a:pt x="766" y="9672"/>
                  </a:lnTo>
                  <a:cubicBezTo>
                    <a:pt x="323" y="9712"/>
                    <a:pt x="0" y="10075"/>
                    <a:pt x="0" y="10519"/>
                  </a:cubicBezTo>
                  <a:cubicBezTo>
                    <a:pt x="0" y="10962"/>
                    <a:pt x="323" y="11325"/>
                    <a:pt x="766" y="11386"/>
                  </a:cubicBezTo>
                  <a:lnTo>
                    <a:pt x="766" y="11950"/>
                  </a:lnTo>
                  <a:cubicBezTo>
                    <a:pt x="766" y="14108"/>
                    <a:pt x="2520" y="15862"/>
                    <a:pt x="4657" y="15862"/>
                  </a:cubicBezTo>
                  <a:lnTo>
                    <a:pt x="18226" y="15862"/>
                  </a:lnTo>
                  <a:cubicBezTo>
                    <a:pt x="20383" y="15862"/>
                    <a:pt x="22117" y="14108"/>
                    <a:pt x="22117" y="11950"/>
                  </a:cubicBezTo>
                  <a:lnTo>
                    <a:pt x="22117" y="11386"/>
                  </a:lnTo>
                  <a:cubicBezTo>
                    <a:pt x="22561" y="11325"/>
                    <a:pt x="22904" y="10962"/>
                    <a:pt x="22904" y="10519"/>
                  </a:cubicBezTo>
                  <a:cubicBezTo>
                    <a:pt x="22904" y="10075"/>
                    <a:pt x="22561" y="9712"/>
                    <a:pt x="22117" y="9672"/>
                  </a:cubicBezTo>
                  <a:lnTo>
                    <a:pt x="22117" y="6950"/>
                  </a:lnTo>
                  <a:cubicBezTo>
                    <a:pt x="22561" y="6910"/>
                    <a:pt x="22904" y="6547"/>
                    <a:pt x="22904" y="6103"/>
                  </a:cubicBezTo>
                  <a:cubicBezTo>
                    <a:pt x="22904" y="5660"/>
                    <a:pt x="22561" y="5297"/>
                    <a:pt x="22117" y="5237"/>
                  </a:cubicBezTo>
                  <a:lnTo>
                    <a:pt x="22117" y="2535"/>
                  </a:lnTo>
                  <a:cubicBezTo>
                    <a:pt x="22561" y="2495"/>
                    <a:pt x="22904" y="2132"/>
                    <a:pt x="22904" y="1688"/>
                  </a:cubicBezTo>
                  <a:cubicBezTo>
                    <a:pt x="22904" y="1245"/>
                    <a:pt x="22561" y="882"/>
                    <a:pt x="22117" y="821"/>
                  </a:cubicBezTo>
                  <a:lnTo>
                    <a:pt x="22117" y="115"/>
                  </a:lnTo>
                  <a:lnTo>
                    <a:pt x="22017" y="95"/>
                  </a:lnTo>
                  <a:cubicBezTo>
                    <a:pt x="21746" y="52"/>
                    <a:pt x="21453" y="32"/>
                    <a:pt x="21137" y="32"/>
                  </a:cubicBezTo>
                  <a:cubicBezTo>
                    <a:pt x="20863" y="32"/>
                    <a:pt x="20571" y="47"/>
                    <a:pt x="20263" y="75"/>
                  </a:cubicBezTo>
                  <a:cubicBezTo>
                    <a:pt x="18952" y="176"/>
                    <a:pt x="17823" y="519"/>
                    <a:pt x="16714" y="841"/>
                  </a:cubicBezTo>
                  <a:cubicBezTo>
                    <a:pt x="15428" y="1224"/>
                    <a:pt x="14182" y="1593"/>
                    <a:pt x="12758" y="1593"/>
                  </a:cubicBezTo>
                  <a:cubicBezTo>
                    <a:pt x="11704" y="1593"/>
                    <a:pt x="10552" y="1390"/>
                    <a:pt x="9214" y="841"/>
                  </a:cubicBezTo>
                  <a:cubicBezTo>
                    <a:pt x="7666" y="202"/>
                    <a:pt x="5892" y="0"/>
                    <a:pt x="4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949825" y="2268500"/>
              <a:ext cx="572600" cy="42875"/>
            </a:xfrm>
            <a:custGeom>
              <a:avLst/>
              <a:gdLst/>
              <a:ahLst/>
              <a:cxnLst/>
              <a:rect l="l" t="t" r="r" b="b"/>
              <a:pathLst>
                <a:path w="22904" h="1715" extrusionOk="0">
                  <a:moveTo>
                    <a:pt x="22037" y="243"/>
                  </a:moveTo>
                  <a:cubicBezTo>
                    <a:pt x="22379" y="243"/>
                    <a:pt x="22642" y="525"/>
                    <a:pt x="22642" y="868"/>
                  </a:cubicBezTo>
                  <a:cubicBezTo>
                    <a:pt x="22642" y="1190"/>
                    <a:pt x="22379" y="1473"/>
                    <a:pt x="22037" y="1473"/>
                  </a:cubicBezTo>
                  <a:lnTo>
                    <a:pt x="847" y="1473"/>
                  </a:lnTo>
                  <a:cubicBezTo>
                    <a:pt x="524" y="1473"/>
                    <a:pt x="242" y="1190"/>
                    <a:pt x="242" y="868"/>
                  </a:cubicBezTo>
                  <a:cubicBezTo>
                    <a:pt x="242" y="525"/>
                    <a:pt x="524" y="243"/>
                    <a:pt x="847" y="243"/>
                  </a:cubicBezTo>
                  <a:close/>
                  <a:moveTo>
                    <a:pt x="847" y="1"/>
                  </a:moveTo>
                  <a:cubicBezTo>
                    <a:pt x="383" y="1"/>
                    <a:pt x="0" y="384"/>
                    <a:pt x="0" y="868"/>
                  </a:cubicBezTo>
                  <a:cubicBezTo>
                    <a:pt x="0" y="1331"/>
                    <a:pt x="383" y="1715"/>
                    <a:pt x="847" y="1715"/>
                  </a:cubicBezTo>
                  <a:lnTo>
                    <a:pt x="22037" y="1715"/>
                  </a:lnTo>
                  <a:cubicBezTo>
                    <a:pt x="22521" y="1715"/>
                    <a:pt x="22904" y="1331"/>
                    <a:pt x="22904" y="868"/>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968975" y="2110250"/>
              <a:ext cx="533800" cy="164325"/>
            </a:xfrm>
            <a:custGeom>
              <a:avLst/>
              <a:gdLst/>
              <a:ahLst/>
              <a:cxnLst/>
              <a:rect l="l" t="t" r="r" b="b"/>
              <a:pathLst>
                <a:path w="21352" h="6573" extrusionOk="0">
                  <a:moveTo>
                    <a:pt x="17460" y="242"/>
                  </a:moveTo>
                  <a:cubicBezTo>
                    <a:pt x="19476" y="242"/>
                    <a:pt x="21109" y="1895"/>
                    <a:pt x="21109" y="3911"/>
                  </a:cubicBezTo>
                  <a:lnTo>
                    <a:pt x="21109" y="6331"/>
                  </a:lnTo>
                  <a:lnTo>
                    <a:pt x="242" y="6331"/>
                  </a:lnTo>
                  <a:lnTo>
                    <a:pt x="242" y="3911"/>
                  </a:lnTo>
                  <a:cubicBezTo>
                    <a:pt x="242" y="1895"/>
                    <a:pt x="1895" y="242"/>
                    <a:pt x="3891" y="242"/>
                  </a:cubicBezTo>
                  <a:close/>
                  <a:moveTo>
                    <a:pt x="3891" y="0"/>
                  </a:moveTo>
                  <a:cubicBezTo>
                    <a:pt x="1754" y="0"/>
                    <a:pt x="0" y="1754"/>
                    <a:pt x="0" y="3911"/>
                  </a:cubicBezTo>
                  <a:lnTo>
                    <a:pt x="0" y="6452"/>
                  </a:lnTo>
                  <a:cubicBezTo>
                    <a:pt x="0" y="6532"/>
                    <a:pt x="61" y="6573"/>
                    <a:pt x="121" y="6573"/>
                  </a:cubicBezTo>
                  <a:lnTo>
                    <a:pt x="21230" y="6573"/>
                  </a:lnTo>
                  <a:cubicBezTo>
                    <a:pt x="21311" y="6573"/>
                    <a:pt x="21351" y="6532"/>
                    <a:pt x="21351" y="6452"/>
                  </a:cubicBezTo>
                  <a:lnTo>
                    <a:pt x="21351" y="3911"/>
                  </a:lnTo>
                  <a:cubicBezTo>
                    <a:pt x="21351" y="1754"/>
                    <a:pt x="19617" y="0"/>
                    <a:pt x="17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968975" y="2305300"/>
              <a:ext cx="533800" cy="80175"/>
            </a:xfrm>
            <a:custGeom>
              <a:avLst/>
              <a:gdLst/>
              <a:ahLst/>
              <a:cxnLst/>
              <a:rect l="l" t="t" r="r" b="b"/>
              <a:pathLst>
                <a:path w="21352" h="3207" extrusionOk="0">
                  <a:moveTo>
                    <a:pt x="21109" y="243"/>
                  </a:moveTo>
                  <a:lnTo>
                    <a:pt x="21109" y="2944"/>
                  </a:lnTo>
                  <a:lnTo>
                    <a:pt x="242" y="2944"/>
                  </a:lnTo>
                  <a:lnTo>
                    <a:pt x="242" y="243"/>
                  </a:lnTo>
                  <a:close/>
                  <a:moveTo>
                    <a:pt x="121" y="1"/>
                  </a:moveTo>
                  <a:cubicBezTo>
                    <a:pt x="61" y="1"/>
                    <a:pt x="0" y="61"/>
                    <a:pt x="0" y="122"/>
                  </a:cubicBezTo>
                  <a:lnTo>
                    <a:pt x="0" y="3065"/>
                  </a:lnTo>
                  <a:cubicBezTo>
                    <a:pt x="0" y="3146"/>
                    <a:pt x="61" y="3206"/>
                    <a:pt x="121" y="3206"/>
                  </a:cubicBezTo>
                  <a:lnTo>
                    <a:pt x="21230" y="3206"/>
                  </a:lnTo>
                  <a:cubicBezTo>
                    <a:pt x="21311" y="3206"/>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949825" y="2378900"/>
              <a:ext cx="572600" cy="43375"/>
            </a:xfrm>
            <a:custGeom>
              <a:avLst/>
              <a:gdLst/>
              <a:ahLst/>
              <a:cxnLst/>
              <a:rect l="l" t="t" r="r" b="b"/>
              <a:pathLst>
                <a:path w="22904" h="1735" extrusionOk="0">
                  <a:moveTo>
                    <a:pt x="22037" y="262"/>
                  </a:moveTo>
                  <a:cubicBezTo>
                    <a:pt x="22379" y="262"/>
                    <a:pt x="22642" y="524"/>
                    <a:pt x="22642" y="867"/>
                  </a:cubicBezTo>
                  <a:cubicBezTo>
                    <a:pt x="22642" y="1190"/>
                    <a:pt x="22379" y="1472"/>
                    <a:pt x="22037" y="1472"/>
                  </a:cubicBezTo>
                  <a:lnTo>
                    <a:pt x="847" y="1472"/>
                  </a:lnTo>
                  <a:cubicBezTo>
                    <a:pt x="524" y="1472"/>
                    <a:pt x="242" y="1190"/>
                    <a:pt x="242" y="867"/>
                  </a:cubicBezTo>
                  <a:cubicBezTo>
                    <a:pt x="242" y="524"/>
                    <a:pt x="524" y="262"/>
                    <a:pt x="847" y="262"/>
                  </a:cubicBezTo>
                  <a:close/>
                  <a:moveTo>
                    <a:pt x="847" y="0"/>
                  </a:moveTo>
                  <a:cubicBezTo>
                    <a:pt x="383" y="0"/>
                    <a:pt x="0" y="383"/>
                    <a:pt x="0" y="867"/>
                  </a:cubicBezTo>
                  <a:cubicBezTo>
                    <a:pt x="0" y="1331"/>
                    <a:pt x="383" y="1734"/>
                    <a:pt x="847" y="1734"/>
                  </a:cubicBezTo>
                  <a:lnTo>
                    <a:pt x="22037" y="1734"/>
                  </a:lnTo>
                  <a:cubicBezTo>
                    <a:pt x="22521" y="1734"/>
                    <a:pt x="22904" y="1331"/>
                    <a:pt x="22904" y="867"/>
                  </a:cubicBezTo>
                  <a:cubicBezTo>
                    <a:pt x="22904" y="383"/>
                    <a:pt x="22521" y="0"/>
                    <a:pt x="22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968975" y="2415675"/>
              <a:ext cx="533800" cy="80175"/>
            </a:xfrm>
            <a:custGeom>
              <a:avLst/>
              <a:gdLst/>
              <a:ahLst/>
              <a:cxnLst/>
              <a:rect l="l" t="t" r="r" b="b"/>
              <a:pathLst>
                <a:path w="21352" h="3207" extrusionOk="0">
                  <a:moveTo>
                    <a:pt x="21109" y="263"/>
                  </a:moveTo>
                  <a:lnTo>
                    <a:pt x="21109" y="2945"/>
                  </a:lnTo>
                  <a:lnTo>
                    <a:pt x="242" y="2945"/>
                  </a:lnTo>
                  <a:lnTo>
                    <a:pt x="242" y="263"/>
                  </a:lnTo>
                  <a:close/>
                  <a:moveTo>
                    <a:pt x="121" y="1"/>
                  </a:moveTo>
                  <a:cubicBezTo>
                    <a:pt x="61" y="1"/>
                    <a:pt x="0" y="61"/>
                    <a:pt x="0" y="122"/>
                  </a:cubicBezTo>
                  <a:lnTo>
                    <a:pt x="0" y="3065"/>
                  </a:lnTo>
                  <a:cubicBezTo>
                    <a:pt x="0" y="3146"/>
                    <a:pt x="61" y="3207"/>
                    <a:pt x="121" y="3207"/>
                  </a:cubicBezTo>
                  <a:lnTo>
                    <a:pt x="21230" y="3207"/>
                  </a:lnTo>
                  <a:cubicBezTo>
                    <a:pt x="21311" y="3207"/>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949825" y="2489275"/>
              <a:ext cx="572600" cy="43375"/>
            </a:xfrm>
            <a:custGeom>
              <a:avLst/>
              <a:gdLst/>
              <a:ahLst/>
              <a:cxnLst/>
              <a:rect l="l" t="t" r="r" b="b"/>
              <a:pathLst>
                <a:path w="22904" h="1735" extrusionOk="0">
                  <a:moveTo>
                    <a:pt x="22037" y="263"/>
                  </a:moveTo>
                  <a:cubicBezTo>
                    <a:pt x="22379" y="263"/>
                    <a:pt x="22642" y="525"/>
                    <a:pt x="22642" y="867"/>
                  </a:cubicBezTo>
                  <a:cubicBezTo>
                    <a:pt x="22642" y="1210"/>
                    <a:pt x="22379" y="1472"/>
                    <a:pt x="22037" y="1472"/>
                  </a:cubicBezTo>
                  <a:lnTo>
                    <a:pt x="847" y="1472"/>
                  </a:lnTo>
                  <a:cubicBezTo>
                    <a:pt x="524" y="1472"/>
                    <a:pt x="242" y="1210"/>
                    <a:pt x="242" y="867"/>
                  </a:cubicBezTo>
                  <a:cubicBezTo>
                    <a:pt x="242" y="525"/>
                    <a:pt x="524" y="263"/>
                    <a:pt x="847" y="263"/>
                  </a:cubicBezTo>
                  <a:close/>
                  <a:moveTo>
                    <a:pt x="847" y="1"/>
                  </a:moveTo>
                  <a:cubicBezTo>
                    <a:pt x="383" y="1"/>
                    <a:pt x="0" y="384"/>
                    <a:pt x="0" y="867"/>
                  </a:cubicBezTo>
                  <a:cubicBezTo>
                    <a:pt x="0" y="1331"/>
                    <a:pt x="383" y="1734"/>
                    <a:pt x="847" y="1734"/>
                  </a:cubicBezTo>
                  <a:lnTo>
                    <a:pt x="22037" y="1734"/>
                  </a:lnTo>
                  <a:cubicBezTo>
                    <a:pt x="22521" y="1734"/>
                    <a:pt x="22904" y="1331"/>
                    <a:pt x="22904" y="867"/>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968975" y="2526075"/>
              <a:ext cx="533800" cy="80150"/>
            </a:xfrm>
            <a:custGeom>
              <a:avLst/>
              <a:gdLst/>
              <a:ahLst/>
              <a:cxnLst/>
              <a:rect l="l" t="t" r="r" b="b"/>
              <a:pathLst>
                <a:path w="21352" h="3206" extrusionOk="0">
                  <a:moveTo>
                    <a:pt x="21109" y="262"/>
                  </a:moveTo>
                  <a:lnTo>
                    <a:pt x="21109" y="2944"/>
                  </a:lnTo>
                  <a:lnTo>
                    <a:pt x="242" y="2944"/>
                  </a:lnTo>
                  <a:lnTo>
                    <a:pt x="242" y="262"/>
                  </a:lnTo>
                  <a:close/>
                  <a:moveTo>
                    <a:pt x="121" y="0"/>
                  </a:moveTo>
                  <a:cubicBezTo>
                    <a:pt x="61" y="0"/>
                    <a:pt x="0" y="61"/>
                    <a:pt x="0" y="121"/>
                  </a:cubicBezTo>
                  <a:lnTo>
                    <a:pt x="0" y="3085"/>
                  </a:lnTo>
                  <a:cubicBezTo>
                    <a:pt x="0" y="3146"/>
                    <a:pt x="61" y="3206"/>
                    <a:pt x="121" y="3206"/>
                  </a:cubicBezTo>
                  <a:lnTo>
                    <a:pt x="21230" y="3206"/>
                  </a:lnTo>
                  <a:cubicBezTo>
                    <a:pt x="21311" y="3206"/>
                    <a:pt x="21351" y="3146"/>
                    <a:pt x="21351" y="3085"/>
                  </a:cubicBezTo>
                  <a:lnTo>
                    <a:pt x="21351" y="121"/>
                  </a:lnTo>
                  <a:cubicBezTo>
                    <a:pt x="21351" y="61"/>
                    <a:pt x="21311" y="0"/>
                    <a:pt x="21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968975" y="2636450"/>
              <a:ext cx="533800" cy="118475"/>
            </a:xfrm>
            <a:custGeom>
              <a:avLst/>
              <a:gdLst/>
              <a:ahLst/>
              <a:cxnLst/>
              <a:rect l="l" t="t" r="r" b="b"/>
              <a:pathLst>
                <a:path w="21352" h="4739" extrusionOk="0">
                  <a:moveTo>
                    <a:pt x="21109" y="263"/>
                  </a:moveTo>
                  <a:lnTo>
                    <a:pt x="21109" y="827"/>
                  </a:lnTo>
                  <a:cubicBezTo>
                    <a:pt x="21109" y="2843"/>
                    <a:pt x="19476" y="4477"/>
                    <a:pt x="17460" y="4477"/>
                  </a:cubicBezTo>
                  <a:lnTo>
                    <a:pt x="3891" y="4477"/>
                  </a:lnTo>
                  <a:cubicBezTo>
                    <a:pt x="1895" y="4477"/>
                    <a:pt x="242" y="2843"/>
                    <a:pt x="242" y="827"/>
                  </a:cubicBezTo>
                  <a:lnTo>
                    <a:pt x="242" y="263"/>
                  </a:lnTo>
                  <a:close/>
                  <a:moveTo>
                    <a:pt x="121" y="1"/>
                  </a:moveTo>
                  <a:cubicBezTo>
                    <a:pt x="61" y="1"/>
                    <a:pt x="0" y="61"/>
                    <a:pt x="0" y="142"/>
                  </a:cubicBezTo>
                  <a:lnTo>
                    <a:pt x="0" y="827"/>
                  </a:lnTo>
                  <a:cubicBezTo>
                    <a:pt x="0" y="2985"/>
                    <a:pt x="1754" y="4739"/>
                    <a:pt x="3891" y="4739"/>
                  </a:cubicBezTo>
                  <a:lnTo>
                    <a:pt x="17460" y="4739"/>
                  </a:lnTo>
                  <a:cubicBezTo>
                    <a:pt x="19617" y="4739"/>
                    <a:pt x="21351" y="2985"/>
                    <a:pt x="21351" y="827"/>
                  </a:cubicBezTo>
                  <a:lnTo>
                    <a:pt x="21351" y="14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949825" y="2599650"/>
              <a:ext cx="572600" cy="43375"/>
            </a:xfrm>
            <a:custGeom>
              <a:avLst/>
              <a:gdLst/>
              <a:ahLst/>
              <a:cxnLst/>
              <a:rect l="l" t="t" r="r" b="b"/>
              <a:pathLst>
                <a:path w="22904" h="1735" extrusionOk="0">
                  <a:moveTo>
                    <a:pt x="22037" y="263"/>
                  </a:moveTo>
                  <a:cubicBezTo>
                    <a:pt x="22379" y="263"/>
                    <a:pt x="22642" y="525"/>
                    <a:pt x="22642" y="868"/>
                  </a:cubicBezTo>
                  <a:cubicBezTo>
                    <a:pt x="22642" y="1211"/>
                    <a:pt x="22379" y="1473"/>
                    <a:pt x="22037" y="1473"/>
                  </a:cubicBezTo>
                  <a:lnTo>
                    <a:pt x="847" y="1473"/>
                  </a:lnTo>
                  <a:cubicBezTo>
                    <a:pt x="524" y="1473"/>
                    <a:pt x="242" y="1211"/>
                    <a:pt x="242" y="868"/>
                  </a:cubicBezTo>
                  <a:cubicBezTo>
                    <a:pt x="242" y="525"/>
                    <a:pt x="524" y="263"/>
                    <a:pt x="847" y="263"/>
                  </a:cubicBezTo>
                  <a:close/>
                  <a:moveTo>
                    <a:pt x="847" y="1"/>
                  </a:moveTo>
                  <a:cubicBezTo>
                    <a:pt x="383" y="1"/>
                    <a:pt x="0" y="404"/>
                    <a:pt x="0" y="868"/>
                  </a:cubicBezTo>
                  <a:cubicBezTo>
                    <a:pt x="0" y="1352"/>
                    <a:pt x="383" y="1735"/>
                    <a:pt x="847" y="1735"/>
                  </a:cubicBezTo>
                  <a:lnTo>
                    <a:pt x="22037" y="1735"/>
                  </a:lnTo>
                  <a:cubicBezTo>
                    <a:pt x="22521" y="1735"/>
                    <a:pt x="22904" y="1352"/>
                    <a:pt x="22904" y="868"/>
                  </a:cubicBezTo>
                  <a:cubicBezTo>
                    <a:pt x="22904" y="40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930675" y="2826975"/>
              <a:ext cx="610400" cy="586225"/>
            </a:xfrm>
            <a:custGeom>
              <a:avLst/>
              <a:gdLst/>
              <a:ahLst/>
              <a:cxnLst/>
              <a:rect l="l" t="t" r="r" b="b"/>
              <a:pathLst>
                <a:path w="24416" h="23449" extrusionOk="0">
                  <a:moveTo>
                    <a:pt x="1613" y="1"/>
                  </a:moveTo>
                  <a:cubicBezTo>
                    <a:pt x="726" y="1"/>
                    <a:pt x="0" y="727"/>
                    <a:pt x="0" y="1593"/>
                  </a:cubicBezTo>
                  <a:lnTo>
                    <a:pt x="0" y="21856"/>
                  </a:lnTo>
                  <a:cubicBezTo>
                    <a:pt x="0" y="22723"/>
                    <a:pt x="726" y="23449"/>
                    <a:pt x="1613" y="23449"/>
                  </a:cubicBezTo>
                  <a:lnTo>
                    <a:pt x="22823" y="23449"/>
                  </a:lnTo>
                  <a:cubicBezTo>
                    <a:pt x="23710" y="23449"/>
                    <a:pt x="24416" y="22723"/>
                    <a:pt x="24416" y="21856"/>
                  </a:cubicBezTo>
                  <a:lnTo>
                    <a:pt x="24416" y="1593"/>
                  </a:lnTo>
                  <a:cubicBezTo>
                    <a:pt x="24416" y="727"/>
                    <a:pt x="23710" y="1"/>
                    <a:pt x="22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927650" y="2823950"/>
              <a:ext cx="616450" cy="592275"/>
            </a:xfrm>
            <a:custGeom>
              <a:avLst/>
              <a:gdLst/>
              <a:ahLst/>
              <a:cxnLst/>
              <a:rect l="l" t="t" r="r" b="b"/>
              <a:pathLst>
                <a:path w="24658" h="23691" extrusionOk="0">
                  <a:moveTo>
                    <a:pt x="22944" y="243"/>
                  </a:moveTo>
                  <a:cubicBezTo>
                    <a:pt x="23750" y="243"/>
                    <a:pt x="24416" y="908"/>
                    <a:pt x="24416" y="1714"/>
                  </a:cubicBezTo>
                  <a:lnTo>
                    <a:pt x="24416" y="21977"/>
                  </a:lnTo>
                  <a:cubicBezTo>
                    <a:pt x="24416" y="22783"/>
                    <a:pt x="23750" y="23449"/>
                    <a:pt x="22944" y="23449"/>
                  </a:cubicBezTo>
                  <a:lnTo>
                    <a:pt x="1734" y="23449"/>
                  </a:lnTo>
                  <a:cubicBezTo>
                    <a:pt x="907" y="23449"/>
                    <a:pt x="242" y="22783"/>
                    <a:pt x="242" y="21977"/>
                  </a:cubicBezTo>
                  <a:lnTo>
                    <a:pt x="242" y="1714"/>
                  </a:lnTo>
                  <a:cubicBezTo>
                    <a:pt x="242" y="908"/>
                    <a:pt x="907" y="243"/>
                    <a:pt x="1734" y="243"/>
                  </a:cubicBezTo>
                  <a:close/>
                  <a:moveTo>
                    <a:pt x="1734" y="1"/>
                  </a:moveTo>
                  <a:cubicBezTo>
                    <a:pt x="766" y="1"/>
                    <a:pt x="0" y="767"/>
                    <a:pt x="0" y="1714"/>
                  </a:cubicBezTo>
                  <a:lnTo>
                    <a:pt x="0" y="21977"/>
                  </a:lnTo>
                  <a:cubicBezTo>
                    <a:pt x="0" y="22924"/>
                    <a:pt x="766" y="23691"/>
                    <a:pt x="1734" y="23691"/>
                  </a:cubicBezTo>
                  <a:lnTo>
                    <a:pt x="22944" y="23691"/>
                  </a:lnTo>
                  <a:cubicBezTo>
                    <a:pt x="23892" y="23691"/>
                    <a:pt x="24658" y="22924"/>
                    <a:pt x="24658" y="21977"/>
                  </a:cubicBezTo>
                  <a:lnTo>
                    <a:pt x="24658" y="1714"/>
                  </a:lnTo>
                  <a:cubicBezTo>
                    <a:pt x="24658" y="767"/>
                    <a:pt x="23892" y="1"/>
                    <a:pt x="22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1008800" y="2938875"/>
              <a:ext cx="454650" cy="422400"/>
            </a:xfrm>
            <a:custGeom>
              <a:avLst/>
              <a:gdLst/>
              <a:ahLst/>
              <a:cxnLst/>
              <a:rect l="l" t="t" r="r" b="b"/>
              <a:pathLst>
                <a:path w="18186" h="16896" extrusionOk="0">
                  <a:moveTo>
                    <a:pt x="1794" y="1"/>
                  </a:moveTo>
                  <a:cubicBezTo>
                    <a:pt x="807" y="1"/>
                    <a:pt x="0" y="807"/>
                    <a:pt x="0" y="1815"/>
                  </a:cubicBezTo>
                  <a:lnTo>
                    <a:pt x="0" y="15081"/>
                  </a:lnTo>
                  <a:cubicBezTo>
                    <a:pt x="0" y="16089"/>
                    <a:pt x="807" y="16896"/>
                    <a:pt x="1794" y="16896"/>
                  </a:cubicBezTo>
                  <a:lnTo>
                    <a:pt x="16371" y="16896"/>
                  </a:lnTo>
                  <a:cubicBezTo>
                    <a:pt x="17379" y="16896"/>
                    <a:pt x="18186" y="16089"/>
                    <a:pt x="18186" y="15081"/>
                  </a:cubicBezTo>
                  <a:lnTo>
                    <a:pt x="18186" y="1815"/>
                  </a:lnTo>
                  <a:cubicBezTo>
                    <a:pt x="18186" y="807"/>
                    <a:pt x="17379" y="1"/>
                    <a:pt x="16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1303650" y="2966600"/>
              <a:ext cx="73100" cy="166350"/>
            </a:xfrm>
            <a:custGeom>
              <a:avLst/>
              <a:gdLst/>
              <a:ahLst/>
              <a:cxnLst/>
              <a:rect l="l" t="t" r="r" b="b"/>
              <a:pathLst>
                <a:path w="2924"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1303650" y="3103200"/>
              <a:ext cx="73100" cy="29750"/>
            </a:xfrm>
            <a:custGeom>
              <a:avLst/>
              <a:gdLst/>
              <a:ahLst/>
              <a:cxnLst/>
              <a:rect l="l" t="t" r="r" b="b"/>
              <a:pathLst>
                <a:path w="2924" h="1190" extrusionOk="0">
                  <a:moveTo>
                    <a:pt x="1" y="0"/>
                  </a:moveTo>
                  <a:lnTo>
                    <a:pt x="1" y="746"/>
                  </a:lnTo>
                  <a:cubicBezTo>
                    <a:pt x="1" y="988"/>
                    <a:pt x="18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1094975" y="2966600"/>
              <a:ext cx="73125" cy="166350"/>
            </a:xfrm>
            <a:custGeom>
              <a:avLst/>
              <a:gdLst/>
              <a:ahLst/>
              <a:cxnLst/>
              <a:rect l="l" t="t" r="r" b="b"/>
              <a:pathLst>
                <a:path w="2925"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1094975" y="3103200"/>
              <a:ext cx="73125" cy="29750"/>
            </a:xfrm>
            <a:custGeom>
              <a:avLst/>
              <a:gdLst/>
              <a:ahLst/>
              <a:cxnLst/>
              <a:rect l="l" t="t" r="r" b="b"/>
              <a:pathLst>
                <a:path w="2925" h="1190" extrusionOk="0">
                  <a:moveTo>
                    <a:pt x="1" y="0"/>
                  </a:moveTo>
                  <a:lnTo>
                    <a:pt x="1" y="746"/>
                  </a:lnTo>
                  <a:cubicBezTo>
                    <a:pt x="1" y="988"/>
                    <a:pt x="20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1005250" y="3280100"/>
              <a:ext cx="461225" cy="6600"/>
            </a:xfrm>
            <a:custGeom>
              <a:avLst/>
              <a:gdLst/>
              <a:ahLst/>
              <a:cxnLst/>
              <a:rect l="l" t="t" r="r" b="b"/>
              <a:pathLst>
                <a:path w="18449" h="264" extrusionOk="0">
                  <a:moveTo>
                    <a:pt x="142" y="1"/>
                  </a:moveTo>
                  <a:cubicBezTo>
                    <a:pt x="61" y="1"/>
                    <a:pt x="1" y="61"/>
                    <a:pt x="1" y="142"/>
                  </a:cubicBezTo>
                  <a:cubicBezTo>
                    <a:pt x="1" y="203"/>
                    <a:pt x="61" y="263"/>
                    <a:pt x="142" y="263"/>
                  </a:cubicBezTo>
                  <a:lnTo>
                    <a:pt x="18328" y="263"/>
                  </a:lnTo>
                  <a:cubicBezTo>
                    <a:pt x="18388" y="263"/>
                    <a:pt x="18449" y="203"/>
                    <a:pt x="18449" y="142"/>
                  </a:cubicBezTo>
                  <a:cubicBezTo>
                    <a:pt x="18449" y="61"/>
                    <a:pt x="18388" y="1"/>
                    <a:pt x="18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1"/>
          <p:cNvGrpSpPr/>
          <p:nvPr/>
        </p:nvGrpSpPr>
        <p:grpSpPr>
          <a:xfrm>
            <a:off x="7539991" y="3496934"/>
            <a:ext cx="1104524" cy="1350005"/>
            <a:chOff x="435091" y="3496934"/>
            <a:chExt cx="1104524" cy="1350005"/>
          </a:xfrm>
        </p:grpSpPr>
        <p:sp>
          <p:nvSpPr>
            <p:cNvPr id="612" name="Google Shape;612;p41"/>
            <p:cNvSpPr/>
            <p:nvPr/>
          </p:nvSpPr>
          <p:spPr>
            <a:xfrm>
              <a:off x="506275" y="3597450"/>
              <a:ext cx="962144" cy="1245414"/>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506250" y="3540948"/>
              <a:ext cx="962198" cy="1305991"/>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435091" y="3496934"/>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774814"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774814"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506254"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506254"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41"/>
          <p:cNvGrpSpPr/>
          <p:nvPr/>
        </p:nvGrpSpPr>
        <p:grpSpPr>
          <a:xfrm>
            <a:off x="6041504" y="1509742"/>
            <a:ext cx="1826568" cy="3337357"/>
            <a:chOff x="6109322" y="1509742"/>
            <a:chExt cx="1826568" cy="3337357"/>
          </a:xfrm>
        </p:grpSpPr>
        <p:grpSp>
          <p:nvGrpSpPr>
            <p:cNvPr id="620" name="Google Shape;620;p41"/>
            <p:cNvGrpSpPr/>
            <p:nvPr/>
          </p:nvGrpSpPr>
          <p:grpSpPr>
            <a:xfrm flipH="1">
              <a:off x="6109322" y="2362750"/>
              <a:ext cx="1734425" cy="2484350"/>
              <a:chOff x="4880250" y="2362750"/>
              <a:chExt cx="1734425" cy="2484350"/>
            </a:xfrm>
          </p:grpSpPr>
          <p:sp>
            <p:nvSpPr>
              <p:cNvPr id="621" name="Google Shape;621;p41"/>
              <p:cNvSpPr/>
              <p:nvPr/>
            </p:nvSpPr>
            <p:spPr>
              <a:xfrm>
                <a:off x="5143375" y="4015425"/>
                <a:ext cx="963725" cy="829150"/>
              </a:xfrm>
              <a:custGeom>
                <a:avLst/>
                <a:gdLst/>
                <a:ahLst/>
                <a:cxnLst/>
                <a:rect l="l" t="t" r="r" b="b"/>
                <a:pathLst>
                  <a:path w="38549" h="33166" extrusionOk="0">
                    <a:moveTo>
                      <a:pt x="32803" y="0"/>
                    </a:moveTo>
                    <a:lnTo>
                      <a:pt x="5363" y="1411"/>
                    </a:lnTo>
                    <a:cubicBezTo>
                      <a:pt x="5363" y="1411"/>
                      <a:pt x="544" y="12137"/>
                      <a:pt x="0" y="33166"/>
                    </a:cubicBezTo>
                    <a:lnTo>
                      <a:pt x="37561" y="33166"/>
                    </a:lnTo>
                    <a:cubicBezTo>
                      <a:pt x="37561" y="33166"/>
                      <a:pt x="38549" y="25726"/>
                      <a:pt x="3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5141350" y="4012900"/>
                <a:ext cx="966275" cy="834200"/>
              </a:xfrm>
              <a:custGeom>
                <a:avLst/>
                <a:gdLst/>
                <a:ahLst/>
                <a:cxnLst/>
                <a:rect l="l" t="t" r="r" b="b"/>
                <a:pathLst>
                  <a:path w="38651" h="33368" extrusionOk="0">
                    <a:moveTo>
                      <a:pt x="32823" y="182"/>
                    </a:moveTo>
                    <a:cubicBezTo>
                      <a:pt x="38146" y="24134"/>
                      <a:pt x="37642" y="32279"/>
                      <a:pt x="37561" y="33166"/>
                    </a:cubicBezTo>
                    <a:lnTo>
                      <a:pt x="182" y="33166"/>
                    </a:lnTo>
                    <a:cubicBezTo>
                      <a:pt x="726" y="13226"/>
                      <a:pt x="5162" y="2440"/>
                      <a:pt x="5505" y="1613"/>
                    </a:cubicBezTo>
                    <a:lnTo>
                      <a:pt x="32823" y="182"/>
                    </a:lnTo>
                    <a:close/>
                    <a:moveTo>
                      <a:pt x="32884" y="0"/>
                    </a:moveTo>
                    <a:lnTo>
                      <a:pt x="5444" y="1432"/>
                    </a:lnTo>
                    <a:cubicBezTo>
                      <a:pt x="5404" y="1432"/>
                      <a:pt x="5384" y="1452"/>
                      <a:pt x="5363" y="1472"/>
                    </a:cubicBezTo>
                    <a:cubicBezTo>
                      <a:pt x="5343" y="1512"/>
                      <a:pt x="4134" y="4234"/>
                      <a:pt x="2884" y="9476"/>
                    </a:cubicBezTo>
                    <a:cubicBezTo>
                      <a:pt x="1714" y="14335"/>
                      <a:pt x="283" y="22400"/>
                      <a:pt x="0" y="33267"/>
                    </a:cubicBezTo>
                    <a:cubicBezTo>
                      <a:pt x="0" y="33287"/>
                      <a:pt x="0" y="33307"/>
                      <a:pt x="21" y="33327"/>
                    </a:cubicBezTo>
                    <a:cubicBezTo>
                      <a:pt x="41" y="33347"/>
                      <a:pt x="61" y="33368"/>
                      <a:pt x="81" y="33368"/>
                    </a:cubicBezTo>
                    <a:lnTo>
                      <a:pt x="37642" y="33368"/>
                    </a:lnTo>
                    <a:cubicBezTo>
                      <a:pt x="37682" y="33368"/>
                      <a:pt x="37723" y="33327"/>
                      <a:pt x="37723" y="33267"/>
                    </a:cubicBezTo>
                    <a:cubicBezTo>
                      <a:pt x="37743" y="33206"/>
                      <a:pt x="38650" y="25525"/>
                      <a:pt x="32985" y="81"/>
                    </a:cubicBezTo>
                    <a:cubicBezTo>
                      <a:pt x="32985" y="20"/>
                      <a:pt x="32944" y="0"/>
                      <a:pt x="32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5291550" y="4064800"/>
                <a:ext cx="85725" cy="453675"/>
              </a:xfrm>
              <a:custGeom>
                <a:avLst/>
                <a:gdLst/>
                <a:ahLst/>
                <a:cxnLst/>
                <a:rect l="l" t="t" r="r" b="b"/>
                <a:pathLst>
                  <a:path w="3429" h="18147" extrusionOk="0">
                    <a:moveTo>
                      <a:pt x="3347" y="1"/>
                    </a:moveTo>
                    <a:cubicBezTo>
                      <a:pt x="3287" y="1"/>
                      <a:pt x="3247" y="21"/>
                      <a:pt x="3226" y="61"/>
                    </a:cubicBezTo>
                    <a:cubicBezTo>
                      <a:pt x="3206" y="142"/>
                      <a:pt x="1311" y="6674"/>
                      <a:pt x="1" y="18046"/>
                    </a:cubicBezTo>
                    <a:cubicBezTo>
                      <a:pt x="1" y="18086"/>
                      <a:pt x="41" y="18146"/>
                      <a:pt x="81" y="18146"/>
                    </a:cubicBezTo>
                    <a:lnTo>
                      <a:pt x="101" y="18146"/>
                    </a:lnTo>
                    <a:cubicBezTo>
                      <a:pt x="142" y="18146"/>
                      <a:pt x="182" y="18106"/>
                      <a:pt x="202" y="18066"/>
                    </a:cubicBezTo>
                    <a:cubicBezTo>
                      <a:pt x="1493" y="6715"/>
                      <a:pt x="3388" y="182"/>
                      <a:pt x="3408" y="122"/>
                    </a:cubicBezTo>
                    <a:cubicBezTo>
                      <a:pt x="3428" y="82"/>
                      <a:pt x="3388" y="21"/>
                      <a:pt x="3347"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5521400" y="4088000"/>
                <a:ext cx="5050" cy="685000"/>
              </a:xfrm>
              <a:custGeom>
                <a:avLst/>
                <a:gdLst/>
                <a:ahLst/>
                <a:cxnLst/>
                <a:rect l="l" t="t" r="r" b="b"/>
                <a:pathLst>
                  <a:path w="202" h="27400" extrusionOk="0">
                    <a:moveTo>
                      <a:pt x="101" y="0"/>
                    </a:moveTo>
                    <a:cubicBezTo>
                      <a:pt x="41" y="0"/>
                      <a:pt x="0" y="41"/>
                      <a:pt x="0" y="101"/>
                    </a:cubicBezTo>
                    <a:lnTo>
                      <a:pt x="0" y="27299"/>
                    </a:lnTo>
                    <a:cubicBezTo>
                      <a:pt x="0" y="27360"/>
                      <a:pt x="41" y="27400"/>
                      <a:pt x="101" y="27400"/>
                    </a:cubicBezTo>
                    <a:cubicBezTo>
                      <a:pt x="162" y="27400"/>
                      <a:pt x="202" y="27360"/>
                      <a:pt x="202" y="27299"/>
                    </a:cubicBezTo>
                    <a:lnTo>
                      <a:pt x="202" y="101"/>
                    </a:lnTo>
                    <a:cubicBezTo>
                      <a:pt x="202" y="41"/>
                      <a:pt x="162"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5691250" y="4064800"/>
                <a:ext cx="26750" cy="367975"/>
              </a:xfrm>
              <a:custGeom>
                <a:avLst/>
                <a:gdLst/>
                <a:ahLst/>
                <a:cxnLst/>
                <a:rect l="l" t="t" r="r" b="b"/>
                <a:pathLst>
                  <a:path w="1070" h="14719" extrusionOk="0">
                    <a:moveTo>
                      <a:pt x="81" y="1"/>
                    </a:moveTo>
                    <a:cubicBezTo>
                      <a:pt x="41" y="1"/>
                      <a:pt x="1" y="61"/>
                      <a:pt x="1" y="102"/>
                    </a:cubicBezTo>
                    <a:cubicBezTo>
                      <a:pt x="1" y="203"/>
                      <a:pt x="767" y="10062"/>
                      <a:pt x="868" y="14638"/>
                    </a:cubicBezTo>
                    <a:cubicBezTo>
                      <a:pt x="868" y="14679"/>
                      <a:pt x="928" y="14719"/>
                      <a:pt x="968" y="14719"/>
                    </a:cubicBezTo>
                    <a:cubicBezTo>
                      <a:pt x="1029" y="14719"/>
                      <a:pt x="1069" y="14679"/>
                      <a:pt x="1069" y="14638"/>
                    </a:cubicBezTo>
                    <a:cubicBezTo>
                      <a:pt x="968" y="10062"/>
                      <a:pt x="202" y="182"/>
                      <a:pt x="182" y="82"/>
                    </a:cubicBezTo>
                    <a:cubicBezTo>
                      <a:pt x="182" y="41"/>
                      <a:pt x="142" y="1"/>
                      <a:pt x="81"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5882800" y="4064800"/>
                <a:ext cx="59500" cy="694600"/>
              </a:xfrm>
              <a:custGeom>
                <a:avLst/>
                <a:gdLst/>
                <a:ahLst/>
                <a:cxnLst/>
                <a:rect l="l" t="t" r="r" b="b"/>
                <a:pathLst>
                  <a:path w="2380" h="27784" extrusionOk="0">
                    <a:moveTo>
                      <a:pt x="81" y="1"/>
                    </a:moveTo>
                    <a:cubicBezTo>
                      <a:pt x="40" y="1"/>
                      <a:pt x="0" y="61"/>
                      <a:pt x="0" y="102"/>
                    </a:cubicBezTo>
                    <a:cubicBezTo>
                      <a:pt x="20" y="263"/>
                      <a:pt x="2198" y="15888"/>
                      <a:pt x="2077" y="27683"/>
                    </a:cubicBezTo>
                    <a:cubicBezTo>
                      <a:pt x="2077" y="27743"/>
                      <a:pt x="2117" y="27784"/>
                      <a:pt x="2178" y="27784"/>
                    </a:cubicBezTo>
                    <a:cubicBezTo>
                      <a:pt x="2218" y="27784"/>
                      <a:pt x="2278" y="27743"/>
                      <a:pt x="2278" y="27683"/>
                    </a:cubicBezTo>
                    <a:cubicBezTo>
                      <a:pt x="2379" y="15888"/>
                      <a:pt x="202" y="243"/>
                      <a:pt x="182" y="82"/>
                    </a:cubicBezTo>
                    <a:cubicBezTo>
                      <a:pt x="182" y="41"/>
                      <a:pt x="141"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5055150" y="2391900"/>
                <a:ext cx="930225" cy="921100"/>
              </a:xfrm>
              <a:custGeom>
                <a:avLst/>
                <a:gdLst/>
                <a:ahLst/>
                <a:cxnLst/>
                <a:rect l="l" t="t" r="r" b="b"/>
                <a:pathLst>
                  <a:path w="37209" h="36844" extrusionOk="0">
                    <a:moveTo>
                      <a:pt x="17642" y="1"/>
                    </a:moveTo>
                    <a:cubicBezTo>
                      <a:pt x="17642" y="1"/>
                      <a:pt x="11977" y="3570"/>
                      <a:pt x="10949" y="9779"/>
                    </a:cubicBezTo>
                    <a:cubicBezTo>
                      <a:pt x="10303" y="13751"/>
                      <a:pt x="12239" y="14678"/>
                      <a:pt x="9396" y="19013"/>
                    </a:cubicBezTo>
                    <a:cubicBezTo>
                      <a:pt x="6553" y="23328"/>
                      <a:pt x="1" y="24437"/>
                      <a:pt x="4436" y="32380"/>
                    </a:cubicBezTo>
                    <a:cubicBezTo>
                      <a:pt x="6321" y="35771"/>
                      <a:pt x="9153" y="36844"/>
                      <a:pt x="12135" y="36844"/>
                    </a:cubicBezTo>
                    <a:cubicBezTo>
                      <a:pt x="16139" y="36844"/>
                      <a:pt x="20414" y="34909"/>
                      <a:pt x="23025" y="34054"/>
                    </a:cubicBezTo>
                    <a:cubicBezTo>
                      <a:pt x="24892" y="33448"/>
                      <a:pt x="25977" y="33232"/>
                      <a:pt x="26823" y="33232"/>
                    </a:cubicBezTo>
                    <a:cubicBezTo>
                      <a:pt x="28031" y="33232"/>
                      <a:pt x="28751" y="33674"/>
                      <a:pt x="30566" y="34054"/>
                    </a:cubicBezTo>
                    <a:cubicBezTo>
                      <a:pt x="30843" y="34113"/>
                      <a:pt x="31111" y="34142"/>
                      <a:pt x="31370" y="34142"/>
                    </a:cubicBezTo>
                    <a:cubicBezTo>
                      <a:pt x="35410" y="34142"/>
                      <a:pt x="37208" y="27249"/>
                      <a:pt x="34840" y="24255"/>
                    </a:cubicBezTo>
                    <a:cubicBezTo>
                      <a:pt x="32320" y="21090"/>
                      <a:pt x="34134" y="18429"/>
                      <a:pt x="34013" y="15929"/>
                    </a:cubicBezTo>
                    <a:cubicBezTo>
                      <a:pt x="33913" y="13428"/>
                      <a:pt x="32158" y="7461"/>
                      <a:pt x="29114" y="5465"/>
                    </a:cubicBezTo>
                    <a:cubicBezTo>
                      <a:pt x="26090" y="3469"/>
                      <a:pt x="17642" y="1"/>
                      <a:pt x="1764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150950" y="2698400"/>
                <a:ext cx="461725" cy="506050"/>
              </a:xfrm>
              <a:custGeom>
                <a:avLst/>
                <a:gdLst/>
                <a:ahLst/>
                <a:cxnLst/>
                <a:rect l="l" t="t" r="r" b="b"/>
                <a:pathLst>
                  <a:path w="18469" h="20242" extrusionOk="0">
                    <a:moveTo>
                      <a:pt x="16828" y="3105"/>
                    </a:moveTo>
                    <a:cubicBezTo>
                      <a:pt x="16790" y="3125"/>
                      <a:pt x="16757" y="3150"/>
                      <a:pt x="16714" y="3164"/>
                    </a:cubicBezTo>
                    <a:lnTo>
                      <a:pt x="16694" y="3164"/>
                    </a:lnTo>
                    <a:lnTo>
                      <a:pt x="16828" y="3105"/>
                    </a:lnTo>
                    <a:close/>
                    <a:moveTo>
                      <a:pt x="14119" y="0"/>
                    </a:moveTo>
                    <a:cubicBezTo>
                      <a:pt x="13905" y="0"/>
                      <a:pt x="13643" y="58"/>
                      <a:pt x="13327" y="201"/>
                    </a:cubicBezTo>
                    <a:cubicBezTo>
                      <a:pt x="12117" y="745"/>
                      <a:pt x="9920" y="3164"/>
                      <a:pt x="9597" y="3527"/>
                    </a:cubicBezTo>
                    <a:cubicBezTo>
                      <a:pt x="9610" y="2652"/>
                      <a:pt x="9233" y="2013"/>
                      <a:pt x="8686" y="2013"/>
                    </a:cubicBezTo>
                    <a:cubicBezTo>
                      <a:pt x="8390" y="2013"/>
                      <a:pt x="8043" y="2201"/>
                      <a:pt x="7682" y="2640"/>
                    </a:cubicBezTo>
                    <a:cubicBezTo>
                      <a:pt x="6512" y="4031"/>
                      <a:pt x="0" y="15382"/>
                      <a:pt x="0" y="15382"/>
                    </a:cubicBezTo>
                    <a:lnTo>
                      <a:pt x="6976" y="20241"/>
                    </a:lnTo>
                    <a:cubicBezTo>
                      <a:pt x="6976" y="20241"/>
                      <a:pt x="13125" y="11350"/>
                      <a:pt x="15343" y="8306"/>
                    </a:cubicBezTo>
                    <a:cubicBezTo>
                      <a:pt x="17561" y="5261"/>
                      <a:pt x="18468" y="3648"/>
                      <a:pt x="17944" y="3104"/>
                    </a:cubicBezTo>
                    <a:cubicBezTo>
                      <a:pt x="17819" y="2980"/>
                      <a:pt x="17663" y="2900"/>
                      <a:pt x="17458" y="2900"/>
                    </a:cubicBezTo>
                    <a:cubicBezTo>
                      <a:pt x="17297" y="2900"/>
                      <a:pt x="17105" y="2949"/>
                      <a:pt x="16875" y="3064"/>
                    </a:cubicBezTo>
                    <a:cubicBezTo>
                      <a:pt x="17319" y="2681"/>
                      <a:pt x="17359" y="1975"/>
                      <a:pt x="16714" y="1652"/>
                    </a:cubicBezTo>
                    <a:cubicBezTo>
                      <a:pt x="16647" y="1619"/>
                      <a:pt x="16569" y="1604"/>
                      <a:pt x="16481" y="1604"/>
                    </a:cubicBezTo>
                    <a:cubicBezTo>
                      <a:pt x="16409" y="1604"/>
                      <a:pt x="16332" y="1614"/>
                      <a:pt x="16250" y="1632"/>
                    </a:cubicBezTo>
                    <a:lnTo>
                      <a:pt x="16311" y="1592"/>
                    </a:lnTo>
                    <a:cubicBezTo>
                      <a:pt x="16726" y="1131"/>
                      <a:pt x="16461" y="494"/>
                      <a:pt x="15767" y="494"/>
                    </a:cubicBezTo>
                    <a:cubicBezTo>
                      <a:pt x="15551" y="494"/>
                      <a:pt x="15293" y="556"/>
                      <a:pt x="15000" y="705"/>
                    </a:cubicBezTo>
                    <a:cubicBezTo>
                      <a:pt x="14899" y="765"/>
                      <a:pt x="14778" y="826"/>
                      <a:pt x="14637" y="927"/>
                    </a:cubicBezTo>
                    <a:lnTo>
                      <a:pt x="14597" y="906"/>
                    </a:lnTo>
                    <a:lnTo>
                      <a:pt x="14819" y="806"/>
                    </a:lnTo>
                    <a:cubicBezTo>
                      <a:pt x="14971" y="547"/>
                      <a:pt x="14778" y="0"/>
                      <a:pt x="14119"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148425" y="2746200"/>
                <a:ext cx="466250" cy="460775"/>
              </a:xfrm>
              <a:custGeom>
                <a:avLst/>
                <a:gdLst/>
                <a:ahLst/>
                <a:cxnLst/>
                <a:rect l="l" t="t" r="r" b="b"/>
                <a:pathLst>
                  <a:path w="18650" h="18431" extrusionOk="0">
                    <a:moveTo>
                      <a:pt x="8782" y="0"/>
                    </a:moveTo>
                    <a:cubicBezTo>
                      <a:pt x="8512" y="0"/>
                      <a:pt x="8139" y="135"/>
                      <a:pt x="7702" y="668"/>
                    </a:cubicBezTo>
                    <a:cubicBezTo>
                      <a:pt x="6553" y="2039"/>
                      <a:pt x="283" y="12966"/>
                      <a:pt x="20" y="13430"/>
                    </a:cubicBezTo>
                    <a:cubicBezTo>
                      <a:pt x="0" y="13470"/>
                      <a:pt x="20" y="13531"/>
                      <a:pt x="61" y="13551"/>
                    </a:cubicBezTo>
                    <a:lnTo>
                      <a:pt x="7037" y="18410"/>
                    </a:lnTo>
                    <a:cubicBezTo>
                      <a:pt x="7057" y="18430"/>
                      <a:pt x="7057" y="18430"/>
                      <a:pt x="7077" y="18430"/>
                    </a:cubicBezTo>
                    <a:lnTo>
                      <a:pt x="7097" y="18430"/>
                    </a:lnTo>
                    <a:cubicBezTo>
                      <a:pt x="7117" y="18430"/>
                      <a:pt x="7158" y="18410"/>
                      <a:pt x="7158" y="18390"/>
                    </a:cubicBezTo>
                    <a:cubicBezTo>
                      <a:pt x="7218" y="18309"/>
                      <a:pt x="13327" y="9458"/>
                      <a:pt x="15525" y="6454"/>
                    </a:cubicBezTo>
                    <a:cubicBezTo>
                      <a:pt x="17944" y="3127"/>
                      <a:pt x="18650" y="1676"/>
                      <a:pt x="18125" y="1132"/>
                    </a:cubicBezTo>
                    <a:cubicBezTo>
                      <a:pt x="17944" y="970"/>
                      <a:pt x="17763" y="890"/>
                      <a:pt x="17521" y="890"/>
                    </a:cubicBezTo>
                    <a:cubicBezTo>
                      <a:pt x="16755" y="930"/>
                      <a:pt x="15545" y="1998"/>
                      <a:pt x="13710" y="4257"/>
                    </a:cubicBezTo>
                    <a:cubicBezTo>
                      <a:pt x="13670" y="4297"/>
                      <a:pt x="13690" y="4357"/>
                      <a:pt x="13730" y="4398"/>
                    </a:cubicBezTo>
                    <a:cubicBezTo>
                      <a:pt x="13746" y="4413"/>
                      <a:pt x="13764" y="4420"/>
                      <a:pt x="13782" y="4420"/>
                    </a:cubicBezTo>
                    <a:cubicBezTo>
                      <a:pt x="13811" y="4420"/>
                      <a:pt x="13839" y="4402"/>
                      <a:pt x="13851" y="4378"/>
                    </a:cubicBezTo>
                    <a:cubicBezTo>
                      <a:pt x="15625" y="2200"/>
                      <a:pt x="16815" y="1111"/>
                      <a:pt x="17541" y="1091"/>
                    </a:cubicBezTo>
                    <a:cubicBezTo>
                      <a:pt x="17561" y="1089"/>
                      <a:pt x="17581" y="1087"/>
                      <a:pt x="17601" y="1087"/>
                    </a:cubicBezTo>
                    <a:cubicBezTo>
                      <a:pt x="17742" y="1087"/>
                      <a:pt x="17879" y="1149"/>
                      <a:pt x="17984" y="1273"/>
                    </a:cubicBezTo>
                    <a:cubicBezTo>
                      <a:pt x="18529" y="1817"/>
                      <a:pt x="17037" y="4035"/>
                      <a:pt x="15363" y="6353"/>
                    </a:cubicBezTo>
                    <a:cubicBezTo>
                      <a:pt x="13287" y="9196"/>
                      <a:pt x="7682" y="17321"/>
                      <a:pt x="7057" y="18208"/>
                    </a:cubicBezTo>
                    <a:lnTo>
                      <a:pt x="222" y="13450"/>
                    </a:lnTo>
                    <a:cubicBezTo>
                      <a:pt x="807" y="12462"/>
                      <a:pt x="6754" y="2099"/>
                      <a:pt x="7843" y="789"/>
                    </a:cubicBezTo>
                    <a:cubicBezTo>
                      <a:pt x="8171" y="399"/>
                      <a:pt x="8486" y="190"/>
                      <a:pt x="8771" y="190"/>
                    </a:cubicBezTo>
                    <a:cubicBezTo>
                      <a:pt x="8854" y="190"/>
                      <a:pt x="8935" y="208"/>
                      <a:pt x="9012" y="244"/>
                    </a:cubicBezTo>
                    <a:cubicBezTo>
                      <a:pt x="9476" y="446"/>
                      <a:pt x="9718" y="1232"/>
                      <a:pt x="9577" y="2099"/>
                    </a:cubicBezTo>
                    <a:cubicBezTo>
                      <a:pt x="9315" y="3692"/>
                      <a:pt x="9133" y="4458"/>
                      <a:pt x="9133" y="4458"/>
                    </a:cubicBezTo>
                    <a:cubicBezTo>
                      <a:pt x="9113" y="4478"/>
                      <a:pt x="9133" y="4498"/>
                      <a:pt x="9133" y="4519"/>
                    </a:cubicBezTo>
                    <a:cubicBezTo>
                      <a:pt x="9133" y="4539"/>
                      <a:pt x="9900" y="6333"/>
                      <a:pt x="8771" y="8269"/>
                    </a:cubicBezTo>
                    <a:cubicBezTo>
                      <a:pt x="8750" y="8309"/>
                      <a:pt x="8771" y="8369"/>
                      <a:pt x="8811" y="8390"/>
                    </a:cubicBezTo>
                    <a:cubicBezTo>
                      <a:pt x="8826" y="8397"/>
                      <a:pt x="8843" y="8402"/>
                      <a:pt x="8860" y="8402"/>
                    </a:cubicBezTo>
                    <a:cubicBezTo>
                      <a:pt x="8890" y="8402"/>
                      <a:pt x="8919" y="8388"/>
                      <a:pt x="8932" y="8349"/>
                    </a:cubicBezTo>
                    <a:cubicBezTo>
                      <a:pt x="10021" y="6474"/>
                      <a:pt x="9416" y="4740"/>
                      <a:pt x="9315" y="4478"/>
                    </a:cubicBezTo>
                    <a:cubicBezTo>
                      <a:pt x="9355" y="4317"/>
                      <a:pt x="9537" y="3571"/>
                      <a:pt x="9758" y="2140"/>
                    </a:cubicBezTo>
                    <a:cubicBezTo>
                      <a:pt x="9920" y="1172"/>
                      <a:pt x="9637" y="325"/>
                      <a:pt x="9093" y="63"/>
                    </a:cubicBezTo>
                    <a:cubicBezTo>
                      <a:pt x="9015" y="30"/>
                      <a:pt x="8910" y="0"/>
                      <a:pt x="8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6442775" y="2736175"/>
                <a:ext cx="141650" cy="104850"/>
              </a:xfrm>
              <a:custGeom>
                <a:avLst/>
                <a:gdLst/>
                <a:ahLst/>
                <a:cxnLst/>
                <a:rect l="l" t="t" r="r" b="b"/>
                <a:pathLst>
                  <a:path w="5666" h="4194" extrusionOk="0">
                    <a:moveTo>
                      <a:pt x="4801" y="0"/>
                    </a:moveTo>
                    <a:cubicBezTo>
                      <a:pt x="3398" y="0"/>
                      <a:pt x="398" y="3600"/>
                      <a:pt x="41" y="4033"/>
                    </a:cubicBezTo>
                    <a:cubicBezTo>
                      <a:pt x="1" y="4073"/>
                      <a:pt x="21" y="4133"/>
                      <a:pt x="61" y="4174"/>
                    </a:cubicBezTo>
                    <a:cubicBezTo>
                      <a:pt x="61" y="4174"/>
                      <a:pt x="81" y="4194"/>
                      <a:pt x="122" y="4194"/>
                    </a:cubicBezTo>
                    <a:cubicBezTo>
                      <a:pt x="142" y="4194"/>
                      <a:pt x="162" y="4174"/>
                      <a:pt x="182" y="4154"/>
                    </a:cubicBezTo>
                    <a:cubicBezTo>
                      <a:pt x="1143" y="2985"/>
                      <a:pt x="3707" y="179"/>
                      <a:pt x="4795" y="179"/>
                    </a:cubicBezTo>
                    <a:cubicBezTo>
                      <a:pt x="4871" y="179"/>
                      <a:pt x="4940" y="193"/>
                      <a:pt x="5001" y="222"/>
                    </a:cubicBezTo>
                    <a:cubicBezTo>
                      <a:pt x="5323" y="383"/>
                      <a:pt x="5404" y="605"/>
                      <a:pt x="5424" y="787"/>
                    </a:cubicBezTo>
                    <a:cubicBezTo>
                      <a:pt x="5464" y="1028"/>
                      <a:pt x="5364" y="1311"/>
                      <a:pt x="5142" y="1492"/>
                    </a:cubicBezTo>
                    <a:cubicBezTo>
                      <a:pt x="5101" y="1533"/>
                      <a:pt x="5101" y="1593"/>
                      <a:pt x="5142" y="1633"/>
                    </a:cubicBezTo>
                    <a:cubicBezTo>
                      <a:pt x="5165" y="1645"/>
                      <a:pt x="5195" y="1657"/>
                      <a:pt x="5220" y="1657"/>
                    </a:cubicBezTo>
                    <a:cubicBezTo>
                      <a:pt x="5239" y="1657"/>
                      <a:pt x="5254" y="1650"/>
                      <a:pt x="5263" y="1633"/>
                    </a:cubicBezTo>
                    <a:cubicBezTo>
                      <a:pt x="5525" y="1391"/>
                      <a:pt x="5666" y="1069"/>
                      <a:pt x="5626" y="746"/>
                    </a:cubicBezTo>
                    <a:cubicBezTo>
                      <a:pt x="5585" y="444"/>
                      <a:pt x="5384" y="202"/>
                      <a:pt x="5081" y="61"/>
                    </a:cubicBezTo>
                    <a:cubicBezTo>
                      <a:pt x="4997" y="19"/>
                      <a:pt x="4903" y="0"/>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6417075" y="2708325"/>
                <a:ext cx="150725" cy="104475"/>
              </a:xfrm>
              <a:custGeom>
                <a:avLst/>
                <a:gdLst/>
                <a:ahLst/>
                <a:cxnLst/>
                <a:rect l="l" t="t" r="r" b="b"/>
                <a:pathLst>
                  <a:path w="6029" h="4179" extrusionOk="0">
                    <a:moveTo>
                      <a:pt x="5121" y="0"/>
                    </a:moveTo>
                    <a:cubicBezTo>
                      <a:pt x="4895" y="0"/>
                      <a:pt x="4625" y="64"/>
                      <a:pt x="4315" y="227"/>
                    </a:cubicBezTo>
                    <a:cubicBezTo>
                      <a:pt x="3025" y="872"/>
                      <a:pt x="162" y="3897"/>
                      <a:pt x="41" y="4017"/>
                    </a:cubicBezTo>
                    <a:cubicBezTo>
                      <a:pt x="0" y="4058"/>
                      <a:pt x="0" y="4118"/>
                      <a:pt x="41" y="4138"/>
                    </a:cubicBezTo>
                    <a:cubicBezTo>
                      <a:pt x="61" y="4159"/>
                      <a:pt x="81" y="4179"/>
                      <a:pt x="101" y="4179"/>
                    </a:cubicBezTo>
                    <a:cubicBezTo>
                      <a:pt x="121" y="4179"/>
                      <a:pt x="162" y="4159"/>
                      <a:pt x="162" y="4138"/>
                    </a:cubicBezTo>
                    <a:cubicBezTo>
                      <a:pt x="202" y="4118"/>
                      <a:pt x="3146" y="1034"/>
                      <a:pt x="4396" y="388"/>
                    </a:cubicBezTo>
                    <a:cubicBezTo>
                      <a:pt x="4679" y="242"/>
                      <a:pt x="4922" y="184"/>
                      <a:pt x="5120" y="184"/>
                    </a:cubicBezTo>
                    <a:cubicBezTo>
                      <a:pt x="5388" y="184"/>
                      <a:pt x="5573" y="290"/>
                      <a:pt x="5666" y="429"/>
                    </a:cubicBezTo>
                    <a:cubicBezTo>
                      <a:pt x="5827" y="630"/>
                      <a:pt x="5807" y="913"/>
                      <a:pt x="5605" y="1134"/>
                    </a:cubicBezTo>
                    <a:cubicBezTo>
                      <a:pt x="5565" y="1175"/>
                      <a:pt x="5565" y="1235"/>
                      <a:pt x="5605" y="1276"/>
                    </a:cubicBezTo>
                    <a:cubicBezTo>
                      <a:pt x="5622" y="1284"/>
                      <a:pt x="5642" y="1289"/>
                      <a:pt x="5661" y="1289"/>
                    </a:cubicBezTo>
                    <a:cubicBezTo>
                      <a:pt x="5689" y="1289"/>
                      <a:pt x="5714" y="1279"/>
                      <a:pt x="5726" y="1255"/>
                    </a:cubicBezTo>
                    <a:cubicBezTo>
                      <a:pt x="6009" y="973"/>
                      <a:pt x="6029" y="590"/>
                      <a:pt x="5827" y="308"/>
                    </a:cubicBezTo>
                    <a:cubicBezTo>
                      <a:pt x="5695" y="140"/>
                      <a:pt x="5455" y="0"/>
                      <a:pt x="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6387325" y="2696025"/>
                <a:ext cx="139150" cy="94100"/>
              </a:xfrm>
              <a:custGeom>
                <a:avLst/>
                <a:gdLst/>
                <a:ahLst/>
                <a:cxnLst/>
                <a:rect l="l" t="t" r="r" b="b"/>
                <a:pathLst>
                  <a:path w="5566" h="3764" extrusionOk="0">
                    <a:moveTo>
                      <a:pt x="4644" y="0"/>
                    </a:moveTo>
                    <a:cubicBezTo>
                      <a:pt x="4428" y="0"/>
                      <a:pt x="4160" y="52"/>
                      <a:pt x="3832" y="195"/>
                    </a:cubicBezTo>
                    <a:cubicBezTo>
                      <a:pt x="2521" y="780"/>
                      <a:pt x="142" y="3501"/>
                      <a:pt x="41" y="3602"/>
                    </a:cubicBezTo>
                    <a:cubicBezTo>
                      <a:pt x="1" y="3643"/>
                      <a:pt x="1" y="3703"/>
                      <a:pt x="41" y="3743"/>
                    </a:cubicBezTo>
                    <a:cubicBezTo>
                      <a:pt x="61" y="3764"/>
                      <a:pt x="81" y="3764"/>
                      <a:pt x="102" y="3764"/>
                    </a:cubicBezTo>
                    <a:cubicBezTo>
                      <a:pt x="142" y="3764"/>
                      <a:pt x="162" y="3743"/>
                      <a:pt x="182" y="3723"/>
                    </a:cubicBezTo>
                    <a:cubicBezTo>
                      <a:pt x="202" y="3703"/>
                      <a:pt x="2622" y="941"/>
                      <a:pt x="3912" y="376"/>
                    </a:cubicBezTo>
                    <a:cubicBezTo>
                      <a:pt x="4224" y="239"/>
                      <a:pt x="4468" y="191"/>
                      <a:pt x="4656" y="191"/>
                    </a:cubicBezTo>
                    <a:cubicBezTo>
                      <a:pt x="4966" y="191"/>
                      <a:pt x="5127" y="321"/>
                      <a:pt x="5203" y="397"/>
                    </a:cubicBezTo>
                    <a:cubicBezTo>
                      <a:pt x="5344" y="558"/>
                      <a:pt x="5344" y="739"/>
                      <a:pt x="5283" y="840"/>
                    </a:cubicBezTo>
                    <a:cubicBezTo>
                      <a:pt x="5263" y="901"/>
                      <a:pt x="5283" y="941"/>
                      <a:pt x="5323" y="981"/>
                    </a:cubicBezTo>
                    <a:cubicBezTo>
                      <a:pt x="5334" y="987"/>
                      <a:pt x="5347" y="989"/>
                      <a:pt x="5359" y="989"/>
                    </a:cubicBezTo>
                    <a:cubicBezTo>
                      <a:pt x="5393" y="989"/>
                      <a:pt x="5430" y="970"/>
                      <a:pt x="5444" y="941"/>
                    </a:cubicBezTo>
                    <a:cubicBezTo>
                      <a:pt x="5565" y="759"/>
                      <a:pt x="5505" y="477"/>
                      <a:pt x="5344" y="276"/>
                    </a:cubicBezTo>
                    <a:cubicBezTo>
                      <a:pt x="5253" y="171"/>
                      <a:pt x="5036"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5614650" y="3011375"/>
                <a:ext cx="788325" cy="794900"/>
              </a:xfrm>
              <a:custGeom>
                <a:avLst/>
                <a:gdLst/>
                <a:ahLst/>
                <a:cxnLst/>
                <a:rect l="l" t="t" r="r" b="b"/>
                <a:pathLst>
                  <a:path w="31533" h="31796" extrusionOk="0">
                    <a:moveTo>
                      <a:pt x="20827" y="0"/>
                    </a:moveTo>
                    <a:lnTo>
                      <a:pt x="13770" y="8085"/>
                    </a:lnTo>
                    <a:lnTo>
                      <a:pt x="5343" y="948"/>
                    </a:lnTo>
                    <a:lnTo>
                      <a:pt x="0" y="3468"/>
                    </a:lnTo>
                    <a:lnTo>
                      <a:pt x="2278" y="12763"/>
                    </a:lnTo>
                    <a:cubicBezTo>
                      <a:pt x="4799" y="25384"/>
                      <a:pt x="12984" y="31795"/>
                      <a:pt x="12984" y="31795"/>
                    </a:cubicBezTo>
                    <a:cubicBezTo>
                      <a:pt x="27480" y="27541"/>
                      <a:pt x="31533" y="6351"/>
                      <a:pt x="31533" y="6351"/>
                    </a:cubicBezTo>
                    <a:lnTo>
                      <a:pt x="20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6095500" y="3085425"/>
                <a:ext cx="268175" cy="168925"/>
              </a:xfrm>
              <a:custGeom>
                <a:avLst/>
                <a:gdLst/>
                <a:ahLst/>
                <a:cxnLst/>
                <a:rect l="l" t="t" r="r" b="b"/>
                <a:pathLst>
                  <a:path w="10727" h="6757" extrusionOk="0">
                    <a:moveTo>
                      <a:pt x="95" y="0"/>
                    </a:moveTo>
                    <a:cubicBezTo>
                      <a:pt x="61" y="0"/>
                      <a:pt x="33" y="18"/>
                      <a:pt x="20" y="42"/>
                    </a:cubicBezTo>
                    <a:cubicBezTo>
                      <a:pt x="0" y="103"/>
                      <a:pt x="0" y="143"/>
                      <a:pt x="61" y="184"/>
                    </a:cubicBezTo>
                    <a:lnTo>
                      <a:pt x="10565" y="6756"/>
                    </a:lnTo>
                    <a:lnTo>
                      <a:pt x="10625" y="6756"/>
                    </a:lnTo>
                    <a:cubicBezTo>
                      <a:pt x="10646" y="6756"/>
                      <a:pt x="10686" y="6756"/>
                      <a:pt x="10706" y="6716"/>
                    </a:cubicBezTo>
                    <a:cubicBezTo>
                      <a:pt x="10726" y="6676"/>
                      <a:pt x="10706" y="6615"/>
                      <a:pt x="10666" y="6595"/>
                    </a:cubicBezTo>
                    <a:lnTo>
                      <a:pt x="162" y="22"/>
                    </a:lnTo>
                    <a:cubicBezTo>
                      <a:pt x="138" y="7"/>
                      <a:pt x="115"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5919575" y="3009025"/>
                <a:ext cx="485925" cy="799750"/>
              </a:xfrm>
              <a:custGeom>
                <a:avLst/>
                <a:gdLst/>
                <a:ahLst/>
                <a:cxnLst/>
                <a:rect l="l" t="t" r="r" b="b"/>
                <a:pathLst>
                  <a:path w="19437" h="31990" extrusionOk="0">
                    <a:moveTo>
                      <a:pt x="8634" y="1"/>
                    </a:moveTo>
                    <a:cubicBezTo>
                      <a:pt x="8607" y="1"/>
                      <a:pt x="8581" y="10"/>
                      <a:pt x="8570" y="34"/>
                    </a:cubicBezTo>
                    <a:lnTo>
                      <a:pt x="41" y="9893"/>
                    </a:lnTo>
                    <a:cubicBezTo>
                      <a:pt x="1" y="9933"/>
                      <a:pt x="1" y="9994"/>
                      <a:pt x="41" y="10034"/>
                    </a:cubicBezTo>
                    <a:cubicBezTo>
                      <a:pt x="58" y="10042"/>
                      <a:pt x="78" y="10047"/>
                      <a:pt x="99" y="10047"/>
                    </a:cubicBezTo>
                    <a:cubicBezTo>
                      <a:pt x="128" y="10047"/>
                      <a:pt x="159" y="10037"/>
                      <a:pt x="182" y="10014"/>
                    </a:cubicBezTo>
                    <a:lnTo>
                      <a:pt x="8650" y="215"/>
                    </a:lnTo>
                    <a:lnTo>
                      <a:pt x="19235" y="6486"/>
                    </a:lnTo>
                    <a:cubicBezTo>
                      <a:pt x="19094" y="7111"/>
                      <a:pt x="18025" y="12131"/>
                      <a:pt x="15404" y="17534"/>
                    </a:cubicBezTo>
                    <a:cubicBezTo>
                      <a:pt x="12844" y="22837"/>
                      <a:pt x="8227" y="29611"/>
                      <a:pt x="767" y="31808"/>
                    </a:cubicBezTo>
                    <a:cubicBezTo>
                      <a:pt x="727" y="31808"/>
                      <a:pt x="686" y="31869"/>
                      <a:pt x="707" y="31909"/>
                    </a:cubicBezTo>
                    <a:cubicBezTo>
                      <a:pt x="727" y="31950"/>
                      <a:pt x="747" y="31990"/>
                      <a:pt x="807" y="31990"/>
                    </a:cubicBezTo>
                    <a:lnTo>
                      <a:pt x="828" y="31990"/>
                    </a:lnTo>
                    <a:cubicBezTo>
                      <a:pt x="8348" y="29772"/>
                      <a:pt x="13005" y="22937"/>
                      <a:pt x="15586" y="17615"/>
                    </a:cubicBezTo>
                    <a:cubicBezTo>
                      <a:pt x="18388" y="11828"/>
                      <a:pt x="19416" y="6506"/>
                      <a:pt x="19437" y="6465"/>
                    </a:cubicBezTo>
                    <a:cubicBezTo>
                      <a:pt x="19437" y="6425"/>
                      <a:pt x="19416" y="6385"/>
                      <a:pt x="19376" y="6365"/>
                    </a:cubicBezTo>
                    <a:lnTo>
                      <a:pt x="8691" y="14"/>
                    </a:lnTo>
                    <a:cubicBezTo>
                      <a:pt x="8674" y="5"/>
                      <a:pt x="8654" y="1"/>
                      <a:pt x="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5224525" y="2969550"/>
                <a:ext cx="783300" cy="1180975"/>
              </a:xfrm>
              <a:custGeom>
                <a:avLst/>
                <a:gdLst/>
                <a:ahLst/>
                <a:cxnLst/>
                <a:rect l="l" t="t" r="r" b="b"/>
                <a:pathLst>
                  <a:path w="31332" h="47239" extrusionOk="0">
                    <a:moveTo>
                      <a:pt x="16190" y="0"/>
                    </a:moveTo>
                    <a:lnTo>
                      <a:pt x="9920" y="2419"/>
                    </a:lnTo>
                    <a:lnTo>
                      <a:pt x="182" y="45706"/>
                    </a:lnTo>
                    <a:cubicBezTo>
                      <a:pt x="0" y="46492"/>
                      <a:pt x="605" y="47238"/>
                      <a:pt x="1411" y="47238"/>
                    </a:cubicBezTo>
                    <a:lnTo>
                      <a:pt x="29940" y="47238"/>
                    </a:lnTo>
                    <a:cubicBezTo>
                      <a:pt x="30726" y="47238"/>
                      <a:pt x="31331" y="46533"/>
                      <a:pt x="31170" y="45767"/>
                    </a:cubicBezTo>
                    <a:cubicBezTo>
                      <a:pt x="29275" y="35807"/>
                      <a:pt x="27944" y="15363"/>
                      <a:pt x="24617" y="8165"/>
                    </a:cubicBezTo>
                    <a:cubicBezTo>
                      <a:pt x="21129" y="605"/>
                      <a:pt x="16190" y="0"/>
                      <a:pt x="16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5832900" y="3161900"/>
                <a:ext cx="173400" cy="953850"/>
              </a:xfrm>
              <a:custGeom>
                <a:avLst/>
                <a:gdLst/>
                <a:ahLst/>
                <a:cxnLst/>
                <a:rect l="l" t="t" r="r" b="b"/>
                <a:pathLst>
                  <a:path w="6936" h="38154" extrusionOk="0">
                    <a:moveTo>
                      <a:pt x="114" y="0"/>
                    </a:moveTo>
                    <a:cubicBezTo>
                      <a:pt x="102" y="0"/>
                      <a:pt x="91" y="3"/>
                      <a:pt x="81" y="8"/>
                    </a:cubicBezTo>
                    <a:cubicBezTo>
                      <a:pt x="20" y="28"/>
                      <a:pt x="0" y="88"/>
                      <a:pt x="20" y="129"/>
                    </a:cubicBezTo>
                    <a:lnTo>
                      <a:pt x="786" y="1984"/>
                    </a:lnTo>
                    <a:cubicBezTo>
                      <a:pt x="807" y="2004"/>
                      <a:pt x="1573" y="4342"/>
                      <a:pt x="2419" y="8355"/>
                    </a:cubicBezTo>
                    <a:cubicBezTo>
                      <a:pt x="3246" y="12286"/>
                      <a:pt x="3992" y="17951"/>
                      <a:pt x="4859" y="24504"/>
                    </a:cubicBezTo>
                    <a:lnTo>
                      <a:pt x="5141" y="26560"/>
                    </a:lnTo>
                    <a:cubicBezTo>
                      <a:pt x="5363" y="28254"/>
                      <a:pt x="5605" y="29968"/>
                      <a:pt x="5867" y="31782"/>
                    </a:cubicBezTo>
                    <a:cubicBezTo>
                      <a:pt x="6170" y="33819"/>
                      <a:pt x="6472" y="35936"/>
                      <a:pt x="6754" y="38073"/>
                    </a:cubicBezTo>
                    <a:cubicBezTo>
                      <a:pt x="6754" y="38133"/>
                      <a:pt x="6795" y="38153"/>
                      <a:pt x="6835" y="38153"/>
                    </a:cubicBezTo>
                    <a:lnTo>
                      <a:pt x="6855" y="38153"/>
                    </a:lnTo>
                    <a:cubicBezTo>
                      <a:pt x="6916" y="38153"/>
                      <a:pt x="6936" y="38113"/>
                      <a:pt x="6936" y="38052"/>
                    </a:cubicBezTo>
                    <a:cubicBezTo>
                      <a:pt x="6653" y="35895"/>
                      <a:pt x="6351" y="33798"/>
                      <a:pt x="6069" y="31762"/>
                    </a:cubicBezTo>
                    <a:cubicBezTo>
                      <a:pt x="5807" y="29948"/>
                      <a:pt x="5545" y="28214"/>
                      <a:pt x="5323" y="26520"/>
                    </a:cubicBezTo>
                    <a:lnTo>
                      <a:pt x="5061" y="24484"/>
                    </a:lnTo>
                    <a:cubicBezTo>
                      <a:pt x="4174" y="17911"/>
                      <a:pt x="3428" y="12246"/>
                      <a:pt x="2601" y="8314"/>
                    </a:cubicBezTo>
                    <a:cubicBezTo>
                      <a:pt x="1754" y="4282"/>
                      <a:pt x="968" y="1943"/>
                      <a:pt x="968" y="1923"/>
                    </a:cubicBezTo>
                    <a:lnTo>
                      <a:pt x="202" y="68"/>
                    </a:lnTo>
                    <a:cubicBezTo>
                      <a:pt x="187" y="23"/>
                      <a:pt x="149"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4961900" y="3244250"/>
                <a:ext cx="359925" cy="913325"/>
              </a:xfrm>
              <a:custGeom>
                <a:avLst/>
                <a:gdLst/>
                <a:ahLst/>
                <a:cxnLst/>
                <a:rect l="l" t="t" r="r" b="b"/>
                <a:pathLst>
                  <a:path w="14397" h="36533" extrusionOk="0">
                    <a:moveTo>
                      <a:pt x="10928" y="0"/>
                    </a:moveTo>
                    <a:cubicBezTo>
                      <a:pt x="8408" y="4698"/>
                      <a:pt x="5908" y="11674"/>
                      <a:pt x="3489" y="20807"/>
                    </a:cubicBezTo>
                    <a:cubicBezTo>
                      <a:pt x="1332" y="28972"/>
                      <a:pt x="21" y="35908"/>
                      <a:pt x="1" y="35988"/>
                    </a:cubicBezTo>
                    <a:lnTo>
                      <a:pt x="2985" y="36533"/>
                    </a:lnTo>
                    <a:cubicBezTo>
                      <a:pt x="3025" y="36271"/>
                      <a:pt x="7844" y="10847"/>
                      <a:pt x="14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5184700" y="3845750"/>
                <a:ext cx="273200" cy="224625"/>
              </a:xfrm>
              <a:custGeom>
                <a:avLst/>
                <a:gdLst/>
                <a:ahLst/>
                <a:cxnLst/>
                <a:rect l="l" t="t" r="r" b="b"/>
                <a:pathLst>
                  <a:path w="10928" h="8985" extrusionOk="0">
                    <a:moveTo>
                      <a:pt x="5686" y="0"/>
                    </a:moveTo>
                    <a:cubicBezTo>
                      <a:pt x="4941" y="0"/>
                      <a:pt x="4061" y="214"/>
                      <a:pt x="3065" y="819"/>
                    </a:cubicBezTo>
                    <a:cubicBezTo>
                      <a:pt x="2097" y="1424"/>
                      <a:pt x="1311" y="2795"/>
                      <a:pt x="706" y="5033"/>
                    </a:cubicBezTo>
                    <a:cubicBezTo>
                      <a:pt x="262" y="6565"/>
                      <a:pt x="81" y="7936"/>
                      <a:pt x="81" y="7977"/>
                    </a:cubicBezTo>
                    <a:cubicBezTo>
                      <a:pt x="0" y="8461"/>
                      <a:pt x="343" y="8904"/>
                      <a:pt x="827" y="8985"/>
                    </a:cubicBezTo>
                    <a:lnTo>
                      <a:pt x="948" y="8985"/>
                    </a:lnTo>
                    <a:cubicBezTo>
                      <a:pt x="1371" y="8985"/>
                      <a:pt x="1754" y="8662"/>
                      <a:pt x="1815" y="8219"/>
                    </a:cubicBezTo>
                    <a:cubicBezTo>
                      <a:pt x="2097" y="6162"/>
                      <a:pt x="2964" y="2956"/>
                      <a:pt x="3992" y="2331"/>
                    </a:cubicBezTo>
                    <a:cubicBezTo>
                      <a:pt x="4608" y="1950"/>
                      <a:pt x="5171" y="1764"/>
                      <a:pt x="5685" y="1764"/>
                    </a:cubicBezTo>
                    <a:cubicBezTo>
                      <a:pt x="6014" y="1764"/>
                      <a:pt x="6323" y="1839"/>
                      <a:pt x="6613" y="1989"/>
                    </a:cubicBezTo>
                    <a:cubicBezTo>
                      <a:pt x="8004" y="2715"/>
                      <a:pt x="8992" y="5073"/>
                      <a:pt x="9133" y="7977"/>
                    </a:cubicBezTo>
                    <a:cubicBezTo>
                      <a:pt x="9153" y="8448"/>
                      <a:pt x="9555" y="8804"/>
                      <a:pt x="10023" y="8804"/>
                    </a:cubicBezTo>
                    <a:cubicBezTo>
                      <a:pt x="10035" y="8804"/>
                      <a:pt x="10048" y="8804"/>
                      <a:pt x="10061" y="8803"/>
                    </a:cubicBezTo>
                    <a:cubicBezTo>
                      <a:pt x="10545" y="8783"/>
                      <a:pt x="10928" y="8360"/>
                      <a:pt x="10908" y="7876"/>
                    </a:cubicBezTo>
                    <a:cubicBezTo>
                      <a:pt x="10706" y="4307"/>
                      <a:pt x="9396" y="1464"/>
                      <a:pt x="7440" y="436"/>
                    </a:cubicBezTo>
                    <a:cubicBezTo>
                      <a:pt x="6995" y="199"/>
                      <a:pt x="6403" y="0"/>
                      <a:pt x="5686" y="0"/>
                    </a:cubicBezTo>
                    <a:close/>
                  </a:path>
                </a:pathLst>
              </a:custGeom>
              <a:solidFill>
                <a:srgbClr val="5C6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4941250" y="4100600"/>
                <a:ext cx="832700" cy="633300"/>
              </a:xfrm>
              <a:custGeom>
                <a:avLst/>
                <a:gdLst/>
                <a:ahLst/>
                <a:cxnLst/>
                <a:rect l="l" t="t" r="r" b="b"/>
                <a:pathLst>
                  <a:path w="33308" h="25332" extrusionOk="0">
                    <a:moveTo>
                      <a:pt x="32218" y="0"/>
                    </a:moveTo>
                    <a:lnTo>
                      <a:pt x="1311" y="1210"/>
                    </a:lnTo>
                    <a:lnTo>
                      <a:pt x="61" y="20868"/>
                    </a:lnTo>
                    <a:cubicBezTo>
                      <a:pt x="0" y="21936"/>
                      <a:pt x="787" y="22843"/>
                      <a:pt x="1855" y="22924"/>
                    </a:cubicBezTo>
                    <a:lnTo>
                      <a:pt x="31210" y="25323"/>
                    </a:lnTo>
                    <a:cubicBezTo>
                      <a:pt x="31269" y="25329"/>
                      <a:pt x="31328" y="25331"/>
                      <a:pt x="31386" y="25331"/>
                    </a:cubicBezTo>
                    <a:cubicBezTo>
                      <a:pt x="32419" y="25331"/>
                      <a:pt x="33288" y="24497"/>
                      <a:pt x="33307" y="23428"/>
                    </a:cubicBezTo>
                    <a:lnTo>
                      <a:pt x="32884" y="686"/>
                    </a:lnTo>
                    <a:lnTo>
                      <a:pt x="32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754775" y="4108675"/>
                <a:ext cx="4550" cy="599825"/>
              </a:xfrm>
              <a:custGeom>
                <a:avLst/>
                <a:gdLst/>
                <a:ahLst/>
                <a:cxnLst/>
                <a:rect l="l" t="t" r="r" b="b"/>
                <a:pathLst>
                  <a:path w="182" h="23993" extrusionOk="0">
                    <a:moveTo>
                      <a:pt x="81" y="0"/>
                    </a:moveTo>
                    <a:cubicBezTo>
                      <a:pt x="40" y="0"/>
                      <a:pt x="0" y="40"/>
                      <a:pt x="0" y="101"/>
                    </a:cubicBezTo>
                    <a:lnTo>
                      <a:pt x="0" y="23891"/>
                    </a:lnTo>
                    <a:cubicBezTo>
                      <a:pt x="0" y="23932"/>
                      <a:pt x="40" y="23992"/>
                      <a:pt x="81" y="23992"/>
                    </a:cubicBezTo>
                    <a:cubicBezTo>
                      <a:pt x="141" y="23992"/>
                      <a:pt x="182" y="23932"/>
                      <a:pt x="182" y="23891"/>
                    </a:cubicBezTo>
                    <a:lnTo>
                      <a:pt x="182" y="101"/>
                    </a:lnTo>
                    <a:cubicBezTo>
                      <a:pt x="182" y="40"/>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4896900" y="4100600"/>
                <a:ext cx="849825" cy="677575"/>
              </a:xfrm>
              <a:custGeom>
                <a:avLst/>
                <a:gdLst/>
                <a:ahLst/>
                <a:cxnLst/>
                <a:rect l="l" t="t" r="r" b="b"/>
                <a:pathLst>
                  <a:path w="33993" h="27103" extrusionOk="0">
                    <a:moveTo>
                      <a:pt x="33992" y="0"/>
                    </a:moveTo>
                    <a:lnTo>
                      <a:pt x="1331" y="767"/>
                    </a:lnTo>
                    <a:lnTo>
                      <a:pt x="61" y="22642"/>
                    </a:lnTo>
                    <a:cubicBezTo>
                      <a:pt x="0" y="23690"/>
                      <a:pt x="807" y="24597"/>
                      <a:pt x="1855" y="24698"/>
                    </a:cubicBezTo>
                    <a:lnTo>
                      <a:pt x="31210" y="27098"/>
                    </a:lnTo>
                    <a:cubicBezTo>
                      <a:pt x="31259" y="27101"/>
                      <a:pt x="31308" y="27103"/>
                      <a:pt x="31356" y="27103"/>
                    </a:cubicBezTo>
                    <a:cubicBezTo>
                      <a:pt x="32421" y="27103"/>
                      <a:pt x="33308" y="26263"/>
                      <a:pt x="33327" y="25202"/>
                    </a:cubicBezTo>
                    <a:lnTo>
                      <a:pt x="33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4894375" y="4098075"/>
                <a:ext cx="854875" cy="682500"/>
              </a:xfrm>
              <a:custGeom>
                <a:avLst/>
                <a:gdLst/>
                <a:ahLst/>
                <a:cxnLst/>
                <a:rect l="l" t="t" r="r" b="b"/>
                <a:pathLst>
                  <a:path w="34195" h="27300" extrusionOk="0">
                    <a:moveTo>
                      <a:pt x="33993" y="202"/>
                    </a:moveTo>
                    <a:lnTo>
                      <a:pt x="33327" y="25283"/>
                    </a:lnTo>
                    <a:cubicBezTo>
                      <a:pt x="33327" y="25807"/>
                      <a:pt x="33106" y="26291"/>
                      <a:pt x="32722" y="26634"/>
                    </a:cubicBezTo>
                    <a:cubicBezTo>
                      <a:pt x="32378" y="26942"/>
                      <a:pt x="31935" y="27104"/>
                      <a:pt x="31483" y="27104"/>
                    </a:cubicBezTo>
                    <a:cubicBezTo>
                      <a:pt x="31433" y="27104"/>
                      <a:pt x="31382" y="27102"/>
                      <a:pt x="31331" y="27098"/>
                    </a:cubicBezTo>
                    <a:lnTo>
                      <a:pt x="1976" y="24698"/>
                    </a:lnTo>
                    <a:cubicBezTo>
                      <a:pt x="948" y="24618"/>
                      <a:pt x="202" y="23751"/>
                      <a:pt x="262" y="22743"/>
                    </a:cubicBezTo>
                    <a:lnTo>
                      <a:pt x="1512" y="948"/>
                    </a:lnTo>
                    <a:lnTo>
                      <a:pt x="33993" y="202"/>
                    </a:lnTo>
                    <a:close/>
                    <a:moveTo>
                      <a:pt x="34093" y="1"/>
                    </a:moveTo>
                    <a:lnTo>
                      <a:pt x="1432" y="767"/>
                    </a:lnTo>
                    <a:cubicBezTo>
                      <a:pt x="1371" y="767"/>
                      <a:pt x="1331" y="807"/>
                      <a:pt x="1331" y="868"/>
                    </a:cubicBezTo>
                    <a:lnTo>
                      <a:pt x="81" y="22723"/>
                    </a:lnTo>
                    <a:cubicBezTo>
                      <a:pt x="0" y="23852"/>
                      <a:pt x="827" y="24799"/>
                      <a:pt x="1956" y="24880"/>
                    </a:cubicBezTo>
                    <a:lnTo>
                      <a:pt x="31311" y="27279"/>
                    </a:lnTo>
                    <a:cubicBezTo>
                      <a:pt x="31372" y="27279"/>
                      <a:pt x="31432" y="27299"/>
                      <a:pt x="31472" y="27299"/>
                    </a:cubicBezTo>
                    <a:cubicBezTo>
                      <a:pt x="31976" y="27299"/>
                      <a:pt x="32460" y="27118"/>
                      <a:pt x="32843" y="26775"/>
                    </a:cubicBezTo>
                    <a:cubicBezTo>
                      <a:pt x="33267" y="26392"/>
                      <a:pt x="33509" y="25868"/>
                      <a:pt x="33529" y="25303"/>
                    </a:cubicBezTo>
                    <a:lnTo>
                      <a:pt x="34194" y="101"/>
                    </a:lnTo>
                    <a:cubicBezTo>
                      <a:pt x="34194" y="81"/>
                      <a:pt x="34174" y="41"/>
                      <a:pt x="34154" y="21"/>
                    </a:cubicBezTo>
                    <a:cubicBezTo>
                      <a:pt x="34134" y="21"/>
                      <a:pt x="34114" y="1"/>
                      <a:pt x="34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4954850" y="4286075"/>
                <a:ext cx="701650" cy="456700"/>
              </a:xfrm>
              <a:custGeom>
                <a:avLst/>
                <a:gdLst/>
                <a:ahLst/>
                <a:cxnLst/>
                <a:rect l="l" t="t" r="r" b="b"/>
                <a:pathLst>
                  <a:path w="28066" h="18268" extrusionOk="0">
                    <a:moveTo>
                      <a:pt x="27864" y="202"/>
                    </a:moveTo>
                    <a:lnTo>
                      <a:pt x="27864" y="18066"/>
                    </a:lnTo>
                    <a:lnTo>
                      <a:pt x="182" y="15767"/>
                    </a:lnTo>
                    <a:lnTo>
                      <a:pt x="485" y="1977"/>
                    </a:lnTo>
                    <a:lnTo>
                      <a:pt x="27864" y="202"/>
                    </a:lnTo>
                    <a:close/>
                    <a:moveTo>
                      <a:pt x="27965" y="1"/>
                    </a:moveTo>
                    <a:lnTo>
                      <a:pt x="404" y="1795"/>
                    </a:lnTo>
                    <a:cubicBezTo>
                      <a:pt x="343" y="1795"/>
                      <a:pt x="303" y="1836"/>
                      <a:pt x="303" y="1876"/>
                    </a:cubicBezTo>
                    <a:lnTo>
                      <a:pt x="1" y="15868"/>
                    </a:lnTo>
                    <a:cubicBezTo>
                      <a:pt x="1" y="15908"/>
                      <a:pt x="41" y="15949"/>
                      <a:pt x="81" y="15949"/>
                    </a:cubicBezTo>
                    <a:lnTo>
                      <a:pt x="27965" y="18267"/>
                    </a:lnTo>
                    <a:cubicBezTo>
                      <a:pt x="27985" y="18267"/>
                      <a:pt x="28005" y="18247"/>
                      <a:pt x="28025" y="18247"/>
                    </a:cubicBezTo>
                    <a:cubicBezTo>
                      <a:pt x="28045" y="18227"/>
                      <a:pt x="28066" y="18187"/>
                      <a:pt x="28066" y="18166"/>
                    </a:cubicBezTo>
                    <a:lnTo>
                      <a:pt x="28066" y="102"/>
                    </a:lnTo>
                    <a:cubicBezTo>
                      <a:pt x="28066" y="82"/>
                      <a:pt x="28045" y="61"/>
                      <a:pt x="28025" y="41"/>
                    </a:cubicBezTo>
                    <a:cubicBezTo>
                      <a:pt x="28005" y="21"/>
                      <a:pt x="27985" y="1"/>
                      <a:pt x="27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672100" y="4330950"/>
                <a:ext cx="23725" cy="399225"/>
              </a:xfrm>
              <a:custGeom>
                <a:avLst/>
                <a:gdLst/>
                <a:ahLst/>
                <a:cxnLst/>
                <a:rect l="l" t="t" r="r" b="b"/>
                <a:pathLst>
                  <a:path w="949" h="15969" extrusionOk="0">
                    <a:moveTo>
                      <a:pt x="867" y="0"/>
                    </a:moveTo>
                    <a:cubicBezTo>
                      <a:pt x="807" y="0"/>
                      <a:pt x="767" y="41"/>
                      <a:pt x="767" y="81"/>
                    </a:cubicBezTo>
                    <a:lnTo>
                      <a:pt x="1" y="15867"/>
                    </a:lnTo>
                    <a:cubicBezTo>
                      <a:pt x="1" y="15928"/>
                      <a:pt x="41" y="15968"/>
                      <a:pt x="81" y="15968"/>
                    </a:cubicBezTo>
                    <a:lnTo>
                      <a:pt x="101" y="15968"/>
                    </a:lnTo>
                    <a:cubicBezTo>
                      <a:pt x="142" y="15968"/>
                      <a:pt x="182" y="15928"/>
                      <a:pt x="182" y="15867"/>
                    </a:cubicBezTo>
                    <a:lnTo>
                      <a:pt x="948" y="101"/>
                    </a:lnTo>
                    <a:cubicBezTo>
                      <a:pt x="948" y="41"/>
                      <a:pt x="908" y="0"/>
                      <a:pt x="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442775" y="3070850"/>
                <a:ext cx="254050" cy="1142675"/>
              </a:xfrm>
              <a:custGeom>
                <a:avLst/>
                <a:gdLst/>
                <a:ahLst/>
                <a:cxnLst/>
                <a:rect l="l" t="t" r="r" b="b"/>
                <a:pathLst>
                  <a:path w="10162" h="45707" extrusionOk="0">
                    <a:moveTo>
                      <a:pt x="806" y="0"/>
                    </a:moveTo>
                    <a:lnTo>
                      <a:pt x="0" y="3630"/>
                    </a:lnTo>
                    <a:cubicBezTo>
                      <a:pt x="1835" y="5968"/>
                      <a:pt x="3589" y="9597"/>
                      <a:pt x="4234" y="15162"/>
                    </a:cubicBezTo>
                    <a:cubicBezTo>
                      <a:pt x="5403" y="25041"/>
                      <a:pt x="7057" y="44134"/>
                      <a:pt x="7077" y="44315"/>
                    </a:cubicBezTo>
                    <a:cubicBezTo>
                      <a:pt x="7137" y="45102"/>
                      <a:pt x="7803" y="45707"/>
                      <a:pt x="8589" y="45707"/>
                    </a:cubicBezTo>
                    <a:cubicBezTo>
                      <a:pt x="8629" y="45707"/>
                      <a:pt x="8670" y="45707"/>
                      <a:pt x="8710" y="45686"/>
                    </a:cubicBezTo>
                    <a:cubicBezTo>
                      <a:pt x="9536" y="45626"/>
                      <a:pt x="10161" y="44900"/>
                      <a:pt x="10081" y="44053"/>
                    </a:cubicBezTo>
                    <a:cubicBezTo>
                      <a:pt x="10081" y="43872"/>
                      <a:pt x="8407" y="24739"/>
                      <a:pt x="7238" y="14799"/>
                    </a:cubicBezTo>
                    <a:cubicBezTo>
                      <a:pt x="6331" y="7138"/>
                      <a:pt x="3468" y="2601"/>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4882775" y="4098575"/>
                <a:ext cx="854875" cy="380075"/>
              </a:xfrm>
              <a:custGeom>
                <a:avLst/>
                <a:gdLst/>
                <a:ahLst/>
                <a:cxnLst/>
                <a:rect l="l" t="t" r="r" b="b"/>
                <a:pathLst>
                  <a:path w="34195" h="15203" extrusionOk="0">
                    <a:moveTo>
                      <a:pt x="34195" y="1"/>
                    </a:moveTo>
                    <a:lnTo>
                      <a:pt x="968" y="364"/>
                    </a:lnTo>
                    <a:cubicBezTo>
                      <a:pt x="968" y="364"/>
                      <a:pt x="1" y="8670"/>
                      <a:pt x="1" y="9900"/>
                    </a:cubicBezTo>
                    <a:cubicBezTo>
                      <a:pt x="1" y="11130"/>
                      <a:pt x="41" y="12158"/>
                      <a:pt x="3650" y="12481"/>
                    </a:cubicBezTo>
                    <a:cubicBezTo>
                      <a:pt x="7239" y="12824"/>
                      <a:pt x="13045" y="12703"/>
                      <a:pt x="14194" y="14900"/>
                    </a:cubicBezTo>
                    <a:lnTo>
                      <a:pt x="18166" y="15203"/>
                    </a:lnTo>
                    <a:cubicBezTo>
                      <a:pt x="18166" y="15203"/>
                      <a:pt x="18771" y="13690"/>
                      <a:pt x="21251" y="13630"/>
                    </a:cubicBezTo>
                    <a:cubicBezTo>
                      <a:pt x="23711" y="13590"/>
                      <a:pt x="30969" y="13650"/>
                      <a:pt x="32118" y="12844"/>
                    </a:cubicBezTo>
                    <a:cubicBezTo>
                      <a:pt x="33267" y="12037"/>
                      <a:pt x="33892" y="11755"/>
                      <a:pt x="34013" y="6009"/>
                    </a:cubicBezTo>
                    <a:cubicBezTo>
                      <a:pt x="34134" y="263"/>
                      <a:pt x="34195" y="1"/>
                      <a:pt x="34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5237125" y="4458050"/>
                <a:ext cx="110900" cy="97750"/>
              </a:xfrm>
              <a:custGeom>
                <a:avLst/>
                <a:gdLst/>
                <a:ahLst/>
                <a:cxnLst/>
                <a:rect l="l" t="t" r="r" b="b"/>
                <a:pathLst>
                  <a:path w="4436" h="3910" extrusionOk="0">
                    <a:moveTo>
                      <a:pt x="1188" y="1"/>
                    </a:moveTo>
                    <a:cubicBezTo>
                      <a:pt x="551" y="1"/>
                      <a:pt x="20" y="99"/>
                      <a:pt x="20" y="521"/>
                    </a:cubicBezTo>
                    <a:cubicBezTo>
                      <a:pt x="0" y="1126"/>
                      <a:pt x="242" y="1146"/>
                      <a:pt x="242" y="1146"/>
                    </a:cubicBezTo>
                    <a:cubicBezTo>
                      <a:pt x="161" y="1146"/>
                      <a:pt x="61" y="1267"/>
                      <a:pt x="81" y="1590"/>
                    </a:cubicBezTo>
                    <a:cubicBezTo>
                      <a:pt x="119" y="1877"/>
                      <a:pt x="486" y="1910"/>
                      <a:pt x="522" y="1912"/>
                    </a:cubicBezTo>
                    <a:lnTo>
                      <a:pt x="522" y="1912"/>
                    </a:lnTo>
                    <a:lnTo>
                      <a:pt x="202" y="1892"/>
                    </a:lnTo>
                    <a:lnTo>
                      <a:pt x="202" y="1892"/>
                    </a:lnTo>
                    <a:cubicBezTo>
                      <a:pt x="202" y="1892"/>
                      <a:pt x="121" y="2961"/>
                      <a:pt x="303" y="3384"/>
                    </a:cubicBezTo>
                    <a:cubicBezTo>
                      <a:pt x="450" y="3679"/>
                      <a:pt x="1567" y="3909"/>
                      <a:pt x="2536" y="3909"/>
                    </a:cubicBezTo>
                    <a:cubicBezTo>
                      <a:pt x="2892" y="3909"/>
                      <a:pt x="3228" y="3878"/>
                      <a:pt x="3488" y="3807"/>
                    </a:cubicBezTo>
                    <a:cubicBezTo>
                      <a:pt x="4436" y="3566"/>
                      <a:pt x="4053" y="2033"/>
                      <a:pt x="4053" y="2033"/>
                    </a:cubicBezTo>
                    <a:cubicBezTo>
                      <a:pt x="4073" y="1408"/>
                      <a:pt x="3770" y="1307"/>
                      <a:pt x="3770" y="1307"/>
                    </a:cubicBezTo>
                    <a:cubicBezTo>
                      <a:pt x="3911" y="1267"/>
                      <a:pt x="4093" y="541"/>
                      <a:pt x="3952" y="360"/>
                    </a:cubicBezTo>
                    <a:cubicBezTo>
                      <a:pt x="3790" y="178"/>
                      <a:pt x="2964" y="98"/>
                      <a:pt x="2036" y="37"/>
                    </a:cubicBezTo>
                    <a:cubicBezTo>
                      <a:pt x="1757" y="19"/>
                      <a:pt x="14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5240650" y="4503325"/>
                <a:ext cx="96300" cy="39850"/>
              </a:xfrm>
              <a:custGeom>
                <a:avLst/>
                <a:gdLst/>
                <a:ahLst/>
                <a:cxnLst/>
                <a:rect l="l" t="t" r="r" b="b"/>
                <a:pathLst>
                  <a:path w="3852" h="1594" extrusionOk="0">
                    <a:moveTo>
                      <a:pt x="101" y="0"/>
                    </a:moveTo>
                    <a:cubicBezTo>
                      <a:pt x="61" y="0"/>
                      <a:pt x="0" y="41"/>
                      <a:pt x="0" y="81"/>
                    </a:cubicBezTo>
                    <a:cubicBezTo>
                      <a:pt x="0" y="142"/>
                      <a:pt x="41" y="182"/>
                      <a:pt x="101" y="182"/>
                    </a:cubicBezTo>
                    <a:lnTo>
                      <a:pt x="3549" y="303"/>
                    </a:lnTo>
                    <a:cubicBezTo>
                      <a:pt x="3569" y="525"/>
                      <a:pt x="3629" y="1130"/>
                      <a:pt x="3549" y="1472"/>
                    </a:cubicBezTo>
                    <a:cubicBezTo>
                      <a:pt x="3529" y="1533"/>
                      <a:pt x="3549" y="1573"/>
                      <a:pt x="3609" y="1593"/>
                    </a:cubicBezTo>
                    <a:lnTo>
                      <a:pt x="3629" y="1593"/>
                    </a:lnTo>
                    <a:cubicBezTo>
                      <a:pt x="3670" y="1593"/>
                      <a:pt x="3710" y="1573"/>
                      <a:pt x="3730" y="1533"/>
                    </a:cubicBezTo>
                    <a:cubicBezTo>
                      <a:pt x="3851" y="1069"/>
                      <a:pt x="3730" y="242"/>
                      <a:pt x="3730" y="202"/>
                    </a:cubicBezTo>
                    <a:cubicBezTo>
                      <a:pt x="3710" y="162"/>
                      <a:pt x="3690" y="121"/>
                      <a:pt x="3629"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5237125" y="4484175"/>
                <a:ext cx="99300" cy="7575"/>
              </a:xfrm>
              <a:custGeom>
                <a:avLst/>
                <a:gdLst/>
                <a:ahLst/>
                <a:cxnLst/>
                <a:rect l="l" t="t" r="r" b="b"/>
                <a:pathLst>
                  <a:path w="3972" h="303" extrusionOk="0">
                    <a:moveTo>
                      <a:pt x="101" y="0"/>
                    </a:moveTo>
                    <a:cubicBezTo>
                      <a:pt x="40" y="0"/>
                      <a:pt x="0" y="41"/>
                      <a:pt x="0" y="101"/>
                    </a:cubicBezTo>
                    <a:cubicBezTo>
                      <a:pt x="0" y="162"/>
                      <a:pt x="40" y="202"/>
                      <a:pt x="81" y="202"/>
                    </a:cubicBezTo>
                    <a:lnTo>
                      <a:pt x="3871" y="303"/>
                    </a:lnTo>
                    <a:cubicBezTo>
                      <a:pt x="3932" y="303"/>
                      <a:pt x="3972" y="262"/>
                      <a:pt x="3972" y="222"/>
                    </a:cubicBezTo>
                    <a:cubicBezTo>
                      <a:pt x="3972" y="162"/>
                      <a:pt x="3932" y="121"/>
                      <a:pt x="3891"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5219475" y="4366725"/>
                <a:ext cx="130075" cy="105875"/>
              </a:xfrm>
              <a:custGeom>
                <a:avLst/>
                <a:gdLst/>
                <a:ahLst/>
                <a:cxnLst/>
                <a:rect l="l" t="t" r="r" b="b"/>
                <a:pathLst>
                  <a:path w="5203" h="4235" extrusionOk="0">
                    <a:moveTo>
                      <a:pt x="2581" y="202"/>
                    </a:moveTo>
                    <a:cubicBezTo>
                      <a:pt x="2783" y="263"/>
                      <a:pt x="4295" y="747"/>
                      <a:pt x="4638" y="1856"/>
                    </a:cubicBezTo>
                    <a:cubicBezTo>
                      <a:pt x="4940" y="2904"/>
                      <a:pt x="4496" y="3831"/>
                      <a:pt x="4376" y="4053"/>
                    </a:cubicBezTo>
                    <a:lnTo>
                      <a:pt x="1513" y="3973"/>
                    </a:lnTo>
                    <a:lnTo>
                      <a:pt x="928" y="3791"/>
                    </a:lnTo>
                    <a:cubicBezTo>
                      <a:pt x="827" y="3549"/>
                      <a:pt x="263" y="2279"/>
                      <a:pt x="726" y="1533"/>
                    </a:cubicBezTo>
                    <a:cubicBezTo>
                      <a:pt x="1331" y="545"/>
                      <a:pt x="2400" y="243"/>
                      <a:pt x="2581" y="202"/>
                    </a:cubicBezTo>
                    <a:close/>
                    <a:moveTo>
                      <a:pt x="2561" y="1"/>
                    </a:moveTo>
                    <a:cubicBezTo>
                      <a:pt x="2500" y="21"/>
                      <a:pt x="1250" y="303"/>
                      <a:pt x="565" y="1432"/>
                    </a:cubicBezTo>
                    <a:cubicBezTo>
                      <a:pt x="0" y="2339"/>
                      <a:pt x="746" y="3852"/>
                      <a:pt x="787" y="3912"/>
                    </a:cubicBezTo>
                    <a:cubicBezTo>
                      <a:pt x="787" y="3932"/>
                      <a:pt x="807" y="3952"/>
                      <a:pt x="827" y="3952"/>
                    </a:cubicBezTo>
                    <a:lnTo>
                      <a:pt x="1472" y="4154"/>
                    </a:lnTo>
                    <a:lnTo>
                      <a:pt x="1492" y="4154"/>
                    </a:lnTo>
                    <a:lnTo>
                      <a:pt x="4416" y="4235"/>
                    </a:lnTo>
                    <a:lnTo>
                      <a:pt x="4436" y="4235"/>
                    </a:lnTo>
                    <a:cubicBezTo>
                      <a:pt x="4456" y="4235"/>
                      <a:pt x="4496" y="4214"/>
                      <a:pt x="4517" y="4194"/>
                    </a:cubicBezTo>
                    <a:cubicBezTo>
                      <a:pt x="4537" y="4154"/>
                      <a:pt x="5202" y="3085"/>
                      <a:pt x="4819" y="1795"/>
                    </a:cubicBezTo>
                    <a:cubicBezTo>
                      <a:pt x="4416" y="505"/>
                      <a:pt x="2682" y="21"/>
                      <a:pt x="2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4880250" y="4096425"/>
                <a:ext cx="859925" cy="384250"/>
              </a:xfrm>
              <a:custGeom>
                <a:avLst/>
                <a:gdLst/>
                <a:ahLst/>
                <a:cxnLst/>
                <a:rect l="l" t="t" r="r" b="b"/>
                <a:pathLst>
                  <a:path w="34397" h="15370" extrusionOk="0">
                    <a:moveTo>
                      <a:pt x="34284" y="1"/>
                    </a:moveTo>
                    <a:cubicBezTo>
                      <a:pt x="34241" y="1"/>
                      <a:pt x="34211" y="34"/>
                      <a:pt x="34195" y="67"/>
                    </a:cubicBezTo>
                    <a:cubicBezTo>
                      <a:pt x="34195" y="107"/>
                      <a:pt x="34134" y="490"/>
                      <a:pt x="34013" y="6095"/>
                    </a:cubicBezTo>
                    <a:cubicBezTo>
                      <a:pt x="33892" y="11639"/>
                      <a:pt x="33308" y="12063"/>
                      <a:pt x="32259" y="12789"/>
                    </a:cubicBezTo>
                    <a:lnTo>
                      <a:pt x="32158" y="12849"/>
                    </a:lnTo>
                    <a:cubicBezTo>
                      <a:pt x="31191" y="13535"/>
                      <a:pt x="25586" y="13595"/>
                      <a:pt x="22562" y="13615"/>
                    </a:cubicBezTo>
                    <a:cubicBezTo>
                      <a:pt x="22078" y="13615"/>
                      <a:pt x="21674" y="13635"/>
                      <a:pt x="21332" y="13635"/>
                    </a:cubicBezTo>
                    <a:cubicBezTo>
                      <a:pt x="19094" y="13676"/>
                      <a:pt x="18348" y="14885"/>
                      <a:pt x="18207" y="15188"/>
                    </a:cubicBezTo>
                    <a:lnTo>
                      <a:pt x="14356" y="14885"/>
                    </a:lnTo>
                    <a:cubicBezTo>
                      <a:pt x="13348" y="13091"/>
                      <a:pt x="9396" y="12849"/>
                      <a:pt x="5908" y="12627"/>
                    </a:cubicBezTo>
                    <a:cubicBezTo>
                      <a:pt x="5142" y="12587"/>
                      <a:pt x="4416" y="12547"/>
                      <a:pt x="3751" y="12486"/>
                    </a:cubicBezTo>
                    <a:cubicBezTo>
                      <a:pt x="182" y="12164"/>
                      <a:pt x="182" y="11155"/>
                      <a:pt x="182" y="9986"/>
                    </a:cubicBezTo>
                    <a:cubicBezTo>
                      <a:pt x="182" y="8776"/>
                      <a:pt x="1150" y="551"/>
                      <a:pt x="1150" y="470"/>
                    </a:cubicBezTo>
                    <a:cubicBezTo>
                      <a:pt x="1170" y="409"/>
                      <a:pt x="1130" y="369"/>
                      <a:pt x="1069" y="369"/>
                    </a:cubicBezTo>
                    <a:cubicBezTo>
                      <a:pt x="1062" y="365"/>
                      <a:pt x="1054" y="364"/>
                      <a:pt x="1046" y="364"/>
                    </a:cubicBezTo>
                    <a:cubicBezTo>
                      <a:pt x="1009" y="364"/>
                      <a:pt x="968" y="400"/>
                      <a:pt x="968" y="450"/>
                    </a:cubicBezTo>
                    <a:cubicBezTo>
                      <a:pt x="928" y="792"/>
                      <a:pt x="1" y="8776"/>
                      <a:pt x="1" y="9986"/>
                    </a:cubicBezTo>
                    <a:cubicBezTo>
                      <a:pt x="1" y="11196"/>
                      <a:pt x="1" y="12325"/>
                      <a:pt x="3731" y="12668"/>
                    </a:cubicBezTo>
                    <a:cubicBezTo>
                      <a:pt x="4396" y="12728"/>
                      <a:pt x="5122" y="12768"/>
                      <a:pt x="5908" y="12829"/>
                    </a:cubicBezTo>
                    <a:cubicBezTo>
                      <a:pt x="9194" y="13030"/>
                      <a:pt x="13307" y="13272"/>
                      <a:pt x="14215" y="15026"/>
                    </a:cubicBezTo>
                    <a:cubicBezTo>
                      <a:pt x="14215" y="15047"/>
                      <a:pt x="14255" y="15067"/>
                      <a:pt x="14275" y="15067"/>
                    </a:cubicBezTo>
                    <a:lnTo>
                      <a:pt x="18247" y="15369"/>
                    </a:lnTo>
                    <a:lnTo>
                      <a:pt x="18267" y="15369"/>
                    </a:lnTo>
                    <a:cubicBezTo>
                      <a:pt x="18287" y="15369"/>
                      <a:pt x="18328" y="15349"/>
                      <a:pt x="18348" y="15329"/>
                    </a:cubicBezTo>
                    <a:cubicBezTo>
                      <a:pt x="18348" y="15309"/>
                      <a:pt x="18973" y="13857"/>
                      <a:pt x="21352" y="13817"/>
                    </a:cubicBezTo>
                    <a:cubicBezTo>
                      <a:pt x="21674" y="13817"/>
                      <a:pt x="22078" y="13817"/>
                      <a:pt x="22562" y="13797"/>
                    </a:cubicBezTo>
                    <a:cubicBezTo>
                      <a:pt x="25808" y="13776"/>
                      <a:pt x="31251" y="13736"/>
                      <a:pt x="32279" y="13010"/>
                    </a:cubicBezTo>
                    <a:lnTo>
                      <a:pt x="32360" y="12950"/>
                    </a:lnTo>
                    <a:cubicBezTo>
                      <a:pt x="33469" y="12164"/>
                      <a:pt x="34074" y="11740"/>
                      <a:pt x="34195" y="6095"/>
                    </a:cubicBezTo>
                    <a:cubicBezTo>
                      <a:pt x="34316" y="551"/>
                      <a:pt x="34376" y="127"/>
                      <a:pt x="34376" y="107"/>
                    </a:cubicBezTo>
                    <a:cubicBezTo>
                      <a:pt x="34396" y="67"/>
                      <a:pt x="34356" y="6"/>
                      <a:pt x="34316" y="6"/>
                    </a:cubicBezTo>
                    <a:cubicBezTo>
                      <a:pt x="34305" y="2"/>
                      <a:pt x="34294" y="1"/>
                      <a:pt x="34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4954850" y="4105125"/>
                <a:ext cx="114450" cy="5075"/>
              </a:xfrm>
              <a:custGeom>
                <a:avLst/>
                <a:gdLst/>
                <a:ahLst/>
                <a:cxnLst/>
                <a:rect l="l" t="t" r="r" b="b"/>
                <a:pathLst>
                  <a:path w="4578" h="203" extrusionOk="0">
                    <a:moveTo>
                      <a:pt x="101" y="1"/>
                    </a:moveTo>
                    <a:cubicBezTo>
                      <a:pt x="41" y="1"/>
                      <a:pt x="1" y="41"/>
                      <a:pt x="1" y="82"/>
                    </a:cubicBezTo>
                    <a:cubicBezTo>
                      <a:pt x="1" y="142"/>
                      <a:pt x="41" y="182"/>
                      <a:pt x="101" y="182"/>
                    </a:cubicBezTo>
                    <a:lnTo>
                      <a:pt x="4476" y="203"/>
                    </a:lnTo>
                    <a:cubicBezTo>
                      <a:pt x="4537" y="203"/>
                      <a:pt x="4577" y="162"/>
                      <a:pt x="4577" y="102"/>
                    </a:cubicBezTo>
                    <a:cubicBezTo>
                      <a:pt x="4577" y="61"/>
                      <a:pt x="4537" y="21"/>
                      <a:pt x="4476" y="21"/>
                    </a:cubicBez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5583900" y="4098075"/>
                <a:ext cx="123000" cy="4575"/>
              </a:xfrm>
              <a:custGeom>
                <a:avLst/>
                <a:gdLst/>
                <a:ahLst/>
                <a:cxnLst/>
                <a:rect l="l" t="t" r="r" b="b"/>
                <a:pathLst>
                  <a:path w="4920" h="183" extrusionOk="0">
                    <a:moveTo>
                      <a:pt x="101" y="1"/>
                    </a:moveTo>
                    <a:cubicBezTo>
                      <a:pt x="41" y="1"/>
                      <a:pt x="0" y="41"/>
                      <a:pt x="0" y="101"/>
                    </a:cubicBezTo>
                    <a:cubicBezTo>
                      <a:pt x="0" y="142"/>
                      <a:pt x="41" y="182"/>
                      <a:pt x="101" y="182"/>
                    </a:cubicBezTo>
                    <a:lnTo>
                      <a:pt x="4819" y="182"/>
                    </a:lnTo>
                    <a:cubicBezTo>
                      <a:pt x="4879" y="182"/>
                      <a:pt x="4920" y="142"/>
                      <a:pt x="4920" y="101"/>
                    </a:cubicBezTo>
                    <a:cubicBezTo>
                      <a:pt x="4920" y="41"/>
                      <a:pt x="4879" y="1"/>
                      <a:pt x="4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5744175" y="4098200"/>
                <a:ext cx="21700" cy="21575"/>
              </a:xfrm>
              <a:custGeom>
                <a:avLst/>
                <a:gdLst/>
                <a:ahLst/>
                <a:cxnLst/>
                <a:rect l="l" t="t" r="r" b="b"/>
                <a:pathLst>
                  <a:path w="868" h="863" extrusionOk="0">
                    <a:moveTo>
                      <a:pt x="94" y="1"/>
                    </a:moveTo>
                    <a:cubicBezTo>
                      <a:pt x="71" y="1"/>
                      <a:pt x="51" y="6"/>
                      <a:pt x="41" y="16"/>
                    </a:cubicBezTo>
                    <a:cubicBezTo>
                      <a:pt x="1" y="56"/>
                      <a:pt x="1" y="117"/>
                      <a:pt x="41" y="157"/>
                    </a:cubicBezTo>
                    <a:lnTo>
                      <a:pt x="706" y="842"/>
                    </a:lnTo>
                    <a:cubicBezTo>
                      <a:pt x="726" y="863"/>
                      <a:pt x="747" y="863"/>
                      <a:pt x="767" y="863"/>
                    </a:cubicBezTo>
                    <a:cubicBezTo>
                      <a:pt x="787" y="863"/>
                      <a:pt x="827" y="863"/>
                      <a:pt x="827" y="842"/>
                    </a:cubicBezTo>
                    <a:cubicBezTo>
                      <a:pt x="868" y="802"/>
                      <a:pt x="868" y="742"/>
                      <a:pt x="847" y="721"/>
                    </a:cubicBezTo>
                    <a:lnTo>
                      <a:pt x="162" y="16"/>
                    </a:lnTo>
                    <a:cubicBezTo>
                      <a:pt x="142" y="6"/>
                      <a:pt x="117"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5968475" y="3199000"/>
                <a:ext cx="634100" cy="618800"/>
              </a:xfrm>
              <a:custGeom>
                <a:avLst/>
                <a:gdLst/>
                <a:ahLst/>
                <a:cxnLst/>
                <a:rect l="l" t="t" r="r" b="b"/>
                <a:pathLst>
                  <a:path w="25364" h="24752" extrusionOk="0">
                    <a:moveTo>
                      <a:pt x="25044" y="1"/>
                    </a:moveTo>
                    <a:cubicBezTo>
                      <a:pt x="25017" y="1"/>
                      <a:pt x="24989" y="5"/>
                      <a:pt x="24961" y="16"/>
                    </a:cubicBezTo>
                    <a:lnTo>
                      <a:pt x="15969" y="2979"/>
                    </a:lnTo>
                    <a:cubicBezTo>
                      <a:pt x="15626" y="3100"/>
                      <a:pt x="15323" y="3302"/>
                      <a:pt x="15102" y="3564"/>
                    </a:cubicBezTo>
                    <a:lnTo>
                      <a:pt x="686" y="20580"/>
                    </a:lnTo>
                    <a:cubicBezTo>
                      <a:pt x="1" y="21387"/>
                      <a:pt x="222" y="22617"/>
                      <a:pt x="1150" y="23141"/>
                    </a:cubicBezTo>
                    <a:lnTo>
                      <a:pt x="3589" y="24532"/>
                    </a:lnTo>
                    <a:cubicBezTo>
                      <a:pt x="3848" y="24680"/>
                      <a:pt x="4134" y="24752"/>
                      <a:pt x="4418" y="24752"/>
                    </a:cubicBezTo>
                    <a:cubicBezTo>
                      <a:pt x="4909" y="24752"/>
                      <a:pt x="5394" y="24537"/>
                      <a:pt x="5726" y="24129"/>
                    </a:cubicBezTo>
                    <a:lnTo>
                      <a:pt x="25223" y="399"/>
                    </a:lnTo>
                    <a:cubicBezTo>
                      <a:pt x="25363" y="223"/>
                      <a:pt x="25228" y="1"/>
                      <a:pt x="2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5494175" y="3530000"/>
                <a:ext cx="739450" cy="440575"/>
              </a:xfrm>
              <a:custGeom>
                <a:avLst/>
                <a:gdLst/>
                <a:ahLst/>
                <a:cxnLst/>
                <a:rect l="l" t="t" r="r" b="b"/>
                <a:pathLst>
                  <a:path w="29578" h="17623" extrusionOk="0">
                    <a:moveTo>
                      <a:pt x="28626" y="0"/>
                    </a:moveTo>
                    <a:cubicBezTo>
                      <a:pt x="27917" y="0"/>
                      <a:pt x="26691" y="407"/>
                      <a:pt x="24759" y="1494"/>
                    </a:cubicBezTo>
                    <a:cubicBezTo>
                      <a:pt x="24683" y="1489"/>
                      <a:pt x="24607" y="1487"/>
                      <a:pt x="24531" y="1487"/>
                    </a:cubicBezTo>
                    <a:cubicBezTo>
                      <a:pt x="21209" y="1487"/>
                      <a:pt x="17279" y="5264"/>
                      <a:pt x="17279" y="5264"/>
                    </a:cubicBezTo>
                    <a:cubicBezTo>
                      <a:pt x="13368" y="6635"/>
                      <a:pt x="1" y="8752"/>
                      <a:pt x="1" y="8752"/>
                    </a:cubicBezTo>
                    <a:lnTo>
                      <a:pt x="404" y="17623"/>
                    </a:lnTo>
                    <a:cubicBezTo>
                      <a:pt x="404" y="17623"/>
                      <a:pt x="20565" y="13893"/>
                      <a:pt x="23005" y="12562"/>
                    </a:cubicBezTo>
                    <a:cubicBezTo>
                      <a:pt x="24880" y="11534"/>
                      <a:pt x="25686" y="9175"/>
                      <a:pt x="25989" y="7602"/>
                    </a:cubicBezTo>
                    <a:lnTo>
                      <a:pt x="25989" y="7562"/>
                    </a:lnTo>
                    <a:cubicBezTo>
                      <a:pt x="26271" y="7038"/>
                      <a:pt x="26553" y="6453"/>
                      <a:pt x="26755" y="5768"/>
                    </a:cubicBezTo>
                    <a:cubicBezTo>
                      <a:pt x="27340" y="5183"/>
                      <a:pt x="27823" y="4639"/>
                      <a:pt x="28065" y="4276"/>
                    </a:cubicBezTo>
                    <a:cubicBezTo>
                      <a:pt x="29053" y="2683"/>
                      <a:pt x="28771" y="1937"/>
                      <a:pt x="28771" y="1937"/>
                    </a:cubicBezTo>
                    <a:cubicBezTo>
                      <a:pt x="29013" y="1675"/>
                      <a:pt x="29194" y="1433"/>
                      <a:pt x="29295" y="1231"/>
                    </a:cubicBezTo>
                    <a:cubicBezTo>
                      <a:pt x="29578" y="557"/>
                      <a:pt x="29456" y="0"/>
                      <a:pt x="28626"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5491650" y="3565100"/>
                <a:ext cx="655275" cy="408000"/>
              </a:xfrm>
              <a:custGeom>
                <a:avLst/>
                <a:gdLst/>
                <a:ahLst/>
                <a:cxnLst/>
                <a:rect l="l" t="t" r="r" b="b"/>
                <a:pathLst>
                  <a:path w="26211" h="16320" extrusionOk="0">
                    <a:moveTo>
                      <a:pt x="24595" y="1"/>
                    </a:moveTo>
                    <a:cubicBezTo>
                      <a:pt x="21366" y="1"/>
                      <a:pt x="17633" y="3484"/>
                      <a:pt x="17320" y="3759"/>
                    </a:cubicBezTo>
                    <a:cubicBezTo>
                      <a:pt x="13448" y="5130"/>
                      <a:pt x="222" y="7247"/>
                      <a:pt x="81" y="7267"/>
                    </a:cubicBezTo>
                    <a:cubicBezTo>
                      <a:pt x="41" y="7267"/>
                      <a:pt x="1" y="7307"/>
                      <a:pt x="1" y="7348"/>
                    </a:cubicBezTo>
                    <a:lnTo>
                      <a:pt x="404" y="16239"/>
                    </a:lnTo>
                    <a:cubicBezTo>
                      <a:pt x="404" y="16259"/>
                      <a:pt x="424" y="16279"/>
                      <a:pt x="444" y="16299"/>
                    </a:cubicBezTo>
                    <a:cubicBezTo>
                      <a:pt x="444" y="16320"/>
                      <a:pt x="464" y="16320"/>
                      <a:pt x="505" y="16320"/>
                    </a:cubicBezTo>
                    <a:cubicBezTo>
                      <a:pt x="1331" y="16178"/>
                      <a:pt x="20727" y="12570"/>
                      <a:pt x="23146" y="11239"/>
                    </a:cubicBezTo>
                    <a:cubicBezTo>
                      <a:pt x="25142" y="10130"/>
                      <a:pt x="25908" y="7630"/>
                      <a:pt x="26191" y="6219"/>
                    </a:cubicBezTo>
                    <a:cubicBezTo>
                      <a:pt x="26211" y="6158"/>
                      <a:pt x="26170" y="6118"/>
                      <a:pt x="26110" y="6118"/>
                    </a:cubicBezTo>
                    <a:cubicBezTo>
                      <a:pt x="26103" y="6114"/>
                      <a:pt x="26094" y="6112"/>
                      <a:pt x="26086" y="6112"/>
                    </a:cubicBezTo>
                    <a:cubicBezTo>
                      <a:pt x="26049" y="6112"/>
                      <a:pt x="26009" y="6145"/>
                      <a:pt x="26009" y="6178"/>
                    </a:cubicBezTo>
                    <a:cubicBezTo>
                      <a:pt x="25727" y="7549"/>
                      <a:pt x="24981" y="10009"/>
                      <a:pt x="23045" y="11078"/>
                    </a:cubicBezTo>
                    <a:cubicBezTo>
                      <a:pt x="20747" y="12328"/>
                      <a:pt x="2178" y="15816"/>
                      <a:pt x="585" y="16118"/>
                    </a:cubicBezTo>
                    <a:lnTo>
                      <a:pt x="202" y="7428"/>
                    </a:lnTo>
                    <a:cubicBezTo>
                      <a:pt x="1331" y="7247"/>
                      <a:pt x="13690" y="5251"/>
                      <a:pt x="17400" y="3940"/>
                    </a:cubicBezTo>
                    <a:cubicBezTo>
                      <a:pt x="17420" y="3940"/>
                      <a:pt x="17440" y="3920"/>
                      <a:pt x="17440" y="3920"/>
                    </a:cubicBezTo>
                    <a:cubicBezTo>
                      <a:pt x="17480" y="3881"/>
                      <a:pt x="21388" y="184"/>
                      <a:pt x="24633" y="184"/>
                    </a:cubicBezTo>
                    <a:cubicBezTo>
                      <a:pt x="24709" y="184"/>
                      <a:pt x="24785" y="186"/>
                      <a:pt x="24860" y="190"/>
                    </a:cubicBezTo>
                    <a:cubicBezTo>
                      <a:pt x="24920" y="190"/>
                      <a:pt x="24961" y="150"/>
                      <a:pt x="24961" y="110"/>
                    </a:cubicBezTo>
                    <a:cubicBezTo>
                      <a:pt x="24961" y="49"/>
                      <a:pt x="24920" y="9"/>
                      <a:pt x="24860" y="9"/>
                    </a:cubicBezTo>
                    <a:cubicBezTo>
                      <a:pt x="24772" y="4"/>
                      <a:pt x="24684" y="1"/>
                      <a:pt x="24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6077850" y="3671650"/>
                <a:ext cx="88225" cy="122525"/>
              </a:xfrm>
              <a:custGeom>
                <a:avLst/>
                <a:gdLst/>
                <a:ahLst/>
                <a:cxnLst/>
                <a:rect l="l" t="t" r="r" b="b"/>
                <a:pathLst>
                  <a:path w="3529" h="4901" extrusionOk="0">
                    <a:moveTo>
                      <a:pt x="3448" y="1"/>
                    </a:moveTo>
                    <a:cubicBezTo>
                      <a:pt x="3388" y="1"/>
                      <a:pt x="3347" y="21"/>
                      <a:pt x="3327" y="61"/>
                    </a:cubicBezTo>
                    <a:cubicBezTo>
                      <a:pt x="2319" y="3267"/>
                      <a:pt x="81" y="4719"/>
                      <a:pt x="61" y="4719"/>
                    </a:cubicBezTo>
                    <a:cubicBezTo>
                      <a:pt x="21" y="4759"/>
                      <a:pt x="1" y="4820"/>
                      <a:pt x="41" y="4860"/>
                    </a:cubicBezTo>
                    <a:cubicBezTo>
                      <a:pt x="41" y="4880"/>
                      <a:pt x="81" y="4900"/>
                      <a:pt x="101" y="4900"/>
                    </a:cubicBezTo>
                    <a:cubicBezTo>
                      <a:pt x="122" y="4900"/>
                      <a:pt x="142" y="4900"/>
                      <a:pt x="162" y="4880"/>
                    </a:cubicBezTo>
                    <a:cubicBezTo>
                      <a:pt x="182" y="4880"/>
                      <a:pt x="2480" y="3388"/>
                      <a:pt x="3509" y="122"/>
                    </a:cubicBezTo>
                    <a:cubicBezTo>
                      <a:pt x="3529" y="82"/>
                      <a:pt x="3489" y="21"/>
                      <a:pt x="3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6008800" y="3527425"/>
                <a:ext cx="225325" cy="163425"/>
              </a:xfrm>
              <a:custGeom>
                <a:avLst/>
                <a:gdLst/>
                <a:ahLst/>
                <a:cxnLst/>
                <a:rect l="l" t="t" r="r" b="b"/>
                <a:pathLst>
                  <a:path w="9013" h="6537" extrusionOk="0">
                    <a:moveTo>
                      <a:pt x="8048" y="0"/>
                    </a:moveTo>
                    <a:cubicBezTo>
                      <a:pt x="7026" y="0"/>
                      <a:pt x="4814" y="787"/>
                      <a:pt x="41" y="4157"/>
                    </a:cubicBezTo>
                    <a:cubicBezTo>
                      <a:pt x="0" y="4177"/>
                      <a:pt x="0" y="4238"/>
                      <a:pt x="21" y="4278"/>
                    </a:cubicBezTo>
                    <a:cubicBezTo>
                      <a:pt x="46" y="4303"/>
                      <a:pt x="78" y="4320"/>
                      <a:pt x="109" y="4320"/>
                    </a:cubicBezTo>
                    <a:cubicBezTo>
                      <a:pt x="128" y="4320"/>
                      <a:pt x="146" y="4314"/>
                      <a:pt x="162" y="4298"/>
                    </a:cubicBezTo>
                    <a:cubicBezTo>
                      <a:pt x="5057" y="851"/>
                      <a:pt x="7157" y="198"/>
                      <a:pt x="8041" y="198"/>
                    </a:cubicBezTo>
                    <a:cubicBezTo>
                      <a:pt x="8351" y="198"/>
                      <a:pt x="8511" y="278"/>
                      <a:pt x="8589" y="347"/>
                    </a:cubicBezTo>
                    <a:cubicBezTo>
                      <a:pt x="8872" y="568"/>
                      <a:pt x="8730" y="1032"/>
                      <a:pt x="8609" y="1294"/>
                    </a:cubicBezTo>
                    <a:cubicBezTo>
                      <a:pt x="7944" y="2847"/>
                      <a:pt x="2178" y="6335"/>
                      <a:pt x="2138" y="6355"/>
                    </a:cubicBezTo>
                    <a:cubicBezTo>
                      <a:pt x="2077" y="6395"/>
                      <a:pt x="2077" y="6455"/>
                      <a:pt x="2097" y="6496"/>
                    </a:cubicBezTo>
                    <a:cubicBezTo>
                      <a:pt x="2117" y="6516"/>
                      <a:pt x="2138" y="6536"/>
                      <a:pt x="2178" y="6536"/>
                    </a:cubicBezTo>
                    <a:lnTo>
                      <a:pt x="2218" y="6536"/>
                    </a:lnTo>
                    <a:cubicBezTo>
                      <a:pt x="2460" y="6375"/>
                      <a:pt x="8105" y="2968"/>
                      <a:pt x="8791" y="1375"/>
                    </a:cubicBezTo>
                    <a:cubicBezTo>
                      <a:pt x="9013" y="830"/>
                      <a:pt x="8993" y="427"/>
                      <a:pt x="8710" y="185"/>
                    </a:cubicBezTo>
                    <a:cubicBezTo>
                      <a:pt x="8583" y="82"/>
                      <a:pt x="8377" y="0"/>
                      <a:pt x="8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6079375" y="3576200"/>
                <a:ext cx="143675" cy="166550"/>
              </a:xfrm>
              <a:custGeom>
                <a:avLst/>
                <a:gdLst/>
                <a:ahLst/>
                <a:cxnLst/>
                <a:rect l="l" t="t" r="r" b="b"/>
                <a:pathLst>
                  <a:path w="5747" h="6662" extrusionOk="0">
                    <a:moveTo>
                      <a:pt x="5364" y="1"/>
                    </a:moveTo>
                    <a:cubicBezTo>
                      <a:pt x="5352" y="1"/>
                      <a:pt x="5338" y="3"/>
                      <a:pt x="5323" y="8"/>
                    </a:cubicBezTo>
                    <a:cubicBezTo>
                      <a:pt x="5282" y="29"/>
                      <a:pt x="5262" y="89"/>
                      <a:pt x="5282" y="129"/>
                    </a:cubicBezTo>
                    <a:cubicBezTo>
                      <a:pt x="5282" y="150"/>
                      <a:pt x="5524" y="855"/>
                      <a:pt x="4577" y="2367"/>
                    </a:cubicBezTo>
                    <a:cubicBezTo>
                      <a:pt x="3911" y="3436"/>
                      <a:pt x="1169" y="5936"/>
                      <a:pt x="81" y="6480"/>
                    </a:cubicBezTo>
                    <a:cubicBezTo>
                      <a:pt x="20" y="6521"/>
                      <a:pt x="0" y="6561"/>
                      <a:pt x="40" y="6621"/>
                    </a:cubicBezTo>
                    <a:cubicBezTo>
                      <a:pt x="40" y="6642"/>
                      <a:pt x="81" y="6662"/>
                      <a:pt x="121" y="6662"/>
                    </a:cubicBezTo>
                    <a:lnTo>
                      <a:pt x="161" y="6662"/>
                    </a:lnTo>
                    <a:cubicBezTo>
                      <a:pt x="1270" y="6097"/>
                      <a:pt x="4053" y="3557"/>
                      <a:pt x="4738" y="2468"/>
                    </a:cubicBezTo>
                    <a:cubicBezTo>
                      <a:pt x="5746" y="875"/>
                      <a:pt x="5464" y="89"/>
                      <a:pt x="5444" y="69"/>
                    </a:cubicBezTo>
                    <a:cubicBezTo>
                      <a:pt x="5429" y="24"/>
                      <a:pt x="5402" y="1"/>
                      <a:pt x="5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4938725" y="2959450"/>
                <a:ext cx="789850" cy="1130875"/>
              </a:xfrm>
              <a:custGeom>
                <a:avLst/>
                <a:gdLst/>
                <a:ahLst/>
                <a:cxnLst/>
                <a:rect l="l" t="t" r="r" b="b"/>
                <a:pathLst>
                  <a:path w="31594" h="45235" extrusionOk="0">
                    <a:moveTo>
                      <a:pt x="25102" y="1"/>
                    </a:moveTo>
                    <a:lnTo>
                      <a:pt x="25102" y="1"/>
                    </a:lnTo>
                    <a:cubicBezTo>
                      <a:pt x="25101" y="1"/>
                      <a:pt x="16855" y="2239"/>
                      <a:pt x="10222" y="8529"/>
                    </a:cubicBezTo>
                    <a:cubicBezTo>
                      <a:pt x="5545" y="12965"/>
                      <a:pt x="2037" y="19779"/>
                      <a:pt x="1190" y="27703"/>
                    </a:cubicBezTo>
                    <a:cubicBezTo>
                      <a:pt x="0" y="38812"/>
                      <a:pt x="6714" y="44114"/>
                      <a:pt x="12904" y="45021"/>
                    </a:cubicBezTo>
                    <a:cubicBezTo>
                      <a:pt x="13897" y="45169"/>
                      <a:pt x="14912" y="45235"/>
                      <a:pt x="15931" y="45235"/>
                    </a:cubicBezTo>
                    <a:cubicBezTo>
                      <a:pt x="23661" y="45235"/>
                      <a:pt x="31594" y="41473"/>
                      <a:pt x="31594" y="41473"/>
                    </a:cubicBezTo>
                    <a:lnTo>
                      <a:pt x="29920" y="28791"/>
                    </a:lnTo>
                    <a:lnTo>
                      <a:pt x="13186" y="27340"/>
                    </a:lnTo>
                    <a:lnTo>
                      <a:pt x="13186" y="27340"/>
                    </a:lnTo>
                    <a:lnTo>
                      <a:pt x="17420" y="27703"/>
                    </a:lnTo>
                    <a:lnTo>
                      <a:pt x="19093" y="21493"/>
                    </a:lnTo>
                    <a:lnTo>
                      <a:pt x="25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4971475" y="3640400"/>
                <a:ext cx="759625" cy="452650"/>
              </a:xfrm>
              <a:custGeom>
                <a:avLst/>
                <a:gdLst/>
                <a:ahLst/>
                <a:cxnLst/>
                <a:rect l="l" t="t" r="r" b="b"/>
                <a:pathLst>
                  <a:path w="30385" h="18106" extrusionOk="0">
                    <a:moveTo>
                      <a:pt x="11896" y="1"/>
                    </a:moveTo>
                    <a:cubicBezTo>
                      <a:pt x="11836" y="1"/>
                      <a:pt x="11795" y="41"/>
                      <a:pt x="11795" y="102"/>
                    </a:cubicBezTo>
                    <a:cubicBezTo>
                      <a:pt x="11775" y="142"/>
                      <a:pt x="11816" y="203"/>
                      <a:pt x="11876" y="203"/>
                    </a:cubicBezTo>
                    <a:lnTo>
                      <a:pt x="28530" y="1634"/>
                    </a:lnTo>
                    <a:lnTo>
                      <a:pt x="30183" y="14175"/>
                    </a:lnTo>
                    <a:cubicBezTo>
                      <a:pt x="29420" y="14529"/>
                      <a:pt x="21858" y="17910"/>
                      <a:pt x="14560" y="17910"/>
                    </a:cubicBezTo>
                    <a:cubicBezTo>
                      <a:pt x="13560" y="17910"/>
                      <a:pt x="12565" y="17846"/>
                      <a:pt x="11594" y="17703"/>
                    </a:cubicBezTo>
                    <a:cubicBezTo>
                      <a:pt x="9376" y="17360"/>
                      <a:pt x="1977" y="15606"/>
                      <a:pt x="182" y="6937"/>
                    </a:cubicBezTo>
                    <a:cubicBezTo>
                      <a:pt x="182" y="6904"/>
                      <a:pt x="142" y="6871"/>
                      <a:pt x="105" y="6871"/>
                    </a:cubicBezTo>
                    <a:cubicBezTo>
                      <a:pt x="97" y="6871"/>
                      <a:pt x="89" y="6872"/>
                      <a:pt x="82" y="6876"/>
                    </a:cubicBezTo>
                    <a:cubicBezTo>
                      <a:pt x="21" y="6876"/>
                      <a:pt x="1" y="6937"/>
                      <a:pt x="1" y="6977"/>
                    </a:cubicBezTo>
                    <a:cubicBezTo>
                      <a:pt x="1816" y="15767"/>
                      <a:pt x="9316" y="17562"/>
                      <a:pt x="11574" y="17884"/>
                    </a:cubicBezTo>
                    <a:cubicBezTo>
                      <a:pt x="12562" y="18025"/>
                      <a:pt x="13570" y="18106"/>
                      <a:pt x="14578" y="18106"/>
                    </a:cubicBezTo>
                    <a:cubicBezTo>
                      <a:pt x="22279" y="18106"/>
                      <a:pt x="30243" y="14356"/>
                      <a:pt x="30324" y="14316"/>
                    </a:cubicBezTo>
                    <a:cubicBezTo>
                      <a:pt x="30364" y="14295"/>
                      <a:pt x="30384" y="14255"/>
                      <a:pt x="30384" y="14215"/>
                    </a:cubicBezTo>
                    <a:lnTo>
                      <a:pt x="28711" y="1533"/>
                    </a:lnTo>
                    <a:cubicBezTo>
                      <a:pt x="28711" y="1493"/>
                      <a:pt x="28671" y="1453"/>
                      <a:pt x="28630" y="1453"/>
                    </a:cubicBezTo>
                    <a:lnTo>
                      <a:pt x="1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5371700" y="3494550"/>
                <a:ext cx="46900" cy="159500"/>
              </a:xfrm>
              <a:custGeom>
                <a:avLst/>
                <a:gdLst/>
                <a:ahLst/>
                <a:cxnLst/>
                <a:rect l="l" t="t" r="r" b="b"/>
                <a:pathLst>
                  <a:path w="1876" h="6380" extrusionOk="0">
                    <a:moveTo>
                      <a:pt x="1753" y="1"/>
                    </a:moveTo>
                    <a:cubicBezTo>
                      <a:pt x="1715" y="1"/>
                      <a:pt x="1689" y="23"/>
                      <a:pt x="1674" y="69"/>
                    </a:cubicBezTo>
                    <a:lnTo>
                      <a:pt x="20" y="6258"/>
                    </a:lnTo>
                    <a:cubicBezTo>
                      <a:pt x="0" y="6319"/>
                      <a:pt x="41" y="6379"/>
                      <a:pt x="81" y="6379"/>
                    </a:cubicBezTo>
                    <a:lnTo>
                      <a:pt x="101" y="6379"/>
                    </a:lnTo>
                    <a:cubicBezTo>
                      <a:pt x="141" y="6379"/>
                      <a:pt x="182" y="6359"/>
                      <a:pt x="202" y="6319"/>
                    </a:cubicBezTo>
                    <a:lnTo>
                      <a:pt x="1855" y="109"/>
                    </a:lnTo>
                    <a:cubicBezTo>
                      <a:pt x="1875" y="69"/>
                      <a:pt x="1835" y="8"/>
                      <a:pt x="1795" y="8"/>
                    </a:cubicBezTo>
                    <a:cubicBezTo>
                      <a:pt x="1780" y="3"/>
                      <a:pt x="1766"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5594975" y="3710475"/>
                <a:ext cx="40850" cy="282800"/>
              </a:xfrm>
              <a:custGeom>
                <a:avLst/>
                <a:gdLst/>
                <a:ahLst/>
                <a:cxnLst/>
                <a:rect l="l" t="t" r="r" b="b"/>
                <a:pathLst>
                  <a:path w="1634" h="11312" extrusionOk="0">
                    <a:moveTo>
                      <a:pt x="81" y="0"/>
                    </a:moveTo>
                    <a:cubicBezTo>
                      <a:pt x="41" y="0"/>
                      <a:pt x="1" y="61"/>
                      <a:pt x="1" y="101"/>
                    </a:cubicBezTo>
                    <a:lnTo>
                      <a:pt x="1432" y="11230"/>
                    </a:lnTo>
                    <a:cubicBezTo>
                      <a:pt x="1452" y="11291"/>
                      <a:pt x="1493" y="11311"/>
                      <a:pt x="1533" y="11311"/>
                    </a:cubicBezTo>
                    <a:lnTo>
                      <a:pt x="1553" y="11311"/>
                    </a:lnTo>
                    <a:cubicBezTo>
                      <a:pt x="1594" y="11311"/>
                      <a:pt x="1634" y="11271"/>
                      <a:pt x="1634" y="11210"/>
                    </a:cubicBezTo>
                    <a:lnTo>
                      <a:pt x="182" y="81"/>
                    </a:lnTo>
                    <a:cubicBezTo>
                      <a:pt x="182" y="41"/>
                      <a:pt x="142"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5330375" y="3024475"/>
                <a:ext cx="296900" cy="543375"/>
              </a:xfrm>
              <a:custGeom>
                <a:avLst/>
                <a:gdLst/>
                <a:ahLst/>
                <a:cxnLst/>
                <a:rect l="l" t="t" r="r" b="b"/>
                <a:pathLst>
                  <a:path w="11876" h="21735" extrusionOk="0">
                    <a:moveTo>
                      <a:pt x="3044" y="1"/>
                    </a:moveTo>
                    <a:cubicBezTo>
                      <a:pt x="2056" y="162"/>
                      <a:pt x="988" y="686"/>
                      <a:pt x="0" y="1735"/>
                    </a:cubicBezTo>
                    <a:cubicBezTo>
                      <a:pt x="2016" y="2682"/>
                      <a:pt x="7460" y="6190"/>
                      <a:pt x="8730" y="17017"/>
                    </a:cubicBezTo>
                    <a:cubicBezTo>
                      <a:pt x="8891" y="18428"/>
                      <a:pt x="9073" y="20021"/>
                      <a:pt x="9254" y="21735"/>
                    </a:cubicBezTo>
                    <a:lnTo>
                      <a:pt x="11875" y="17924"/>
                    </a:lnTo>
                    <a:cubicBezTo>
                      <a:pt x="11835" y="17481"/>
                      <a:pt x="11774" y="17057"/>
                      <a:pt x="11734" y="16654"/>
                    </a:cubicBezTo>
                    <a:cubicBezTo>
                      <a:pt x="10565" y="6694"/>
                      <a:pt x="6089" y="2057"/>
                      <a:pt x="3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5743175" y="3695350"/>
                <a:ext cx="96800" cy="218275"/>
              </a:xfrm>
              <a:custGeom>
                <a:avLst/>
                <a:gdLst/>
                <a:ahLst/>
                <a:cxnLst/>
                <a:rect l="l" t="t" r="r" b="b"/>
                <a:pathLst>
                  <a:path w="3872" h="8731" extrusionOk="0">
                    <a:moveTo>
                      <a:pt x="1896" y="1"/>
                    </a:moveTo>
                    <a:cubicBezTo>
                      <a:pt x="1271" y="122"/>
                      <a:pt x="646" y="263"/>
                      <a:pt x="0" y="384"/>
                    </a:cubicBezTo>
                    <a:lnTo>
                      <a:pt x="2037" y="8731"/>
                    </a:lnTo>
                    <a:cubicBezTo>
                      <a:pt x="2642" y="8610"/>
                      <a:pt x="3267" y="8468"/>
                      <a:pt x="3871" y="8347"/>
                    </a:cubicBez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5732075" y="3760300"/>
                <a:ext cx="118975" cy="107700"/>
              </a:xfrm>
              <a:custGeom>
                <a:avLst/>
                <a:gdLst/>
                <a:ahLst/>
                <a:cxnLst/>
                <a:rect l="l" t="t" r="r" b="b"/>
                <a:pathLst>
                  <a:path w="4759" h="4308" extrusionOk="0">
                    <a:moveTo>
                      <a:pt x="2382" y="0"/>
                    </a:moveTo>
                    <a:cubicBezTo>
                      <a:pt x="1420" y="0"/>
                      <a:pt x="540" y="642"/>
                      <a:pt x="283" y="1616"/>
                    </a:cubicBezTo>
                    <a:cubicBezTo>
                      <a:pt x="1" y="2766"/>
                      <a:pt x="686" y="3955"/>
                      <a:pt x="1835" y="4237"/>
                    </a:cubicBezTo>
                    <a:cubicBezTo>
                      <a:pt x="2016" y="4285"/>
                      <a:pt x="2197" y="4307"/>
                      <a:pt x="2376" y="4307"/>
                    </a:cubicBezTo>
                    <a:cubicBezTo>
                      <a:pt x="3336" y="4307"/>
                      <a:pt x="4219" y="3654"/>
                      <a:pt x="4456" y="2685"/>
                    </a:cubicBezTo>
                    <a:cubicBezTo>
                      <a:pt x="4759" y="1536"/>
                      <a:pt x="4073" y="366"/>
                      <a:pt x="2904" y="64"/>
                    </a:cubicBezTo>
                    <a:cubicBezTo>
                      <a:pt x="2730" y="21"/>
                      <a:pt x="2555" y="0"/>
                      <a:pt x="2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5745175" y="3772950"/>
                <a:ext cx="92275" cy="82725"/>
              </a:xfrm>
              <a:custGeom>
                <a:avLst/>
                <a:gdLst/>
                <a:ahLst/>
                <a:cxnLst/>
                <a:rect l="l" t="t" r="r" b="b"/>
                <a:pathLst>
                  <a:path w="3691" h="3309" extrusionOk="0">
                    <a:moveTo>
                      <a:pt x="1840" y="0"/>
                    </a:moveTo>
                    <a:cubicBezTo>
                      <a:pt x="1396" y="0"/>
                      <a:pt x="953" y="177"/>
                      <a:pt x="626" y="526"/>
                    </a:cubicBezTo>
                    <a:cubicBezTo>
                      <a:pt x="1" y="1191"/>
                      <a:pt x="41" y="2239"/>
                      <a:pt x="727" y="2864"/>
                    </a:cubicBezTo>
                    <a:cubicBezTo>
                      <a:pt x="1044" y="3162"/>
                      <a:pt x="1448" y="3309"/>
                      <a:pt x="1852" y="3309"/>
                    </a:cubicBezTo>
                    <a:cubicBezTo>
                      <a:pt x="2295" y="3309"/>
                      <a:pt x="2738" y="3132"/>
                      <a:pt x="3066" y="2784"/>
                    </a:cubicBezTo>
                    <a:cubicBezTo>
                      <a:pt x="3691" y="2118"/>
                      <a:pt x="3650" y="1070"/>
                      <a:pt x="2965" y="445"/>
                    </a:cubicBezTo>
                    <a:cubicBezTo>
                      <a:pt x="2648" y="147"/>
                      <a:pt x="2244"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5746700" y="3770450"/>
                <a:ext cx="89250" cy="87725"/>
              </a:xfrm>
              <a:custGeom>
                <a:avLst/>
                <a:gdLst/>
                <a:ahLst/>
                <a:cxnLst/>
                <a:rect l="l" t="t" r="r" b="b"/>
                <a:pathLst>
                  <a:path w="3570" h="3509" extrusionOk="0">
                    <a:moveTo>
                      <a:pt x="1835" y="202"/>
                    </a:moveTo>
                    <a:cubicBezTo>
                      <a:pt x="2702" y="222"/>
                      <a:pt x="3388" y="948"/>
                      <a:pt x="3347" y="1815"/>
                    </a:cubicBezTo>
                    <a:cubicBezTo>
                      <a:pt x="3347" y="2218"/>
                      <a:pt x="3166" y="2601"/>
                      <a:pt x="2863" y="2904"/>
                    </a:cubicBezTo>
                    <a:cubicBezTo>
                      <a:pt x="2580" y="3168"/>
                      <a:pt x="2208" y="3309"/>
                      <a:pt x="1814" y="3309"/>
                    </a:cubicBezTo>
                    <a:cubicBezTo>
                      <a:pt x="1787" y="3309"/>
                      <a:pt x="1761" y="3308"/>
                      <a:pt x="1734" y="3307"/>
                    </a:cubicBezTo>
                    <a:cubicBezTo>
                      <a:pt x="888" y="3287"/>
                      <a:pt x="202" y="2561"/>
                      <a:pt x="222" y="1714"/>
                    </a:cubicBezTo>
                    <a:cubicBezTo>
                      <a:pt x="242" y="1291"/>
                      <a:pt x="424" y="908"/>
                      <a:pt x="726" y="626"/>
                    </a:cubicBezTo>
                    <a:cubicBezTo>
                      <a:pt x="1009" y="343"/>
                      <a:pt x="1392" y="202"/>
                      <a:pt x="1795" y="202"/>
                    </a:cubicBezTo>
                    <a:close/>
                    <a:moveTo>
                      <a:pt x="1855" y="1"/>
                    </a:moveTo>
                    <a:cubicBezTo>
                      <a:pt x="1392" y="1"/>
                      <a:pt x="928" y="162"/>
                      <a:pt x="585" y="485"/>
                    </a:cubicBezTo>
                    <a:cubicBezTo>
                      <a:pt x="263" y="807"/>
                      <a:pt x="61" y="1230"/>
                      <a:pt x="41" y="1694"/>
                    </a:cubicBezTo>
                    <a:cubicBezTo>
                      <a:pt x="0" y="2662"/>
                      <a:pt x="767" y="3468"/>
                      <a:pt x="1734" y="3509"/>
                    </a:cubicBezTo>
                    <a:lnTo>
                      <a:pt x="1795" y="3509"/>
                    </a:lnTo>
                    <a:cubicBezTo>
                      <a:pt x="2238" y="3509"/>
                      <a:pt x="2662" y="3347"/>
                      <a:pt x="2984" y="3025"/>
                    </a:cubicBezTo>
                    <a:cubicBezTo>
                      <a:pt x="3327" y="2722"/>
                      <a:pt x="3529" y="2279"/>
                      <a:pt x="3549" y="1815"/>
                    </a:cubicBezTo>
                    <a:cubicBezTo>
                      <a:pt x="3569" y="847"/>
                      <a:pt x="2803" y="4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5780475" y="3791625"/>
                <a:ext cx="38825" cy="28750"/>
              </a:xfrm>
              <a:custGeom>
                <a:avLst/>
                <a:gdLst/>
                <a:ahLst/>
                <a:cxnLst/>
                <a:rect l="l" t="t" r="r" b="b"/>
                <a:pathLst>
                  <a:path w="1553" h="1150" extrusionOk="0">
                    <a:moveTo>
                      <a:pt x="81" y="0"/>
                    </a:moveTo>
                    <a:cubicBezTo>
                      <a:pt x="20" y="21"/>
                      <a:pt x="0" y="61"/>
                      <a:pt x="0" y="101"/>
                    </a:cubicBezTo>
                    <a:lnTo>
                      <a:pt x="141" y="1069"/>
                    </a:lnTo>
                    <a:cubicBezTo>
                      <a:pt x="141" y="1109"/>
                      <a:pt x="182" y="1150"/>
                      <a:pt x="242" y="1150"/>
                    </a:cubicBezTo>
                    <a:lnTo>
                      <a:pt x="1472" y="1029"/>
                    </a:lnTo>
                    <a:cubicBezTo>
                      <a:pt x="1512" y="1029"/>
                      <a:pt x="1553" y="988"/>
                      <a:pt x="1553" y="928"/>
                    </a:cubicBezTo>
                    <a:cubicBezTo>
                      <a:pt x="1553" y="888"/>
                      <a:pt x="1512" y="847"/>
                      <a:pt x="1452" y="847"/>
                    </a:cubicBezTo>
                    <a:lnTo>
                      <a:pt x="323" y="948"/>
                    </a:lnTo>
                    <a:lnTo>
                      <a:pt x="182" y="81"/>
                    </a:lnTo>
                    <a:cubicBezTo>
                      <a:pt x="182" y="41"/>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5437225" y="2926700"/>
                <a:ext cx="364450" cy="227125"/>
              </a:xfrm>
              <a:custGeom>
                <a:avLst/>
                <a:gdLst/>
                <a:ahLst/>
                <a:cxnLst/>
                <a:rect l="l" t="t" r="r" b="b"/>
                <a:pathLst>
                  <a:path w="14578" h="9085" extrusionOk="0">
                    <a:moveTo>
                      <a:pt x="4537" y="0"/>
                    </a:moveTo>
                    <a:lnTo>
                      <a:pt x="0" y="2843"/>
                    </a:lnTo>
                    <a:cubicBezTo>
                      <a:pt x="0" y="2843"/>
                      <a:pt x="1049" y="7904"/>
                      <a:pt x="4718" y="8932"/>
                    </a:cubicBezTo>
                    <a:cubicBezTo>
                      <a:pt x="5103" y="9038"/>
                      <a:pt x="5458" y="9085"/>
                      <a:pt x="5785" y="9085"/>
                    </a:cubicBezTo>
                    <a:cubicBezTo>
                      <a:pt x="8123" y="9085"/>
                      <a:pt x="8992" y="6694"/>
                      <a:pt x="8992" y="6694"/>
                    </a:cubicBezTo>
                    <a:cubicBezTo>
                      <a:pt x="10348" y="7161"/>
                      <a:pt x="11400" y="7358"/>
                      <a:pt x="12191" y="7358"/>
                    </a:cubicBezTo>
                    <a:cubicBezTo>
                      <a:pt x="13448" y="7358"/>
                      <a:pt x="14050" y="6862"/>
                      <a:pt x="14174" y="6170"/>
                    </a:cubicBezTo>
                    <a:cubicBezTo>
                      <a:pt x="14577" y="4133"/>
                      <a:pt x="9637" y="464"/>
                      <a:pt x="9637" y="464"/>
                    </a:cubicBezTo>
                    <a:cubicBezTo>
                      <a:pt x="8672" y="1067"/>
                      <a:pt x="7838" y="1280"/>
                      <a:pt x="7139" y="1280"/>
                    </a:cubicBezTo>
                    <a:cubicBezTo>
                      <a:pt x="5431" y="1280"/>
                      <a:pt x="4537" y="0"/>
                      <a:pt x="4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5434700" y="2924350"/>
                <a:ext cx="369475" cy="231700"/>
              </a:xfrm>
              <a:custGeom>
                <a:avLst/>
                <a:gdLst/>
                <a:ahLst/>
                <a:cxnLst/>
                <a:rect l="l" t="t" r="r" b="b"/>
                <a:pathLst>
                  <a:path w="14779" h="9268" extrusionOk="0">
                    <a:moveTo>
                      <a:pt x="4617" y="215"/>
                    </a:moveTo>
                    <a:cubicBezTo>
                      <a:pt x="4837" y="490"/>
                      <a:pt x="5733" y="1459"/>
                      <a:pt x="7239" y="1459"/>
                    </a:cubicBezTo>
                    <a:cubicBezTo>
                      <a:pt x="7942" y="1459"/>
                      <a:pt x="8777" y="1249"/>
                      <a:pt x="9738" y="659"/>
                    </a:cubicBezTo>
                    <a:cubicBezTo>
                      <a:pt x="10263" y="1062"/>
                      <a:pt x="14537" y="4409"/>
                      <a:pt x="14194" y="6244"/>
                    </a:cubicBezTo>
                    <a:cubicBezTo>
                      <a:pt x="14114" y="6606"/>
                      <a:pt x="13912" y="6889"/>
                      <a:pt x="13589" y="7090"/>
                    </a:cubicBezTo>
                    <a:cubicBezTo>
                      <a:pt x="13329" y="7239"/>
                      <a:pt x="12922" y="7363"/>
                      <a:pt x="12299" y="7363"/>
                    </a:cubicBezTo>
                    <a:cubicBezTo>
                      <a:pt x="11573" y="7363"/>
                      <a:pt x="10555" y="7195"/>
                      <a:pt x="9134" y="6707"/>
                    </a:cubicBezTo>
                    <a:cubicBezTo>
                      <a:pt x="9119" y="6702"/>
                      <a:pt x="9105" y="6700"/>
                      <a:pt x="9092" y="6700"/>
                    </a:cubicBezTo>
                    <a:cubicBezTo>
                      <a:pt x="9054" y="6700"/>
                      <a:pt x="9028" y="6722"/>
                      <a:pt x="9013" y="6768"/>
                    </a:cubicBezTo>
                    <a:cubicBezTo>
                      <a:pt x="8977" y="6873"/>
                      <a:pt x="8141" y="9075"/>
                      <a:pt x="5911" y="9075"/>
                    </a:cubicBezTo>
                    <a:cubicBezTo>
                      <a:pt x="5590" y="9075"/>
                      <a:pt x="5240" y="9029"/>
                      <a:pt x="4859" y="8925"/>
                    </a:cubicBezTo>
                    <a:cubicBezTo>
                      <a:pt x="1492" y="7998"/>
                      <a:pt x="343" y="3562"/>
                      <a:pt x="202" y="2977"/>
                    </a:cubicBezTo>
                    <a:lnTo>
                      <a:pt x="4617" y="215"/>
                    </a:lnTo>
                    <a:close/>
                    <a:moveTo>
                      <a:pt x="4643" y="0"/>
                    </a:moveTo>
                    <a:cubicBezTo>
                      <a:pt x="4624" y="0"/>
                      <a:pt x="4602" y="5"/>
                      <a:pt x="4577" y="14"/>
                    </a:cubicBezTo>
                    <a:lnTo>
                      <a:pt x="41" y="2856"/>
                    </a:lnTo>
                    <a:cubicBezTo>
                      <a:pt x="0" y="2877"/>
                      <a:pt x="0" y="2917"/>
                      <a:pt x="0" y="2957"/>
                    </a:cubicBezTo>
                    <a:cubicBezTo>
                      <a:pt x="21" y="3018"/>
                      <a:pt x="1109" y="8098"/>
                      <a:pt x="4799" y="9106"/>
                    </a:cubicBezTo>
                    <a:cubicBezTo>
                      <a:pt x="5202" y="9207"/>
                      <a:pt x="5565" y="9268"/>
                      <a:pt x="5888" y="9268"/>
                    </a:cubicBezTo>
                    <a:cubicBezTo>
                      <a:pt x="8005" y="9268"/>
                      <a:pt x="8972" y="7352"/>
                      <a:pt x="9154" y="6909"/>
                    </a:cubicBezTo>
                    <a:cubicBezTo>
                      <a:pt x="10407" y="7339"/>
                      <a:pt x="11462" y="7549"/>
                      <a:pt x="12295" y="7549"/>
                    </a:cubicBezTo>
                    <a:cubicBezTo>
                      <a:pt x="12869" y="7549"/>
                      <a:pt x="13336" y="7449"/>
                      <a:pt x="13690" y="7252"/>
                    </a:cubicBezTo>
                    <a:cubicBezTo>
                      <a:pt x="14073" y="7030"/>
                      <a:pt x="14295" y="6707"/>
                      <a:pt x="14376" y="6284"/>
                    </a:cubicBezTo>
                    <a:cubicBezTo>
                      <a:pt x="14779" y="4207"/>
                      <a:pt x="10001" y="618"/>
                      <a:pt x="9799" y="477"/>
                    </a:cubicBezTo>
                    <a:cubicBezTo>
                      <a:pt x="9789" y="467"/>
                      <a:pt x="9774" y="462"/>
                      <a:pt x="9756" y="462"/>
                    </a:cubicBezTo>
                    <a:cubicBezTo>
                      <a:pt x="9738" y="462"/>
                      <a:pt x="9718" y="467"/>
                      <a:pt x="9698" y="477"/>
                    </a:cubicBezTo>
                    <a:cubicBezTo>
                      <a:pt x="8739" y="1071"/>
                      <a:pt x="7916" y="1281"/>
                      <a:pt x="7231" y="1281"/>
                    </a:cubicBezTo>
                    <a:cubicBezTo>
                      <a:pt x="5610" y="1281"/>
                      <a:pt x="4761" y="105"/>
                      <a:pt x="4718" y="34"/>
                    </a:cubicBezTo>
                    <a:cubicBezTo>
                      <a:pt x="4695" y="10"/>
                      <a:pt x="4671" y="0"/>
                      <a:pt x="4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5441750" y="2515400"/>
                <a:ext cx="400225" cy="492475"/>
              </a:xfrm>
              <a:custGeom>
                <a:avLst/>
                <a:gdLst/>
                <a:ahLst/>
                <a:cxnLst/>
                <a:rect l="l" t="t" r="r" b="b"/>
                <a:pathLst>
                  <a:path w="16009" h="19699" extrusionOk="0">
                    <a:moveTo>
                      <a:pt x="11767" y="0"/>
                    </a:moveTo>
                    <a:cubicBezTo>
                      <a:pt x="11756" y="0"/>
                      <a:pt x="11746" y="0"/>
                      <a:pt x="11735" y="0"/>
                    </a:cubicBezTo>
                    <a:lnTo>
                      <a:pt x="8327" y="41"/>
                    </a:lnTo>
                    <a:cubicBezTo>
                      <a:pt x="6069" y="61"/>
                      <a:pt x="4235" y="2198"/>
                      <a:pt x="4275" y="4779"/>
                    </a:cubicBezTo>
                    <a:lnTo>
                      <a:pt x="4295" y="6412"/>
                    </a:lnTo>
                    <a:cubicBezTo>
                      <a:pt x="3831" y="6089"/>
                      <a:pt x="3287" y="5908"/>
                      <a:pt x="2702" y="5908"/>
                    </a:cubicBezTo>
                    <a:cubicBezTo>
                      <a:pt x="1210" y="5928"/>
                      <a:pt x="1" y="7158"/>
                      <a:pt x="21" y="8630"/>
                    </a:cubicBezTo>
                    <a:cubicBezTo>
                      <a:pt x="41" y="10109"/>
                      <a:pt x="1250" y="11291"/>
                      <a:pt x="2725" y="11291"/>
                    </a:cubicBezTo>
                    <a:cubicBezTo>
                      <a:pt x="2738" y="11291"/>
                      <a:pt x="2750" y="11291"/>
                      <a:pt x="2763" y="11291"/>
                    </a:cubicBezTo>
                    <a:cubicBezTo>
                      <a:pt x="3348" y="11291"/>
                      <a:pt x="3872" y="11109"/>
                      <a:pt x="4315" y="10787"/>
                    </a:cubicBezTo>
                    <a:lnTo>
                      <a:pt x="4315" y="10787"/>
                    </a:lnTo>
                    <a:cubicBezTo>
                      <a:pt x="4315" y="10847"/>
                      <a:pt x="4295" y="10928"/>
                      <a:pt x="4295" y="10989"/>
                    </a:cubicBezTo>
                    <a:lnTo>
                      <a:pt x="4335" y="14194"/>
                    </a:lnTo>
                    <a:lnTo>
                      <a:pt x="4335" y="14376"/>
                    </a:lnTo>
                    <a:lnTo>
                      <a:pt x="4376" y="17601"/>
                    </a:lnTo>
                    <a:cubicBezTo>
                      <a:pt x="4396" y="18771"/>
                      <a:pt x="5364" y="19698"/>
                      <a:pt x="6513" y="19698"/>
                    </a:cubicBezTo>
                    <a:lnTo>
                      <a:pt x="7864" y="19678"/>
                    </a:lnTo>
                    <a:cubicBezTo>
                      <a:pt x="9033" y="19658"/>
                      <a:pt x="9981" y="18690"/>
                      <a:pt x="9961" y="17541"/>
                    </a:cubicBezTo>
                    <a:lnTo>
                      <a:pt x="9940" y="14678"/>
                    </a:lnTo>
                    <a:lnTo>
                      <a:pt x="11916" y="14658"/>
                    </a:lnTo>
                    <a:cubicBezTo>
                      <a:pt x="14174" y="14638"/>
                      <a:pt x="16009" y="12501"/>
                      <a:pt x="15969" y="9920"/>
                    </a:cubicBezTo>
                    <a:lnTo>
                      <a:pt x="15908" y="4638"/>
                    </a:lnTo>
                    <a:cubicBezTo>
                      <a:pt x="15888" y="2089"/>
                      <a:pt x="14031" y="0"/>
                      <a:pt x="11767"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5439750" y="2512875"/>
                <a:ext cx="404250" cy="497000"/>
              </a:xfrm>
              <a:custGeom>
                <a:avLst/>
                <a:gdLst/>
                <a:ahLst/>
                <a:cxnLst/>
                <a:rect l="l" t="t" r="r" b="b"/>
                <a:pathLst>
                  <a:path w="16170" h="19880" extrusionOk="0">
                    <a:moveTo>
                      <a:pt x="11901" y="202"/>
                    </a:moveTo>
                    <a:cubicBezTo>
                      <a:pt x="12926" y="202"/>
                      <a:pt x="13928" y="664"/>
                      <a:pt x="14678" y="1513"/>
                    </a:cubicBezTo>
                    <a:cubicBezTo>
                      <a:pt x="15444" y="2380"/>
                      <a:pt x="15887" y="3529"/>
                      <a:pt x="15908" y="4739"/>
                    </a:cubicBezTo>
                    <a:lnTo>
                      <a:pt x="15968" y="10021"/>
                    </a:lnTo>
                    <a:cubicBezTo>
                      <a:pt x="15968" y="11251"/>
                      <a:pt x="15565" y="12420"/>
                      <a:pt x="14819" y="13287"/>
                    </a:cubicBezTo>
                    <a:cubicBezTo>
                      <a:pt x="14053" y="14174"/>
                      <a:pt x="13065" y="14658"/>
                      <a:pt x="11996" y="14678"/>
                    </a:cubicBezTo>
                    <a:lnTo>
                      <a:pt x="9920" y="14698"/>
                    </a:lnTo>
                    <a:lnTo>
                      <a:pt x="9960" y="17642"/>
                    </a:lnTo>
                    <a:cubicBezTo>
                      <a:pt x="9960" y="18751"/>
                      <a:pt x="9073" y="19678"/>
                      <a:pt x="7944" y="19678"/>
                    </a:cubicBezTo>
                    <a:lnTo>
                      <a:pt x="6593" y="19698"/>
                    </a:lnTo>
                    <a:lnTo>
                      <a:pt x="6573" y="19698"/>
                    </a:lnTo>
                    <a:cubicBezTo>
                      <a:pt x="6049" y="19698"/>
                      <a:pt x="5544" y="19497"/>
                      <a:pt x="5161" y="19114"/>
                    </a:cubicBezTo>
                    <a:cubicBezTo>
                      <a:pt x="4778" y="18731"/>
                      <a:pt x="4557" y="18227"/>
                      <a:pt x="4557" y="17702"/>
                    </a:cubicBezTo>
                    <a:lnTo>
                      <a:pt x="4476" y="11090"/>
                    </a:lnTo>
                    <a:cubicBezTo>
                      <a:pt x="4476" y="11029"/>
                      <a:pt x="4476" y="10969"/>
                      <a:pt x="4496" y="10908"/>
                    </a:cubicBezTo>
                    <a:lnTo>
                      <a:pt x="4496" y="10706"/>
                    </a:lnTo>
                    <a:lnTo>
                      <a:pt x="4335" y="10807"/>
                    </a:lnTo>
                    <a:cubicBezTo>
                      <a:pt x="3891" y="11130"/>
                      <a:pt x="3387" y="11291"/>
                      <a:pt x="2843" y="11311"/>
                    </a:cubicBezTo>
                    <a:lnTo>
                      <a:pt x="2823" y="11311"/>
                    </a:lnTo>
                    <a:cubicBezTo>
                      <a:pt x="1391" y="11311"/>
                      <a:pt x="222" y="10162"/>
                      <a:pt x="202" y="8731"/>
                    </a:cubicBezTo>
                    <a:cubicBezTo>
                      <a:pt x="182" y="7299"/>
                      <a:pt x="1351" y="6130"/>
                      <a:pt x="2782" y="6110"/>
                    </a:cubicBezTo>
                    <a:cubicBezTo>
                      <a:pt x="3327" y="6110"/>
                      <a:pt x="3871" y="6271"/>
                      <a:pt x="4315" y="6573"/>
                    </a:cubicBezTo>
                    <a:lnTo>
                      <a:pt x="4476" y="6694"/>
                    </a:lnTo>
                    <a:lnTo>
                      <a:pt x="4456" y="4880"/>
                    </a:lnTo>
                    <a:cubicBezTo>
                      <a:pt x="4415" y="2339"/>
                      <a:pt x="6210" y="263"/>
                      <a:pt x="8428" y="243"/>
                    </a:cubicBezTo>
                    <a:lnTo>
                      <a:pt x="11835" y="202"/>
                    </a:lnTo>
                    <a:cubicBezTo>
                      <a:pt x="11857" y="202"/>
                      <a:pt x="11879" y="202"/>
                      <a:pt x="11901" y="202"/>
                    </a:cubicBezTo>
                    <a:close/>
                    <a:moveTo>
                      <a:pt x="11815" y="1"/>
                    </a:moveTo>
                    <a:lnTo>
                      <a:pt x="8407" y="41"/>
                    </a:lnTo>
                    <a:cubicBezTo>
                      <a:pt x="6089" y="81"/>
                      <a:pt x="4234" y="2239"/>
                      <a:pt x="4254" y="4880"/>
                    </a:cubicBezTo>
                    <a:lnTo>
                      <a:pt x="4274" y="6331"/>
                    </a:lnTo>
                    <a:cubicBezTo>
                      <a:pt x="3831" y="6049"/>
                      <a:pt x="3307" y="5928"/>
                      <a:pt x="2782" y="5928"/>
                    </a:cubicBezTo>
                    <a:cubicBezTo>
                      <a:pt x="1230" y="5948"/>
                      <a:pt x="0" y="7198"/>
                      <a:pt x="0" y="8731"/>
                    </a:cubicBezTo>
                    <a:cubicBezTo>
                      <a:pt x="20" y="10263"/>
                      <a:pt x="1290" y="11493"/>
                      <a:pt x="2823" y="11493"/>
                    </a:cubicBezTo>
                    <a:lnTo>
                      <a:pt x="2843" y="11493"/>
                    </a:lnTo>
                    <a:cubicBezTo>
                      <a:pt x="3367" y="11493"/>
                      <a:pt x="3851" y="11352"/>
                      <a:pt x="4294" y="11069"/>
                    </a:cubicBezTo>
                    <a:lnTo>
                      <a:pt x="4294" y="11090"/>
                    </a:lnTo>
                    <a:lnTo>
                      <a:pt x="4355" y="17702"/>
                    </a:lnTo>
                    <a:cubicBezTo>
                      <a:pt x="4375" y="18287"/>
                      <a:pt x="4597" y="18832"/>
                      <a:pt x="5040" y="19255"/>
                    </a:cubicBezTo>
                    <a:cubicBezTo>
                      <a:pt x="5444" y="19658"/>
                      <a:pt x="5988" y="19880"/>
                      <a:pt x="6573" y="19880"/>
                    </a:cubicBezTo>
                    <a:lnTo>
                      <a:pt x="7964" y="19880"/>
                    </a:lnTo>
                    <a:cubicBezTo>
                      <a:pt x="9174" y="19860"/>
                      <a:pt x="10161" y="18852"/>
                      <a:pt x="10141" y="17622"/>
                    </a:cubicBezTo>
                    <a:lnTo>
                      <a:pt x="10121" y="14880"/>
                    </a:lnTo>
                    <a:lnTo>
                      <a:pt x="11996" y="14860"/>
                    </a:lnTo>
                    <a:cubicBezTo>
                      <a:pt x="13105" y="14840"/>
                      <a:pt x="14174" y="14336"/>
                      <a:pt x="14960" y="13408"/>
                    </a:cubicBezTo>
                    <a:cubicBezTo>
                      <a:pt x="15746" y="12501"/>
                      <a:pt x="16170" y="11291"/>
                      <a:pt x="16149" y="10021"/>
                    </a:cubicBezTo>
                    <a:lnTo>
                      <a:pt x="16089" y="4739"/>
                    </a:lnTo>
                    <a:cubicBezTo>
                      <a:pt x="16069" y="3468"/>
                      <a:pt x="15625" y="2279"/>
                      <a:pt x="14819" y="1392"/>
                    </a:cubicBezTo>
                    <a:cubicBezTo>
                      <a:pt x="14012" y="485"/>
                      <a:pt x="12964" y="1"/>
                      <a:pt x="1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5500225" y="2695975"/>
                <a:ext cx="49925" cy="45250"/>
              </a:xfrm>
              <a:custGeom>
                <a:avLst/>
                <a:gdLst/>
                <a:ahLst/>
                <a:cxnLst/>
                <a:rect l="l" t="t" r="r" b="b"/>
                <a:pathLst>
                  <a:path w="1997" h="1810" extrusionOk="0">
                    <a:moveTo>
                      <a:pt x="363" y="0"/>
                    </a:moveTo>
                    <a:cubicBezTo>
                      <a:pt x="273" y="0"/>
                      <a:pt x="179" y="5"/>
                      <a:pt x="81" y="15"/>
                    </a:cubicBezTo>
                    <a:cubicBezTo>
                      <a:pt x="21" y="36"/>
                      <a:pt x="0" y="76"/>
                      <a:pt x="0" y="136"/>
                    </a:cubicBezTo>
                    <a:cubicBezTo>
                      <a:pt x="0" y="177"/>
                      <a:pt x="41" y="217"/>
                      <a:pt x="101" y="217"/>
                    </a:cubicBezTo>
                    <a:cubicBezTo>
                      <a:pt x="203" y="206"/>
                      <a:pt x="300" y="200"/>
                      <a:pt x="393" y="200"/>
                    </a:cubicBezTo>
                    <a:cubicBezTo>
                      <a:pt x="793" y="200"/>
                      <a:pt x="1102" y="307"/>
                      <a:pt x="1331" y="520"/>
                    </a:cubicBezTo>
                    <a:cubicBezTo>
                      <a:pt x="1815" y="963"/>
                      <a:pt x="1775" y="1709"/>
                      <a:pt x="1775" y="1709"/>
                    </a:cubicBezTo>
                    <a:cubicBezTo>
                      <a:pt x="1775" y="1770"/>
                      <a:pt x="1815" y="1810"/>
                      <a:pt x="1855" y="1810"/>
                    </a:cubicBezTo>
                    <a:lnTo>
                      <a:pt x="1875" y="1810"/>
                    </a:lnTo>
                    <a:cubicBezTo>
                      <a:pt x="1916" y="1810"/>
                      <a:pt x="1956" y="1770"/>
                      <a:pt x="1956" y="1729"/>
                    </a:cubicBezTo>
                    <a:cubicBezTo>
                      <a:pt x="1956" y="1689"/>
                      <a:pt x="1996" y="882"/>
                      <a:pt x="1472" y="378"/>
                    </a:cubicBezTo>
                    <a:cubicBezTo>
                      <a:pt x="1187" y="126"/>
                      <a:pt x="81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5399925" y="2362750"/>
                <a:ext cx="494475" cy="327075"/>
              </a:xfrm>
              <a:custGeom>
                <a:avLst/>
                <a:gdLst/>
                <a:ahLst/>
                <a:cxnLst/>
                <a:rect l="l" t="t" r="r" b="b"/>
                <a:pathLst>
                  <a:path w="19779" h="13083" extrusionOk="0">
                    <a:moveTo>
                      <a:pt x="8562" y="0"/>
                    </a:moveTo>
                    <a:cubicBezTo>
                      <a:pt x="6239" y="0"/>
                      <a:pt x="4040" y="535"/>
                      <a:pt x="2500" y="2336"/>
                    </a:cubicBezTo>
                    <a:cubicBezTo>
                      <a:pt x="2500" y="2336"/>
                      <a:pt x="262" y="7034"/>
                      <a:pt x="121" y="8869"/>
                    </a:cubicBezTo>
                    <a:cubicBezTo>
                      <a:pt x="0" y="10340"/>
                      <a:pt x="1633" y="12316"/>
                      <a:pt x="2279" y="13042"/>
                    </a:cubicBezTo>
                    <a:cubicBezTo>
                      <a:pt x="2783" y="12437"/>
                      <a:pt x="3529" y="12034"/>
                      <a:pt x="4375" y="12014"/>
                    </a:cubicBezTo>
                    <a:cubicBezTo>
                      <a:pt x="4960" y="12014"/>
                      <a:pt x="5504" y="12195"/>
                      <a:pt x="5968" y="12518"/>
                    </a:cubicBezTo>
                    <a:cubicBezTo>
                      <a:pt x="5968" y="12518"/>
                      <a:pt x="6170" y="12740"/>
                      <a:pt x="6412" y="13082"/>
                    </a:cubicBezTo>
                    <a:cubicBezTo>
                      <a:pt x="6633" y="12941"/>
                      <a:pt x="6835" y="12740"/>
                      <a:pt x="7077" y="12639"/>
                    </a:cubicBezTo>
                    <a:cubicBezTo>
                      <a:pt x="7400" y="12498"/>
                      <a:pt x="7783" y="12538"/>
                      <a:pt x="8125" y="12478"/>
                    </a:cubicBezTo>
                    <a:cubicBezTo>
                      <a:pt x="8851" y="12336"/>
                      <a:pt x="9355" y="11732"/>
                      <a:pt x="9738" y="11127"/>
                    </a:cubicBezTo>
                    <a:cubicBezTo>
                      <a:pt x="10424" y="9977"/>
                      <a:pt x="10847" y="8667"/>
                      <a:pt x="10928" y="7316"/>
                    </a:cubicBezTo>
                    <a:lnTo>
                      <a:pt x="11109" y="7336"/>
                    </a:lnTo>
                    <a:cubicBezTo>
                      <a:pt x="11916" y="8486"/>
                      <a:pt x="12823" y="9675"/>
                      <a:pt x="14154" y="10139"/>
                    </a:cubicBezTo>
                    <a:cubicBezTo>
                      <a:pt x="14698" y="10320"/>
                      <a:pt x="15283" y="10361"/>
                      <a:pt x="15867" y="10401"/>
                    </a:cubicBezTo>
                    <a:cubicBezTo>
                      <a:pt x="16472" y="10441"/>
                      <a:pt x="17097" y="10482"/>
                      <a:pt x="17722" y="10522"/>
                    </a:cubicBezTo>
                    <a:cubicBezTo>
                      <a:pt x="17829" y="10530"/>
                      <a:pt x="17940" y="10538"/>
                      <a:pt x="18049" y="10538"/>
                    </a:cubicBezTo>
                    <a:cubicBezTo>
                      <a:pt x="18208" y="10538"/>
                      <a:pt x="18365" y="10521"/>
                      <a:pt x="18509" y="10461"/>
                    </a:cubicBezTo>
                    <a:cubicBezTo>
                      <a:pt x="18831" y="10320"/>
                      <a:pt x="19033" y="9998"/>
                      <a:pt x="19174" y="9675"/>
                    </a:cubicBezTo>
                    <a:cubicBezTo>
                      <a:pt x="19779" y="8244"/>
                      <a:pt x="19315" y="6570"/>
                      <a:pt x="18529" y="5240"/>
                    </a:cubicBezTo>
                    <a:cubicBezTo>
                      <a:pt x="16896" y="2377"/>
                      <a:pt x="14678" y="643"/>
                      <a:pt x="11291" y="199"/>
                    </a:cubicBezTo>
                    <a:cubicBezTo>
                      <a:pt x="10383" y="81"/>
                      <a:pt x="9463" y="0"/>
                      <a:pt x="856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5669575" y="2657025"/>
                <a:ext cx="38850" cy="38350"/>
              </a:xfrm>
              <a:custGeom>
                <a:avLst/>
                <a:gdLst/>
                <a:ahLst/>
                <a:cxnLst/>
                <a:rect l="l" t="t" r="r" b="b"/>
                <a:pathLst>
                  <a:path w="1554" h="1534" extrusionOk="0">
                    <a:moveTo>
                      <a:pt x="767" y="1"/>
                    </a:moveTo>
                    <a:cubicBezTo>
                      <a:pt x="343" y="21"/>
                      <a:pt x="1" y="364"/>
                      <a:pt x="1" y="787"/>
                    </a:cubicBezTo>
                    <a:cubicBezTo>
                      <a:pt x="1" y="1199"/>
                      <a:pt x="344" y="1534"/>
                      <a:pt x="752" y="1534"/>
                    </a:cubicBezTo>
                    <a:cubicBezTo>
                      <a:pt x="763" y="1534"/>
                      <a:pt x="775" y="1534"/>
                      <a:pt x="787" y="1533"/>
                    </a:cubicBezTo>
                    <a:cubicBezTo>
                      <a:pt x="1210" y="1533"/>
                      <a:pt x="1553" y="1190"/>
                      <a:pt x="1533" y="767"/>
                    </a:cubicBezTo>
                    <a:cubicBezTo>
                      <a:pt x="1533" y="344"/>
                      <a:pt x="1190" y="1"/>
                      <a:pt x="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5795075" y="2656000"/>
                <a:ext cx="33300" cy="32825"/>
              </a:xfrm>
              <a:custGeom>
                <a:avLst/>
                <a:gdLst/>
                <a:ahLst/>
                <a:cxnLst/>
                <a:rect l="l" t="t" r="r" b="b"/>
                <a:pathLst>
                  <a:path w="1332" h="1313" extrusionOk="0">
                    <a:moveTo>
                      <a:pt x="701" y="1"/>
                    </a:moveTo>
                    <a:cubicBezTo>
                      <a:pt x="689" y="1"/>
                      <a:pt x="678" y="1"/>
                      <a:pt x="666" y="2"/>
                    </a:cubicBezTo>
                    <a:cubicBezTo>
                      <a:pt x="303" y="2"/>
                      <a:pt x="1" y="284"/>
                      <a:pt x="21" y="647"/>
                    </a:cubicBezTo>
                    <a:cubicBezTo>
                      <a:pt x="21" y="1010"/>
                      <a:pt x="303" y="1312"/>
                      <a:pt x="666" y="1312"/>
                    </a:cubicBezTo>
                    <a:cubicBezTo>
                      <a:pt x="1029" y="1292"/>
                      <a:pt x="1332" y="1010"/>
                      <a:pt x="1332" y="647"/>
                    </a:cubicBezTo>
                    <a:cubicBezTo>
                      <a:pt x="1312" y="295"/>
                      <a:pt x="1047" y="1"/>
                      <a:pt x="7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5746700" y="2654175"/>
                <a:ext cx="39350" cy="75975"/>
              </a:xfrm>
              <a:custGeom>
                <a:avLst/>
                <a:gdLst/>
                <a:ahLst/>
                <a:cxnLst/>
                <a:rect l="l" t="t" r="r" b="b"/>
                <a:pathLst>
                  <a:path w="1574" h="3039" extrusionOk="0">
                    <a:moveTo>
                      <a:pt x="258" y="1"/>
                    </a:moveTo>
                    <a:cubicBezTo>
                      <a:pt x="239" y="1"/>
                      <a:pt x="219" y="6"/>
                      <a:pt x="202" y="14"/>
                    </a:cubicBezTo>
                    <a:cubicBezTo>
                      <a:pt x="142" y="34"/>
                      <a:pt x="142" y="95"/>
                      <a:pt x="162" y="135"/>
                    </a:cubicBezTo>
                    <a:lnTo>
                      <a:pt x="1331" y="2071"/>
                    </a:lnTo>
                    <a:lnTo>
                      <a:pt x="61" y="2877"/>
                    </a:lnTo>
                    <a:cubicBezTo>
                      <a:pt x="0" y="2897"/>
                      <a:pt x="0" y="2958"/>
                      <a:pt x="21" y="2998"/>
                    </a:cubicBezTo>
                    <a:cubicBezTo>
                      <a:pt x="41" y="3018"/>
                      <a:pt x="81" y="3038"/>
                      <a:pt x="101" y="3038"/>
                    </a:cubicBezTo>
                    <a:lnTo>
                      <a:pt x="162" y="3038"/>
                    </a:lnTo>
                    <a:lnTo>
                      <a:pt x="1513" y="2192"/>
                    </a:lnTo>
                    <a:cubicBezTo>
                      <a:pt x="1553" y="2151"/>
                      <a:pt x="1573" y="2091"/>
                      <a:pt x="1533" y="2050"/>
                    </a:cubicBezTo>
                    <a:lnTo>
                      <a:pt x="323" y="34"/>
                    </a:lnTo>
                    <a:cubicBezTo>
                      <a:pt x="311" y="11"/>
                      <a:pt x="286"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5653950" y="2633450"/>
                <a:ext cx="39850" cy="20075"/>
              </a:xfrm>
              <a:custGeom>
                <a:avLst/>
                <a:gdLst/>
                <a:ahLst/>
                <a:cxnLst/>
                <a:rect l="l" t="t" r="r" b="b"/>
                <a:pathLst>
                  <a:path w="1594" h="803" extrusionOk="0">
                    <a:moveTo>
                      <a:pt x="1454" y="0"/>
                    </a:moveTo>
                    <a:cubicBezTo>
                      <a:pt x="1435" y="0"/>
                      <a:pt x="1414" y="5"/>
                      <a:pt x="1392" y="16"/>
                    </a:cubicBezTo>
                    <a:lnTo>
                      <a:pt x="81" y="561"/>
                    </a:lnTo>
                    <a:cubicBezTo>
                      <a:pt x="21" y="581"/>
                      <a:pt x="1" y="662"/>
                      <a:pt x="21" y="722"/>
                    </a:cubicBezTo>
                    <a:cubicBezTo>
                      <a:pt x="41" y="762"/>
                      <a:pt x="81" y="803"/>
                      <a:pt x="142" y="803"/>
                    </a:cubicBezTo>
                    <a:cubicBezTo>
                      <a:pt x="142" y="803"/>
                      <a:pt x="162" y="783"/>
                      <a:pt x="182" y="783"/>
                    </a:cubicBezTo>
                    <a:lnTo>
                      <a:pt x="1493" y="238"/>
                    </a:lnTo>
                    <a:cubicBezTo>
                      <a:pt x="1553" y="218"/>
                      <a:pt x="1593" y="137"/>
                      <a:pt x="1553" y="77"/>
                    </a:cubicBezTo>
                    <a:cubicBezTo>
                      <a:pt x="1539" y="33"/>
                      <a:pt x="1503" y="0"/>
                      <a:pt x="1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5794575" y="2634250"/>
                <a:ext cx="38350" cy="10700"/>
              </a:xfrm>
              <a:custGeom>
                <a:avLst/>
                <a:gdLst/>
                <a:ahLst/>
                <a:cxnLst/>
                <a:rect l="l" t="t" r="r" b="b"/>
                <a:pathLst>
                  <a:path w="1534" h="428" extrusionOk="0">
                    <a:moveTo>
                      <a:pt x="118" y="1"/>
                    </a:moveTo>
                    <a:cubicBezTo>
                      <a:pt x="66" y="1"/>
                      <a:pt x="18" y="53"/>
                      <a:pt x="1" y="105"/>
                    </a:cubicBezTo>
                    <a:cubicBezTo>
                      <a:pt x="1" y="166"/>
                      <a:pt x="41" y="247"/>
                      <a:pt x="122" y="247"/>
                    </a:cubicBezTo>
                    <a:lnTo>
                      <a:pt x="1372" y="428"/>
                    </a:lnTo>
                    <a:lnTo>
                      <a:pt x="1392" y="428"/>
                    </a:lnTo>
                    <a:cubicBezTo>
                      <a:pt x="1452" y="428"/>
                      <a:pt x="1513" y="368"/>
                      <a:pt x="1513" y="307"/>
                    </a:cubicBezTo>
                    <a:cubicBezTo>
                      <a:pt x="1533" y="247"/>
                      <a:pt x="1493" y="186"/>
                      <a:pt x="1412" y="166"/>
                    </a:cubicBezTo>
                    <a:lnTo>
                      <a:pt x="142" y="5"/>
                    </a:lnTo>
                    <a:cubicBezTo>
                      <a:pt x="134" y="2"/>
                      <a:pt x="126"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5725025" y="2772450"/>
                <a:ext cx="64050" cy="34800"/>
              </a:xfrm>
              <a:custGeom>
                <a:avLst/>
                <a:gdLst/>
                <a:ahLst/>
                <a:cxnLst/>
                <a:rect l="l" t="t" r="r" b="b"/>
                <a:pathLst>
                  <a:path w="2562" h="1392" extrusionOk="0">
                    <a:moveTo>
                      <a:pt x="2440" y="1"/>
                    </a:moveTo>
                    <a:cubicBezTo>
                      <a:pt x="2400" y="1"/>
                      <a:pt x="2359" y="61"/>
                      <a:pt x="2359" y="102"/>
                    </a:cubicBezTo>
                    <a:cubicBezTo>
                      <a:pt x="2359" y="707"/>
                      <a:pt x="1876" y="1190"/>
                      <a:pt x="1271" y="1211"/>
                    </a:cubicBezTo>
                    <a:cubicBezTo>
                      <a:pt x="686" y="1211"/>
                      <a:pt x="182" y="727"/>
                      <a:pt x="182" y="122"/>
                    </a:cubicBezTo>
                    <a:cubicBezTo>
                      <a:pt x="182" y="82"/>
                      <a:pt x="142" y="41"/>
                      <a:pt x="81" y="41"/>
                    </a:cubicBezTo>
                    <a:cubicBezTo>
                      <a:pt x="41" y="41"/>
                      <a:pt x="1" y="82"/>
                      <a:pt x="1" y="142"/>
                    </a:cubicBezTo>
                    <a:cubicBezTo>
                      <a:pt x="1" y="827"/>
                      <a:pt x="565" y="1392"/>
                      <a:pt x="1271" y="1392"/>
                    </a:cubicBezTo>
                    <a:lnTo>
                      <a:pt x="1291" y="1392"/>
                    </a:lnTo>
                    <a:cubicBezTo>
                      <a:pt x="1997" y="1392"/>
                      <a:pt x="2561" y="807"/>
                      <a:pt x="2541" y="102"/>
                    </a:cubicBezTo>
                    <a:cubicBezTo>
                      <a:pt x="2541" y="61"/>
                      <a:pt x="2501" y="1"/>
                      <a:pt x="2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41"/>
            <p:cNvGrpSpPr/>
            <p:nvPr/>
          </p:nvGrpSpPr>
          <p:grpSpPr>
            <a:xfrm rot="-1232236">
              <a:off x="7040935" y="1637935"/>
              <a:ext cx="827576" cy="534058"/>
              <a:chOff x="8008254" y="1232203"/>
              <a:chExt cx="827615" cy="534083"/>
            </a:xfrm>
          </p:grpSpPr>
          <p:sp>
            <p:nvSpPr>
              <p:cNvPr id="685" name="Google Shape;685;p41"/>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Speech Bubble: Rectangle with Corners Rounded 1">
            <a:extLst>
              <a:ext uri="{FF2B5EF4-FFF2-40B4-BE49-F238E27FC236}">
                <a16:creationId xmlns:a16="http://schemas.microsoft.com/office/drawing/2014/main" id="{190A79AB-3978-4A51-5D26-33AB75E6ACBB}"/>
              </a:ext>
            </a:extLst>
          </p:cNvPr>
          <p:cNvSpPr/>
          <p:nvPr/>
        </p:nvSpPr>
        <p:spPr>
          <a:xfrm>
            <a:off x="6476029" y="2362749"/>
            <a:ext cx="2571081" cy="2780751"/>
          </a:xfrm>
          <a:prstGeom prst="wedgeRoundRectCallout">
            <a:avLst>
              <a:gd name="adj1" fmla="val -75334"/>
              <a:gd name="adj2" fmla="val -46839"/>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050" dirty="0">
                <a:solidFill>
                  <a:schemeClr val="tx1"/>
                </a:solidFill>
              </a:rPr>
              <a:t>Purchase Behaviour.</a:t>
            </a:r>
          </a:p>
          <a:p>
            <a:pPr algn="just"/>
            <a:endParaRPr lang="en-IN" sz="1050" dirty="0">
              <a:solidFill>
                <a:schemeClr val="tx1"/>
              </a:solidFill>
            </a:endParaRPr>
          </a:p>
          <a:p>
            <a:pPr marL="171450" indent="-171450" algn="just">
              <a:buFont typeface="Arial" panose="020B0604020202020204" pitchFamily="34" charset="0"/>
              <a:buChar char="•"/>
            </a:pPr>
            <a:r>
              <a:rPr lang="en-IN" sz="1050" b="1" dirty="0">
                <a:solidFill>
                  <a:schemeClr val="tx1"/>
                </a:solidFill>
              </a:rPr>
              <a:t>Deals </a:t>
            </a:r>
            <a:r>
              <a:rPr lang="en-IN" sz="1050" dirty="0">
                <a:solidFill>
                  <a:schemeClr val="tx1"/>
                </a:solidFill>
              </a:rPr>
              <a:t>– The highest number of customers have purchased only 1 deal.</a:t>
            </a:r>
          </a:p>
          <a:p>
            <a:pPr marL="171450" indent="-171450" algn="just">
              <a:buFont typeface="Arial" panose="020B0604020202020204" pitchFamily="34" charset="0"/>
              <a:buChar char="•"/>
            </a:pPr>
            <a:r>
              <a:rPr lang="en-IN" sz="1050" b="1" dirty="0">
                <a:solidFill>
                  <a:schemeClr val="tx1"/>
                </a:solidFill>
              </a:rPr>
              <a:t>Web</a:t>
            </a:r>
            <a:r>
              <a:rPr lang="en-IN" sz="1050" dirty="0">
                <a:solidFill>
                  <a:schemeClr val="tx1"/>
                </a:solidFill>
              </a:rPr>
              <a:t> – The highest number of customers have purchased </a:t>
            </a:r>
            <a:r>
              <a:rPr lang="en-IN" sz="1050" dirty="0" err="1">
                <a:solidFill>
                  <a:schemeClr val="tx1"/>
                </a:solidFill>
              </a:rPr>
              <a:t>aprox</a:t>
            </a:r>
            <a:r>
              <a:rPr lang="en-IN" sz="1050" dirty="0">
                <a:solidFill>
                  <a:schemeClr val="tx1"/>
                </a:solidFill>
              </a:rPr>
              <a:t>. 1 to 4 items through web.</a:t>
            </a:r>
          </a:p>
          <a:p>
            <a:pPr marL="171450" indent="-171450" algn="just">
              <a:buFont typeface="Arial" panose="020B0604020202020204" pitchFamily="34" charset="0"/>
              <a:buChar char="•"/>
            </a:pPr>
            <a:r>
              <a:rPr lang="en-IN" sz="1050" b="1" dirty="0">
                <a:solidFill>
                  <a:schemeClr val="tx1"/>
                </a:solidFill>
              </a:rPr>
              <a:t>Catalogue</a:t>
            </a:r>
            <a:r>
              <a:rPr lang="en-IN" sz="1050" dirty="0">
                <a:solidFill>
                  <a:schemeClr val="tx1"/>
                </a:solidFill>
              </a:rPr>
              <a:t> – Most of the customers buy between 1 to 4 items through this channel.</a:t>
            </a:r>
          </a:p>
          <a:p>
            <a:pPr marL="171450" indent="-171450" algn="just">
              <a:buFont typeface="Arial" panose="020B0604020202020204" pitchFamily="34" charset="0"/>
              <a:buChar char="•"/>
            </a:pPr>
            <a:r>
              <a:rPr lang="en-IN" sz="1050" b="1" dirty="0">
                <a:solidFill>
                  <a:schemeClr val="tx1"/>
                </a:solidFill>
              </a:rPr>
              <a:t>Store</a:t>
            </a:r>
            <a:r>
              <a:rPr lang="en-IN" sz="1050" dirty="0">
                <a:solidFill>
                  <a:schemeClr val="tx1"/>
                </a:solidFill>
              </a:rPr>
              <a:t> - significant number of customers have bought higher number of items through store.</a:t>
            </a:r>
          </a:p>
          <a:p>
            <a:pPr marL="171450" indent="-171450" algn="just">
              <a:buFont typeface="Arial" panose="020B0604020202020204" pitchFamily="34" charset="0"/>
              <a:buChar char="•"/>
            </a:pPr>
            <a:r>
              <a:rPr lang="en-IN" sz="1050" b="1" dirty="0">
                <a:solidFill>
                  <a:schemeClr val="tx1"/>
                </a:solidFill>
              </a:rPr>
              <a:t>All the graphs are right skewed except for web visits.</a:t>
            </a:r>
          </a:p>
        </p:txBody>
      </p:sp>
      <p:sp>
        <p:nvSpPr>
          <p:cNvPr id="4" name="Oval 3">
            <a:extLst>
              <a:ext uri="{FF2B5EF4-FFF2-40B4-BE49-F238E27FC236}">
                <a16:creationId xmlns:a16="http://schemas.microsoft.com/office/drawing/2014/main" id="{FA034020-ACAB-BCA7-94F3-8AED8498C287}"/>
              </a:ext>
            </a:extLst>
          </p:cNvPr>
          <p:cNvSpPr/>
          <p:nvPr/>
        </p:nvSpPr>
        <p:spPr>
          <a:xfrm>
            <a:off x="135083" y="620380"/>
            <a:ext cx="1553999" cy="34256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0C541E3A-5DC9-6DD6-068F-E1B8996BE8D8}"/>
              </a:ext>
            </a:extLst>
          </p:cNvPr>
          <p:cNvSpPr/>
          <p:nvPr/>
        </p:nvSpPr>
        <p:spPr>
          <a:xfrm>
            <a:off x="3202581" y="783712"/>
            <a:ext cx="1553999" cy="34256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Oval 8">
            <a:extLst>
              <a:ext uri="{FF2B5EF4-FFF2-40B4-BE49-F238E27FC236}">
                <a16:creationId xmlns:a16="http://schemas.microsoft.com/office/drawing/2014/main" id="{D8574C19-B4AD-A08D-9644-BA91F9FBF176}"/>
              </a:ext>
            </a:extLst>
          </p:cNvPr>
          <p:cNvSpPr/>
          <p:nvPr/>
        </p:nvSpPr>
        <p:spPr>
          <a:xfrm>
            <a:off x="6223099" y="926766"/>
            <a:ext cx="1553999" cy="34256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Oval 9">
            <a:extLst>
              <a:ext uri="{FF2B5EF4-FFF2-40B4-BE49-F238E27FC236}">
                <a16:creationId xmlns:a16="http://schemas.microsoft.com/office/drawing/2014/main" id="{92ACCC27-103A-755C-4267-DD254236655F}"/>
              </a:ext>
            </a:extLst>
          </p:cNvPr>
          <p:cNvSpPr/>
          <p:nvPr/>
        </p:nvSpPr>
        <p:spPr>
          <a:xfrm>
            <a:off x="1137278" y="4009354"/>
            <a:ext cx="2424458" cy="68862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80657815"/>
      </p:ext>
    </p:extLst>
  </p:cSld>
  <p:clrMapOvr>
    <a:masterClrMapping/>
  </p:clrMapOvr>
</p:sld>
</file>

<file path=ppt/theme/theme1.xml><?xml version="1.0" encoding="utf-8"?>
<a:theme xmlns:a="http://schemas.openxmlformats.org/drawingml/2006/main" name="How to Deal with Rumors and Gossip at the Workplace by Slidesgo">
  <a:themeElements>
    <a:clrScheme name="Simple Light">
      <a:dk1>
        <a:srgbClr val="2B3A2F"/>
      </a:dk1>
      <a:lt1>
        <a:srgbClr val="FFFFFF"/>
      </a:lt1>
      <a:dk2>
        <a:srgbClr val="F9F9FF"/>
      </a:dk2>
      <a:lt2>
        <a:srgbClr val="E7E5EC"/>
      </a:lt2>
      <a:accent1>
        <a:srgbClr val="98A2C4"/>
      </a:accent1>
      <a:accent2>
        <a:srgbClr val="3A503F"/>
      </a:accent2>
      <a:accent3>
        <a:srgbClr val="67836D"/>
      </a:accent3>
      <a:accent4>
        <a:srgbClr val="FFFFFF"/>
      </a:accent4>
      <a:accent5>
        <a:srgbClr val="FFFFFF"/>
      </a:accent5>
      <a:accent6>
        <a:srgbClr val="FFFFFF"/>
      </a:accent6>
      <a:hlink>
        <a:srgbClr val="2B3A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298</TotalTime>
  <Words>2033</Words>
  <Application>Microsoft Office PowerPoint</Application>
  <PresentationFormat>On-screen Show (16:9)</PresentationFormat>
  <Paragraphs>221</Paragraphs>
  <Slides>53</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Raleway</vt:lpstr>
      <vt:lpstr>Calibri</vt:lpstr>
      <vt:lpstr>Arial</vt:lpstr>
      <vt:lpstr>Helvetica Neue</vt:lpstr>
      <vt:lpstr>Wingdings</vt:lpstr>
      <vt:lpstr>Rubik</vt:lpstr>
      <vt:lpstr>Aptos Narrow</vt:lpstr>
      <vt:lpstr>Courier New</vt:lpstr>
      <vt:lpstr>How to Deal with Rumors and Gossip at the Workplace by Slidesgo</vt:lpstr>
      <vt:lpstr>RETAIL SALES CAPSTONE PROJECT</vt:lpstr>
      <vt:lpstr>PROJECT TEAM</vt:lpstr>
      <vt:lpstr>Table of contents</vt:lpstr>
      <vt:lpstr>UNDERSTANDING DATA</vt:lpstr>
      <vt:lpstr>DATA SET COMPONENTS</vt:lpstr>
      <vt:lpstr>DEMOGRAPHICS</vt:lpstr>
      <vt:lpstr>DEMOGRAPHICS</vt:lpstr>
      <vt:lpstr>PURCHASE BEHAVIOUR</vt:lpstr>
      <vt:lpstr>PURCHASE BEHAVIOUR</vt:lpstr>
      <vt:lpstr>PURCHASE BEHAVIOUR</vt:lpstr>
      <vt:lpstr>PURCHASE BEHAVIOUR</vt:lpstr>
      <vt:lpstr>MARKETING CAMPAIGN</vt:lpstr>
      <vt:lpstr>MARKETING CAMPAIGN</vt:lpstr>
      <vt:lpstr>Cleaning, Outlier Detection &amp; Feature Creation</vt:lpstr>
      <vt:lpstr>Cleaning, Outlier Detection, Feature Creation &amp; Binning</vt:lpstr>
      <vt:lpstr>Outlier Detection</vt:lpstr>
      <vt:lpstr>Outlier Detection</vt:lpstr>
      <vt:lpstr>Univariate, Bivariate &amp; Multivariate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Generating Insights</vt:lpstr>
      <vt:lpstr>PowerPoint Presentation</vt:lpstr>
      <vt:lpstr>PowerPoint Presentation</vt:lpstr>
      <vt:lpstr>PowerPoint Presentation</vt:lpstr>
      <vt:lpstr>PowerPoint Presentation</vt:lpstr>
      <vt:lpstr>PowerPoint Presentation</vt:lpstr>
      <vt:lpstr>PowerPoint Presentation</vt:lpstr>
      <vt:lpstr>Business Analysis and Hypothesis (Task 2) </vt:lpstr>
      <vt:lpstr>The minimum and maximum value for Year_Birth for the responders was 1969 and 1996.  Similarly the minimum and maximum value for Year_Birth for the non-responders was 1968 and 1996.    The minimum and maximum value for Income for the responders was $7500 and $105471.  Similarly the minimum and maximum value for Income for the non-responders was $1730 and $666666 respectively.</vt:lpstr>
      <vt:lpstr>Distribution of Year_Birth for Responders vs Non-Responders</vt:lpstr>
      <vt:lpstr>Distribution of Income for Responders Vs Non-Responders</vt:lpstr>
      <vt:lpstr>Hypothesis Testing</vt:lpstr>
      <vt:lpstr>Hypothesis Testing</vt:lpstr>
      <vt:lpstr>PowerPoint Presentation</vt:lpstr>
      <vt:lpstr>PowerPoint Presentation</vt:lpstr>
      <vt:lpstr>PowerPoint Presentation</vt:lpstr>
      <vt:lpstr>PowerPoint Presentation</vt:lpstr>
      <vt:lpstr>PowerPoint Presentation</vt:lpstr>
      <vt:lpstr>Clustering &amp; Its Analysis</vt:lpstr>
      <vt:lpstr>Identifying ideal number of cluster</vt:lpstr>
      <vt:lpstr>Broader clustering to understand segmentation</vt:lpstr>
      <vt:lpstr>Product Wise Clustering To Plan Future Campaigns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RETAIL SALES CAPSTONE PROJECT</dc:title>
  <cp:lastModifiedBy>sameer jadhav</cp:lastModifiedBy>
  <cp:revision>2</cp:revision>
  <dcterms:modified xsi:type="dcterms:W3CDTF">2024-05-07T10:10:16Z</dcterms:modified>
</cp:coreProperties>
</file>